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9" r:id="rId6"/>
  </p:sldMasterIdLst>
  <p:notesMasterIdLst>
    <p:notesMasterId r:id="rId25"/>
  </p:notesMasterIdLst>
  <p:sldIdLst>
    <p:sldId id="256" r:id="rId7"/>
    <p:sldId id="1662" r:id="rId8"/>
    <p:sldId id="1664" r:id="rId9"/>
    <p:sldId id="258" r:id="rId10"/>
    <p:sldId id="1236" r:id="rId11"/>
    <p:sldId id="2755" r:id="rId12"/>
    <p:sldId id="2928" r:id="rId13"/>
    <p:sldId id="2905" r:id="rId14"/>
    <p:sldId id="2948" r:id="rId15"/>
    <p:sldId id="2929" r:id="rId16"/>
    <p:sldId id="2969" r:id="rId17"/>
    <p:sldId id="2974" r:id="rId18"/>
    <p:sldId id="2970" r:id="rId19"/>
    <p:sldId id="2971" r:id="rId20"/>
    <p:sldId id="2973" r:id="rId21"/>
    <p:sldId id="2968" r:id="rId22"/>
    <p:sldId id="2780" r:id="rId23"/>
    <p:sldId id="969" r:id="rId24"/>
  </p:sldIdLst>
  <p:sldSz cx="10691813" cy="7559675"/>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66" userDrawn="1">
          <p15:clr>
            <a:srgbClr val="A4A3A4"/>
          </p15:clr>
        </p15:guide>
        <p15:guide id="2" pos="336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ily Brodie" initials="EB" lastIdx="34" clrIdx="0">
    <p:extLst>
      <p:ext uri="{19B8F6BF-5375-455C-9EA6-DF929625EA0E}">
        <p15:presenceInfo xmlns:p15="http://schemas.microsoft.com/office/powerpoint/2012/main" userId="S-1-5-21-256186967-1468483519-2110688028-50135" providerId="AD"/>
      </p:ext>
    </p:extLst>
  </p:cmAuthor>
  <p:cmAuthor id="2" name="Christine Kang" initials="CK" lastIdx="2" clrIdx="1">
    <p:extLst>
      <p:ext uri="{19B8F6BF-5375-455C-9EA6-DF929625EA0E}">
        <p15:presenceInfo xmlns:p15="http://schemas.microsoft.com/office/powerpoint/2012/main" userId="S-1-5-21-256186967-1468483519-2110688028-7269" providerId="AD"/>
      </p:ext>
    </p:extLst>
  </p:cmAuthor>
  <p:cmAuthor id="3" name="Austin Tan" initials="AT" lastIdx="3" clrIdx="2">
    <p:extLst>
      <p:ext uri="{19B8F6BF-5375-455C-9EA6-DF929625EA0E}">
        <p15:presenceInfo xmlns:p15="http://schemas.microsoft.com/office/powerpoint/2012/main" userId="S-1-5-21-256186967-1468483519-2110688028-50533" providerId="AD"/>
      </p:ext>
    </p:extLst>
  </p:cmAuthor>
  <p:cmAuthor id="4" name="Greg Minney" initials="GM" lastIdx="1" clrIdx="3">
    <p:extLst>
      <p:ext uri="{19B8F6BF-5375-455C-9EA6-DF929625EA0E}">
        <p15:presenceInfo xmlns:p15="http://schemas.microsoft.com/office/powerpoint/2012/main" userId="S-1-5-21-256186967-1468483519-2110688028-65886" providerId="AD"/>
      </p:ext>
    </p:extLst>
  </p:cmAuthor>
  <p:cmAuthor id="5" name="Blaine Miner" initials="BM" lastIdx="2" clrIdx="4">
    <p:extLst>
      <p:ext uri="{19B8F6BF-5375-455C-9EA6-DF929625EA0E}">
        <p15:presenceInfo xmlns:p15="http://schemas.microsoft.com/office/powerpoint/2012/main" userId="S::Blaine.Miner@aemo.com.au::d9c645fb-a3d4-40ea-aa0c-6be95b34fb01" providerId="AD"/>
      </p:ext>
    </p:extLst>
  </p:cmAuthor>
  <p:cmAuthor id="6" name="Austin Tan" initials="AT [2]" lastIdx="56" clrIdx="5">
    <p:extLst>
      <p:ext uri="{19B8F6BF-5375-455C-9EA6-DF929625EA0E}">
        <p15:presenceInfo xmlns:p15="http://schemas.microsoft.com/office/powerpoint/2012/main" userId="S::Austin.Tan@aemo.com.au::acfdf952-a0d3-46a7-9f50-60445baee262" providerId="AD"/>
      </p:ext>
    </p:extLst>
  </p:cmAuthor>
  <p:cmAuthor id="7" name="Monica Morona" initials="MM" lastIdx="4" clrIdx="6">
    <p:extLst>
      <p:ext uri="{19B8F6BF-5375-455C-9EA6-DF929625EA0E}">
        <p15:presenceInfo xmlns:p15="http://schemas.microsoft.com/office/powerpoint/2012/main" userId="S-1-5-21-256186967-1468483519-2110688028-65896" providerId="AD"/>
      </p:ext>
    </p:extLst>
  </p:cmAuthor>
  <p:cmAuthor id="8" name="Emily Brodie" initials="EB [2]" lastIdx="142" clrIdx="7">
    <p:extLst>
      <p:ext uri="{19B8F6BF-5375-455C-9EA6-DF929625EA0E}">
        <p15:presenceInfo xmlns:p15="http://schemas.microsoft.com/office/powerpoint/2012/main" userId="S::Emily.Brodie@aemo.com.au::49ce462e-3502-4f24-a4dc-37209137f68b" providerId="AD"/>
      </p:ext>
    </p:extLst>
  </p:cmAuthor>
  <p:cmAuthor id="9" name="Greg Minney" initials="GM [2]" lastIdx="20" clrIdx="8">
    <p:extLst>
      <p:ext uri="{19B8F6BF-5375-455C-9EA6-DF929625EA0E}">
        <p15:presenceInfo xmlns:p15="http://schemas.microsoft.com/office/powerpoint/2012/main" userId="S::Greg.Minney@aemo.com.au::e657595f-f519-43ef-a5ac-dcb6c666504e" providerId="AD"/>
      </p:ext>
    </p:extLst>
  </p:cmAuthor>
  <p:cmAuthor id="10" name="Vishnu Vijayan" initials="VV" lastIdx="3" clrIdx="9">
    <p:extLst>
      <p:ext uri="{19B8F6BF-5375-455C-9EA6-DF929625EA0E}">
        <p15:presenceInfo xmlns:p15="http://schemas.microsoft.com/office/powerpoint/2012/main" userId="S::Vishnu.Vijayan@aemo.com.au::516b00b7-0809-4b20-9dec-7c92f6f1149a" providerId="AD"/>
      </p:ext>
    </p:extLst>
  </p:cmAuthor>
  <p:cmAuthor id="11" name="Hayden Kruize" initials="HK" lastIdx="82" clrIdx="10">
    <p:extLst>
      <p:ext uri="{19B8F6BF-5375-455C-9EA6-DF929625EA0E}">
        <p15:presenceInfo xmlns:p15="http://schemas.microsoft.com/office/powerpoint/2012/main" userId="S::Hayden.Kruize@aemo.com.au::db1a5032-61d1-4ac2-9d67-9f5d97fea515" providerId="AD"/>
      </p:ext>
    </p:extLst>
  </p:cmAuthor>
  <p:cmAuthor id="12" name="Chris Espinoza" initials="CE" lastIdx="1" clrIdx="11">
    <p:extLst>
      <p:ext uri="{19B8F6BF-5375-455C-9EA6-DF929625EA0E}">
        <p15:presenceInfo xmlns:p15="http://schemas.microsoft.com/office/powerpoint/2012/main" userId="S::Chris.Espinoza@aemo.com.au::e28bc907-36c9-4716-860b-dc1a9d40c1b4" providerId="AD"/>
      </p:ext>
    </p:extLst>
  </p:cmAuthor>
  <p:cmAuthor id="13" name="Greg Ruthven" initials="GR" lastIdx="33" clrIdx="12">
    <p:extLst>
      <p:ext uri="{19B8F6BF-5375-455C-9EA6-DF929625EA0E}">
        <p15:presenceInfo xmlns:p15="http://schemas.microsoft.com/office/powerpoint/2012/main" userId="S::Greg.Ruthven@aemo.com.au::8b60088c-3c2f-4c10-ac2d-6fe87511745d" providerId="AD"/>
      </p:ext>
    </p:extLst>
  </p:cmAuthor>
  <p:cmAuthor id="14" name="Ruth Guest" initials="RG" lastIdx="27" clrIdx="13">
    <p:extLst>
      <p:ext uri="{19B8F6BF-5375-455C-9EA6-DF929625EA0E}">
        <p15:presenceInfo xmlns:p15="http://schemas.microsoft.com/office/powerpoint/2012/main" userId="S::Ruth.Guest@aemo.com.au::c1bbb383-d714-4c61-8b7d-72ece0f9bf1a" providerId="AD"/>
      </p:ext>
    </p:extLst>
  </p:cmAuthor>
  <p:cmAuthor id="15" name="Katalin Foran" initials="KF" lastIdx="11" clrIdx="14">
    <p:extLst>
      <p:ext uri="{19B8F6BF-5375-455C-9EA6-DF929625EA0E}">
        <p15:presenceInfo xmlns:p15="http://schemas.microsoft.com/office/powerpoint/2012/main" userId="S::katalin.foran@aemo.com.au::9358ebf3-95ba-4383-b95d-5d980a4c407a" providerId="AD"/>
      </p:ext>
    </p:extLst>
  </p:cmAuthor>
  <p:cmAuthor id="16" name="Madison Pigliardo" initials="MP" lastIdx="8" clrIdx="15">
    <p:extLst>
      <p:ext uri="{19B8F6BF-5375-455C-9EA6-DF929625EA0E}">
        <p15:presenceInfo xmlns:p15="http://schemas.microsoft.com/office/powerpoint/2012/main" userId="S::madison.pigliardo@aemo.com.au::e60adf80-7cca-49aa-ae1b-dbfb7dda88f6" providerId="AD"/>
      </p:ext>
    </p:extLst>
  </p:cmAuthor>
  <p:cmAuthor id="17" name="Magnus Hindsberger" initials="MH" lastIdx="3" clrIdx="16">
    <p:extLst>
      <p:ext uri="{19B8F6BF-5375-455C-9EA6-DF929625EA0E}">
        <p15:presenceInfo xmlns:p15="http://schemas.microsoft.com/office/powerpoint/2012/main" userId="S::magnus.hindsberger@aemo.com.au::1bef1455-8862-4604-bd40-f4ca684f16f5" providerId="AD"/>
      </p:ext>
    </p:extLst>
  </p:cmAuthor>
  <p:cmAuthor id="18" name="Basilisa Choi" initials="BC" lastIdx="12" clrIdx="17">
    <p:extLst>
      <p:ext uri="{19B8F6BF-5375-455C-9EA6-DF929625EA0E}">
        <p15:presenceInfo xmlns:p15="http://schemas.microsoft.com/office/powerpoint/2012/main" userId="S::basilisa.choi@aemo.com.au::a35df4bb-8e62-4e18-9531-dd50ede66114" providerId="AD"/>
      </p:ext>
    </p:extLst>
  </p:cmAuthor>
  <p:cmAuthor id="19" name="Carol Bosnjak" initials="CB" lastIdx="3" clrIdx="18">
    <p:extLst>
      <p:ext uri="{19B8F6BF-5375-455C-9EA6-DF929625EA0E}">
        <p15:presenceInfo xmlns:p15="http://schemas.microsoft.com/office/powerpoint/2012/main" userId="S::Carol.Bosnjak@aemo.com.au::600c1e65-3783-49a7-928f-fac047940cb9" providerId="AD"/>
      </p:ext>
    </p:extLst>
  </p:cmAuthor>
  <p:cmAuthor id="20" name="Ben Blake" initials="BB" lastIdx="1" clrIdx="19">
    <p:extLst>
      <p:ext uri="{19B8F6BF-5375-455C-9EA6-DF929625EA0E}">
        <p15:presenceInfo xmlns:p15="http://schemas.microsoft.com/office/powerpoint/2012/main" userId="S::ben.blake@aemo.com.au::66e30ccd-5721-489c-9d99-1d441d444c58" providerId="AD"/>
      </p:ext>
    </p:extLst>
  </p:cmAuthor>
  <p:cmAuthor id="21" name="Adam Gorton" initials="AG" lastIdx="3" clrIdx="20">
    <p:extLst>
      <p:ext uri="{19B8F6BF-5375-455C-9EA6-DF929625EA0E}">
        <p15:presenceInfo xmlns:p15="http://schemas.microsoft.com/office/powerpoint/2012/main" userId="S::adam.gorton@aemo.com.au::1964ad20-79e7-4787-bae5-0c50b91a3332" providerId="AD"/>
      </p:ext>
    </p:extLst>
  </p:cmAuthor>
  <p:cmAuthor id="22" name="Meghan Bibby" initials="MB" lastIdx="1" clrIdx="21">
    <p:extLst>
      <p:ext uri="{19B8F6BF-5375-455C-9EA6-DF929625EA0E}">
        <p15:presenceInfo xmlns:p15="http://schemas.microsoft.com/office/powerpoint/2012/main" userId="S::Meghan.Bibby@aemo.com.au::f5653807-3fcc-448c-8281-037d44799429" providerId="AD"/>
      </p:ext>
    </p:extLst>
  </p:cmAuthor>
  <p:cmAuthor id="23" name="Gareth Morrah" initials="GM" lastIdx="1" clrIdx="22">
    <p:extLst>
      <p:ext uri="{19B8F6BF-5375-455C-9EA6-DF929625EA0E}">
        <p15:presenceInfo xmlns:p15="http://schemas.microsoft.com/office/powerpoint/2012/main" userId="S::Gareth.Morrah@aemo.com.au::53f4b752-59e8-433f-a569-a85112f24893" providerId="AD"/>
      </p:ext>
    </p:extLst>
  </p:cmAuthor>
  <p:cmAuthor id="24" name="Aurel Griesser" initials="AG" lastIdx="5" clrIdx="23">
    <p:extLst>
      <p:ext uri="{19B8F6BF-5375-455C-9EA6-DF929625EA0E}">
        <p15:presenceInfo xmlns:p15="http://schemas.microsoft.com/office/powerpoint/2012/main" userId="S::Aurel.Griesser@aemo.com.au::fc0d8195-c4d2-4cd0-9927-5560a97f5620" providerId="AD"/>
      </p:ext>
    </p:extLst>
  </p:cmAuthor>
  <p:cmAuthor id="25" name="Kevin Gupta" initials="KG" lastIdx="6" clrIdx="24">
    <p:extLst>
      <p:ext uri="{19B8F6BF-5375-455C-9EA6-DF929625EA0E}">
        <p15:presenceInfo xmlns:p15="http://schemas.microsoft.com/office/powerpoint/2012/main" userId="S::kevin.gupta@aemo.com.au::d871c09f-cd6f-4e7f-bfd0-7901f4865824" providerId="AD"/>
      </p:ext>
    </p:extLst>
  </p:cmAuthor>
  <p:cmAuthor id="26" name="Deepti Navale" initials="DN" lastIdx="5" clrIdx="25">
    <p:extLst>
      <p:ext uri="{19B8F6BF-5375-455C-9EA6-DF929625EA0E}">
        <p15:presenceInfo xmlns:p15="http://schemas.microsoft.com/office/powerpoint/2012/main" userId="S::deepti.navale@aemo.com.au::da961bc6-a42f-4596-915c-43b050e1652e" providerId="AD"/>
      </p:ext>
    </p:extLst>
  </p:cmAuthor>
  <p:cmAuthor id="27" name="Armando Estrella" initials="AE" lastIdx="1" clrIdx="26">
    <p:extLst>
      <p:ext uri="{19B8F6BF-5375-455C-9EA6-DF929625EA0E}">
        <p15:presenceInfo xmlns:p15="http://schemas.microsoft.com/office/powerpoint/2012/main" userId="S::armando.estrella@aemo.com.au::9e9a109d-a338-41e1-bee4-71fa90710f98" providerId="AD"/>
      </p:ext>
    </p:extLst>
  </p:cmAuthor>
  <p:cmAuthor id="28" name="Madhuri Malhotra" initials="MM" lastIdx="1" clrIdx="27">
    <p:extLst>
      <p:ext uri="{19B8F6BF-5375-455C-9EA6-DF929625EA0E}">
        <p15:presenceInfo xmlns:p15="http://schemas.microsoft.com/office/powerpoint/2012/main" userId="S::madhuri.malhotra@aemo.com.au::f2e417e4-8fc9-450a-b752-182999b901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2AA6"/>
    <a:srgbClr val="F90FF9"/>
    <a:srgbClr val="FF6600"/>
    <a:srgbClr val="F37421"/>
    <a:srgbClr val="7DA38A"/>
    <a:srgbClr val="FFFF99"/>
    <a:srgbClr val="FFF3D3"/>
    <a:srgbClr val="FBD1D8"/>
    <a:srgbClr val="FFF4E8"/>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D11498-AADA-D5F7-5903-8EB6C8EA70AA}" v="3" dt="2020-11-24T00:50:14.064"/>
    <p1510:client id="{47ED6423-D54C-4CE6-AEF6-018A535B7BD5}" v="8" dt="2020-11-23T01:59:59.108"/>
    <p1510:client id="{96B82067-856C-CF5E-4BFC-9F06A7EE6C64}" v="8" dt="2020-11-23T08:52:29.452"/>
    <p1510:client id="{96F52C13-EA55-379B-2EE8-8E306228C47C}" v="1267" dt="2020-11-23T01:29:08.725"/>
    <p1510:client id="{DCD23763-4EB7-E465-A57D-AAE261FFF9F9}" v="547" dt="2020-11-23T06:03:55.648"/>
    <p1510:client id="{F7D996D7-7B21-6108-6CA3-038E91FDD3AC}" v="2" dt="2020-11-24T00:42:01.343"/>
    <p1510:client id="{FA833DD0-D511-6BA1-8375-E1CEB262F379}" v="4" dt="2020-11-26T03:25:04.456"/>
    <p1510:client id="{FF7BAC9A-2A4A-CB69-9F6F-BB95898CB2EE}" v="2" dt="2020-11-23T22:31:52.2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066"/>
        <p:guide pos="3367"/>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C118E5-6AC4-41D2-8EB6-F339110A511E}" type="doc">
      <dgm:prSet loTypeId="urn:microsoft.com/office/officeart/2005/8/layout/hProcess11" loCatId="process" qsTypeId="urn:microsoft.com/office/officeart/2005/8/quickstyle/simple1" qsCatId="simple" csTypeId="urn:microsoft.com/office/officeart/2005/8/colors/colorful1" csCatId="colorful" phldr="1"/>
      <dgm:spPr/>
    </dgm:pt>
    <dgm:pt modelId="{A84ACFA0-E16B-4519-92AE-F81994292559}">
      <dgm:prSet phldrT="[Text]" custT="1"/>
      <dgm:spPr/>
      <dgm:t>
        <a:bodyPr/>
        <a:lstStyle/>
        <a:p>
          <a:pPr marL="0" lvl="0" algn="ctr" defTabSz="666750" rtl="0">
            <a:lnSpc>
              <a:spcPct val="90000"/>
            </a:lnSpc>
            <a:spcBef>
              <a:spcPct val="0"/>
            </a:spcBef>
            <a:spcAft>
              <a:spcPct val="35000"/>
            </a:spcAft>
            <a:buNone/>
          </a:pPr>
          <a:r>
            <a:rPr lang="en-AU" sz="1500" b="1" kern="1200">
              <a:solidFill>
                <a:srgbClr val="222324">
                  <a:hueOff val="0"/>
                  <a:satOff val="0"/>
                  <a:lumOff val="0"/>
                  <a:alphaOff val="0"/>
                </a:srgbClr>
              </a:solidFill>
              <a:latin typeface="Segoe UI Semilight"/>
              <a:ea typeface="+mn-ea"/>
              <a:cs typeface="+mn-cs"/>
            </a:rPr>
            <a:t>Mid Nov 2020</a:t>
          </a:r>
        </a:p>
        <a:p>
          <a:pPr marL="0" lvl="0" algn="ctr" defTabSz="666750" rtl="0">
            <a:lnSpc>
              <a:spcPct val="90000"/>
            </a:lnSpc>
            <a:spcBef>
              <a:spcPct val="0"/>
            </a:spcBef>
            <a:spcAft>
              <a:spcPct val="35000"/>
            </a:spcAft>
            <a:buNone/>
          </a:pPr>
          <a:r>
            <a:rPr lang="en-AU" sz="1500" kern="1200">
              <a:solidFill>
                <a:srgbClr val="222324">
                  <a:hueOff val="0"/>
                  <a:satOff val="0"/>
                  <a:lumOff val="0"/>
                  <a:alphaOff val="0"/>
                </a:srgbClr>
              </a:solidFill>
              <a:latin typeface="Segoe UI Semilight"/>
              <a:ea typeface="+mn-ea"/>
              <a:cs typeface="+mn-cs"/>
            </a:rPr>
            <a:t>Introduction to PMS at WDR CG</a:t>
          </a:r>
          <a:r>
            <a:rPr lang="en-AU" sz="1500" kern="1200" noProof="0">
              <a:solidFill>
                <a:srgbClr val="222324">
                  <a:hueOff val="0"/>
                  <a:satOff val="0"/>
                  <a:lumOff val="0"/>
                  <a:alphaOff val="0"/>
                </a:srgbClr>
              </a:solidFill>
              <a:latin typeface="Segoe UI Semilight"/>
              <a:ea typeface="+mn-ea"/>
              <a:cs typeface="+mn-cs"/>
            </a:rPr>
            <a:t> </a:t>
          </a:r>
          <a:endParaRPr lang="en-US" sz="1500" kern="1200">
            <a:solidFill>
              <a:srgbClr val="222324">
                <a:hueOff val="0"/>
                <a:satOff val="0"/>
                <a:lumOff val="0"/>
                <a:alphaOff val="0"/>
              </a:srgbClr>
            </a:solidFill>
            <a:latin typeface="Segoe UI Semilight"/>
            <a:ea typeface="+mn-ea"/>
            <a:cs typeface="+mn-cs"/>
          </a:endParaRPr>
        </a:p>
      </dgm:t>
    </dgm:pt>
    <dgm:pt modelId="{E8D13C5A-52F8-4862-93B9-EB3BD5F7AA2F}" type="parTrans" cxnId="{3C9D623A-BF25-4BA3-B8CD-E8487712E284}">
      <dgm:prSet/>
      <dgm:spPr/>
      <dgm:t>
        <a:bodyPr/>
        <a:lstStyle/>
        <a:p>
          <a:endParaRPr lang="en-AU"/>
        </a:p>
      </dgm:t>
    </dgm:pt>
    <dgm:pt modelId="{7533E8C1-7F1C-4681-9A59-066B136B34D6}" type="sibTrans" cxnId="{3C9D623A-BF25-4BA3-B8CD-E8487712E284}">
      <dgm:prSet/>
      <dgm:spPr/>
      <dgm:t>
        <a:bodyPr/>
        <a:lstStyle/>
        <a:p>
          <a:endParaRPr lang="en-AU"/>
        </a:p>
      </dgm:t>
    </dgm:pt>
    <dgm:pt modelId="{763BFA22-7DE5-4BA0-A63F-1E01F7C02A5D}">
      <dgm:prSet phldrT="[Text]" custT="1"/>
      <dgm:spPr/>
      <dgm:t>
        <a:bodyPr/>
        <a:lstStyle/>
        <a:p>
          <a:pPr marL="0" lvl="0" algn="ctr" defTabSz="666750" rtl="0">
            <a:lnSpc>
              <a:spcPct val="90000"/>
            </a:lnSpc>
            <a:spcBef>
              <a:spcPct val="0"/>
            </a:spcBef>
            <a:spcAft>
              <a:spcPct val="35000"/>
            </a:spcAft>
            <a:buNone/>
          </a:pPr>
          <a:r>
            <a:rPr lang="en-AU" sz="1500" b="1" kern="1200">
              <a:solidFill>
                <a:srgbClr val="222324">
                  <a:hueOff val="0"/>
                  <a:satOff val="0"/>
                  <a:lumOff val="0"/>
                  <a:alphaOff val="0"/>
                </a:srgbClr>
              </a:solidFill>
              <a:latin typeface="Segoe UI Semilight"/>
              <a:ea typeface="+mn-ea"/>
              <a:cs typeface="+mn-cs"/>
            </a:rPr>
            <a:t>Late Nov 2020</a:t>
          </a:r>
        </a:p>
        <a:p>
          <a:pPr marL="0" lvl="0" algn="ctr" defTabSz="666750" rtl="0">
            <a:lnSpc>
              <a:spcPct val="90000"/>
            </a:lnSpc>
            <a:spcBef>
              <a:spcPct val="0"/>
            </a:spcBef>
            <a:spcAft>
              <a:spcPct val="35000"/>
            </a:spcAft>
            <a:buNone/>
          </a:pPr>
          <a:r>
            <a:rPr lang="en-AU" sz="1500" kern="1200">
              <a:solidFill>
                <a:srgbClr val="222324">
                  <a:hueOff val="0"/>
                  <a:satOff val="0"/>
                  <a:lumOff val="0"/>
                  <a:alphaOff val="0"/>
                </a:srgbClr>
              </a:solidFill>
              <a:latin typeface="Segoe UI Semilight"/>
              <a:ea typeface="+mn-ea"/>
              <a:cs typeface="+mn-cs"/>
            </a:rPr>
            <a:t>Detailed PMS walkthrough with participants (if stakeholders are interested)</a:t>
          </a:r>
        </a:p>
      </dgm:t>
    </dgm:pt>
    <dgm:pt modelId="{4C605DD0-FD38-4B68-A941-450D2EF53B2D}" type="parTrans" cxnId="{58A056A7-0E0F-48E3-B38A-387DFFF68781}">
      <dgm:prSet/>
      <dgm:spPr/>
      <dgm:t>
        <a:bodyPr/>
        <a:lstStyle/>
        <a:p>
          <a:endParaRPr lang="en-AU"/>
        </a:p>
      </dgm:t>
    </dgm:pt>
    <dgm:pt modelId="{B6690D59-F923-42E3-B8D0-2A88A6F12E6E}" type="sibTrans" cxnId="{58A056A7-0E0F-48E3-B38A-387DFFF68781}">
      <dgm:prSet/>
      <dgm:spPr/>
      <dgm:t>
        <a:bodyPr/>
        <a:lstStyle/>
        <a:p>
          <a:endParaRPr lang="en-AU"/>
        </a:p>
      </dgm:t>
    </dgm:pt>
    <dgm:pt modelId="{576D4998-CFDF-41C3-AE09-304FB9A1E6B3}">
      <dgm:prSet phldrT="[Text]" custT="1"/>
      <dgm:spPr/>
      <dgm:t>
        <a:bodyPr/>
        <a:lstStyle/>
        <a:p>
          <a:pPr marL="0" lvl="0" algn="ctr" defTabSz="666750" rtl="0">
            <a:lnSpc>
              <a:spcPct val="90000"/>
            </a:lnSpc>
            <a:spcBef>
              <a:spcPct val="0"/>
            </a:spcBef>
            <a:spcAft>
              <a:spcPct val="35000"/>
            </a:spcAft>
            <a:buNone/>
          </a:pPr>
          <a:r>
            <a:rPr lang="en-AU" sz="1500" b="1" kern="1200">
              <a:solidFill>
                <a:srgbClr val="222324">
                  <a:hueOff val="0"/>
                  <a:satOff val="0"/>
                  <a:lumOff val="0"/>
                  <a:alphaOff val="0"/>
                </a:srgbClr>
              </a:solidFill>
              <a:latin typeface="Segoe UI Semilight"/>
              <a:ea typeface="+mn-ea"/>
              <a:cs typeface="+mn-cs"/>
            </a:rPr>
            <a:t>Dec 2020</a:t>
          </a:r>
        </a:p>
        <a:p>
          <a:pPr marL="0" lvl="0" algn="ctr" defTabSz="666750" rtl="0">
            <a:lnSpc>
              <a:spcPct val="90000"/>
            </a:lnSpc>
            <a:spcBef>
              <a:spcPct val="0"/>
            </a:spcBef>
            <a:spcAft>
              <a:spcPct val="35000"/>
            </a:spcAft>
            <a:buNone/>
          </a:pPr>
          <a:r>
            <a:rPr lang="en-AU" sz="1500" kern="1200">
              <a:solidFill>
                <a:srgbClr val="222324">
                  <a:hueOff val="0"/>
                  <a:satOff val="0"/>
                  <a:lumOff val="0"/>
                  <a:alphaOff val="0"/>
                </a:srgbClr>
              </a:solidFill>
              <a:latin typeface="Segoe UI Semilight"/>
              <a:ea typeface="+mn-ea"/>
              <a:cs typeface="+mn-cs"/>
            </a:rPr>
            <a:t>External stakeholders to provide feedback</a:t>
          </a:r>
        </a:p>
      </dgm:t>
    </dgm:pt>
    <dgm:pt modelId="{564164EC-2184-4079-A588-27DEB993226C}" type="parTrans" cxnId="{DFC39B49-10EA-46A8-9346-3FC63DDF11CE}">
      <dgm:prSet/>
      <dgm:spPr/>
      <dgm:t>
        <a:bodyPr/>
        <a:lstStyle/>
        <a:p>
          <a:endParaRPr lang="en-AU"/>
        </a:p>
      </dgm:t>
    </dgm:pt>
    <dgm:pt modelId="{1263FB7E-742B-44B9-ABC6-255E243BE2DE}" type="sibTrans" cxnId="{DFC39B49-10EA-46A8-9346-3FC63DDF11CE}">
      <dgm:prSet/>
      <dgm:spPr/>
      <dgm:t>
        <a:bodyPr/>
        <a:lstStyle/>
        <a:p>
          <a:endParaRPr lang="en-AU"/>
        </a:p>
      </dgm:t>
    </dgm:pt>
    <dgm:pt modelId="{5D8DA3E3-E6F7-4A2A-89FF-209369DCDB82}">
      <dgm:prSet phldrT="[Text]" custT="1"/>
      <dgm:spPr/>
      <dgm:t>
        <a:bodyPr/>
        <a:lstStyle/>
        <a:p>
          <a:r>
            <a:rPr lang="en-AU" sz="1500" b="1" kern="1200">
              <a:solidFill>
                <a:srgbClr val="222324">
                  <a:hueOff val="0"/>
                  <a:satOff val="0"/>
                  <a:lumOff val="0"/>
                  <a:alphaOff val="0"/>
                </a:srgbClr>
              </a:solidFill>
              <a:latin typeface="Segoe UI Semilight"/>
              <a:ea typeface="+mn-ea"/>
              <a:cs typeface="+mn-cs"/>
            </a:rPr>
            <a:t>Jun/Jul </a:t>
          </a:r>
          <a:r>
            <a:rPr lang="en-AU" sz="1500" b="1" kern="1200"/>
            <a:t>2021</a:t>
          </a:r>
        </a:p>
        <a:p>
          <a:pPr rtl="0"/>
          <a:r>
            <a:rPr lang="en-AU" sz="1500" kern="1200"/>
            <a:t>Internal-facing PMS ready to receive registration applications</a:t>
          </a:r>
          <a:r>
            <a:rPr lang="en-AU" sz="1500" kern="1200">
              <a:latin typeface="Century Gothic"/>
            </a:rPr>
            <a:t> </a:t>
          </a:r>
          <a:endParaRPr lang="en-AU" sz="1500" kern="1200"/>
        </a:p>
      </dgm:t>
    </dgm:pt>
    <dgm:pt modelId="{17F78CAB-B5E9-4F69-8FE6-176BBA4A107F}" type="parTrans" cxnId="{D6C59CE3-B748-4E23-8F35-767F4562656E}">
      <dgm:prSet/>
      <dgm:spPr/>
      <dgm:t>
        <a:bodyPr/>
        <a:lstStyle/>
        <a:p>
          <a:endParaRPr lang="en-AU"/>
        </a:p>
      </dgm:t>
    </dgm:pt>
    <dgm:pt modelId="{09608E7B-79C7-445D-84DE-0BC7A22B76D9}" type="sibTrans" cxnId="{D6C59CE3-B748-4E23-8F35-767F4562656E}">
      <dgm:prSet/>
      <dgm:spPr/>
      <dgm:t>
        <a:bodyPr/>
        <a:lstStyle/>
        <a:p>
          <a:endParaRPr lang="en-AU"/>
        </a:p>
      </dgm:t>
    </dgm:pt>
    <dgm:pt modelId="{34BE8047-D5CA-478D-B745-F3F55B1024CF}">
      <dgm:prSet phldrT="[Text]" custT="1"/>
      <dgm:spPr/>
      <dgm:t>
        <a:bodyPr/>
        <a:lstStyle/>
        <a:p>
          <a:pPr rtl="0"/>
          <a:r>
            <a:rPr lang="en-AU" sz="1500" b="1" kern="1200">
              <a:solidFill>
                <a:srgbClr val="222324">
                  <a:hueOff val="0"/>
                  <a:satOff val="0"/>
                  <a:lumOff val="0"/>
                  <a:alphaOff val="0"/>
                </a:srgbClr>
              </a:solidFill>
              <a:latin typeface="Segoe UI Semilight"/>
              <a:ea typeface="+mn-ea"/>
              <a:cs typeface="+mn-cs"/>
            </a:rPr>
            <a:t>Sep/Oct 2021</a:t>
          </a:r>
        </a:p>
        <a:p>
          <a:pPr rtl="0"/>
          <a:r>
            <a:rPr lang="en-AU" sz="1500" kern="1200"/>
            <a:t>Information session on how to use portal</a:t>
          </a:r>
        </a:p>
        <a:p>
          <a:pPr rtl="0"/>
          <a:r>
            <a:rPr lang="en-AU" sz="1500" kern="1200"/>
            <a:t>External-facing PM portal opens</a:t>
          </a:r>
          <a:endParaRPr lang="en-AU" sz="1500" kern="1200">
            <a:latin typeface="Century Gothic"/>
          </a:endParaRPr>
        </a:p>
      </dgm:t>
    </dgm:pt>
    <dgm:pt modelId="{AAFE064E-55CA-4DA7-9FE0-CABDD16D3AC3}" type="parTrans" cxnId="{25CEAAF4-F16C-4967-9795-CF0B143B2FC7}">
      <dgm:prSet/>
      <dgm:spPr/>
      <dgm:t>
        <a:bodyPr/>
        <a:lstStyle/>
        <a:p>
          <a:endParaRPr lang="en-AU"/>
        </a:p>
      </dgm:t>
    </dgm:pt>
    <dgm:pt modelId="{3E6E769A-4D0D-46E6-A9FB-FB7707A6866E}" type="sibTrans" cxnId="{25CEAAF4-F16C-4967-9795-CF0B143B2FC7}">
      <dgm:prSet/>
      <dgm:spPr/>
      <dgm:t>
        <a:bodyPr/>
        <a:lstStyle/>
        <a:p>
          <a:endParaRPr lang="en-AU"/>
        </a:p>
      </dgm:t>
    </dgm:pt>
    <dgm:pt modelId="{3B983943-7EE3-418D-943E-C3BE59BEAC6B}" type="pres">
      <dgm:prSet presAssocID="{C4C118E5-6AC4-41D2-8EB6-F339110A511E}" presName="Name0" presStyleCnt="0">
        <dgm:presLayoutVars>
          <dgm:dir/>
          <dgm:resizeHandles val="exact"/>
        </dgm:presLayoutVars>
      </dgm:prSet>
      <dgm:spPr/>
    </dgm:pt>
    <dgm:pt modelId="{189055D9-D07E-432B-A3DF-47B43D5DCBB6}" type="pres">
      <dgm:prSet presAssocID="{C4C118E5-6AC4-41D2-8EB6-F339110A511E}" presName="arrow" presStyleLbl="bgShp" presStyleIdx="0" presStyleCnt="1"/>
      <dgm:spPr/>
    </dgm:pt>
    <dgm:pt modelId="{CB669C36-D6B8-4601-B4C4-684D0F194C02}" type="pres">
      <dgm:prSet presAssocID="{C4C118E5-6AC4-41D2-8EB6-F339110A511E}" presName="points" presStyleCnt="0"/>
      <dgm:spPr/>
    </dgm:pt>
    <dgm:pt modelId="{57E0FF35-1C29-43A8-92BF-AF1982050D71}" type="pres">
      <dgm:prSet presAssocID="{A84ACFA0-E16B-4519-92AE-F81994292559}" presName="compositeA" presStyleCnt="0"/>
      <dgm:spPr/>
    </dgm:pt>
    <dgm:pt modelId="{5CA5A8A4-5CCD-4F1F-9977-1D405D07DF17}" type="pres">
      <dgm:prSet presAssocID="{A84ACFA0-E16B-4519-92AE-F81994292559}" presName="textA" presStyleLbl="revTx" presStyleIdx="0" presStyleCnt="5">
        <dgm:presLayoutVars>
          <dgm:bulletEnabled val="1"/>
        </dgm:presLayoutVars>
      </dgm:prSet>
      <dgm:spPr/>
    </dgm:pt>
    <dgm:pt modelId="{5A5C361C-B3D6-4AEB-A0E8-90AC58C63FD5}" type="pres">
      <dgm:prSet presAssocID="{A84ACFA0-E16B-4519-92AE-F81994292559}" presName="circleA" presStyleLbl="node1" presStyleIdx="0" presStyleCnt="5"/>
      <dgm:spPr/>
    </dgm:pt>
    <dgm:pt modelId="{69F8900C-D9A9-4045-B95A-7D6B56CAC7B3}" type="pres">
      <dgm:prSet presAssocID="{A84ACFA0-E16B-4519-92AE-F81994292559}" presName="spaceA" presStyleCnt="0"/>
      <dgm:spPr/>
    </dgm:pt>
    <dgm:pt modelId="{95679943-F0A0-4689-B58E-0BFB923EC684}" type="pres">
      <dgm:prSet presAssocID="{7533E8C1-7F1C-4681-9A59-066B136B34D6}" presName="space" presStyleCnt="0"/>
      <dgm:spPr/>
    </dgm:pt>
    <dgm:pt modelId="{4432AA24-6FBC-4C6B-92D2-7D0BD5EE719C}" type="pres">
      <dgm:prSet presAssocID="{763BFA22-7DE5-4BA0-A63F-1E01F7C02A5D}" presName="compositeB" presStyleCnt="0"/>
      <dgm:spPr/>
    </dgm:pt>
    <dgm:pt modelId="{7D1646F4-1BE1-4B5B-8FA9-85A93F85DECF}" type="pres">
      <dgm:prSet presAssocID="{763BFA22-7DE5-4BA0-A63F-1E01F7C02A5D}" presName="textB" presStyleLbl="revTx" presStyleIdx="1" presStyleCnt="5">
        <dgm:presLayoutVars>
          <dgm:bulletEnabled val="1"/>
        </dgm:presLayoutVars>
      </dgm:prSet>
      <dgm:spPr/>
    </dgm:pt>
    <dgm:pt modelId="{5A6EA10D-C53E-445E-98B2-5D8A1829586C}" type="pres">
      <dgm:prSet presAssocID="{763BFA22-7DE5-4BA0-A63F-1E01F7C02A5D}" presName="circleB" presStyleLbl="node1" presStyleIdx="1" presStyleCnt="5"/>
      <dgm:spPr/>
    </dgm:pt>
    <dgm:pt modelId="{12BDD7AA-B7D1-428C-A4C2-E0B52026F120}" type="pres">
      <dgm:prSet presAssocID="{763BFA22-7DE5-4BA0-A63F-1E01F7C02A5D}" presName="spaceB" presStyleCnt="0"/>
      <dgm:spPr/>
    </dgm:pt>
    <dgm:pt modelId="{BE73BB4A-35C0-4BE3-86F8-BC0C9BC51855}" type="pres">
      <dgm:prSet presAssocID="{B6690D59-F923-42E3-B8D0-2A88A6F12E6E}" presName="space" presStyleCnt="0"/>
      <dgm:spPr/>
    </dgm:pt>
    <dgm:pt modelId="{8CDF5CDA-7322-4D09-9503-436D3749BEBA}" type="pres">
      <dgm:prSet presAssocID="{576D4998-CFDF-41C3-AE09-304FB9A1E6B3}" presName="compositeA" presStyleCnt="0"/>
      <dgm:spPr/>
    </dgm:pt>
    <dgm:pt modelId="{62DDB956-9FEF-4A9F-B728-5239EBA01891}" type="pres">
      <dgm:prSet presAssocID="{576D4998-CFDF-41C3-AE09-304FB9A1E6B3}" presName="textA" presStyleLbl="revTx" presStyleIdx="2" presStyleCnt="5">
        <dgm:presLayoutVars>
          <dgm:bulletEnabled val="1"/>
        </dgm:presLayoutVars>
      </dgm:prSet>
      <dgm:spPr/>
    </dgm:pt>
    <dgm:pt modelId="{FC09B0B1-8051-4C41-9AE7-1A1639BE7A11}" type="pres">
      <dgm:prSet presAssocID="{576D4998-CFDF-41C3-AE09-304FB9A1E6B3}" presName="circleA" presStyleLbl="node1" presStyleIdx="2" presStyleCnt="5"/>
      <dgm:spPr/>
    </dgm:pt>
    <dgm:pt modelId="{D54FA2B5-8B34-48AE-A052-B81474FDCE68}" type="pres">
      <dgm:prSet presAssocID="{576D4998-CFDF-41C3-AE09-304FB9A1E6B3}" presName="spaceA" presStyleCnt="0"/>
      <dgm:spPr/>
    </dgm:pt>
    <dgm:pt modelId="{C2A68F34-8089-4A04-A762-340A2160A893}" type="pres">
      <dgm:prSet presAssocID="{1263FB7E-742B-44B9-ABC6-255E243BE2DE}" presName="space" presStyleCnt="0"/>
      <dgm:spPr/>
    </dgm:pt>
    <dgm:pt modelId="{383A3C04-33BA-43CF-B6FB-45F9F9BB37DD}" type="pres">
      <dgm:prSet presAssocID="{5D8DA3E3-E6F7-4A2A-89FF-209369DCDB82}" presName="compositeB" presStyleCnt="0"/>
      <dgm:spPr/>
    </dgm:pt>
    <dgm:pt modelId="{845EE417-5C9E-4A9E-AE7D-8570E2B9754E}" type="pres">
      <dgm:prSet presAssocID="{5D8DA3E3-E6F7-4A2A-89FF-209369DCDB82}" presName="textB" presStyleLbl="revTx" presStyleIdx="3" presStyleCnt="5">
        <dgm:presLayoutVars>
          <dgm:bulletEnabled val="1"/>
        </dgm:presLayoutVars>
      </dgm:prSet>
      <dgm:spPr/>
    </dgm:pt>
    <dgm:pt modelId="{D0127F60-A93B-4969-8A3C-95D6EF3E0643}" type="pres">
      <dgm:prSet presAssocID="{5D8DA3E3-E6F7-4A2A-89FF-209369DCDB82}" presName="circleB" presStyleLbl="node1" presStyleIdx="3" presStyleCnt="5"/>
      <dgm:spPr/>
    </dgm:pt>
    <dgm:pt modelId="{545160E9-4E3F-4D7C-89EA-49EE6DDB379A}" type="pres">
      <dgm:prSet presAssocID="{5D8DA3E3-E6F7-4A2A-89FF-209369DCDB82}" presName="spaceB" presStyleCnt="0"/>
      <dgm:spPr/>
    </dgm:pt>
    <dgm:pt modelId="{7761B5A7-B306-4083-9661-7C8FF35A13D9}" type="pres">
      <dgm:prSet presAssocID="{09608E7B-79C7-445D-84DE-0BC7A22B76D9}" presName="space" presStyleCnt="0"/>
      <dgm:spPr/>
    </dgm:pt>
    <dgm:pt modelId="{EFDE59C1-D9DF-423A-9DC4-36FDBE75F83B}" type="pres">
      <dgm:prSet presAssocID="{34BE8047-D5CA-478D-B745-F3F55B1024CF}" presName="compositeA" presStyleCnt="0"/>
      <dgm:spPr/>
    </dgm:pt>
    <dgm:pt modelId="{326B59C0-0596-4648-8523-BCD07A8C702C}" type="pres">
      <dgm:prSet presAssocID="{34BE8047-D5CA-478D-B745-F3F55B1024CF}" presName="textA" presStyleLbl="revTx" presStyleIdx="4" presStyleCnt="5">
        <dgm:presLayoutVars>
          <dgm:bulletEnabled val="1"/>
        </dgm:presLayoutVars>
      </dgm:prSet>
      <dgm:spPr/>
    </dgm:pt>
    <dgm:pt modelId="{966D7F02-61F3-442E-9E73-FA63FC11D728}" type="pres">
      <dgm:prSet presAssocID="{34BE8047-D5CA-478D-B745-F3F55B1024CF}" presName="circleA" presStyleLbl="node1" presStyleIdx="4" presStyleCnt="5"/>
      <dgm:spPr/>
    </dgm:pt>
    <dgm:pt modelId="{D5D9161C-8854-4790-9FD3-3E520F960E9B}" type="pres">
      <dgm:prSet presAssocID="{34BE8047-D5CA-478D-B745-F3F55B1024CF}" presName="spaceA" presStyleCnt="0"/>
      <dgm:spPr/>
    </dgm:pt>
  </dgm:ptLst>
  <dgm:cxnLst>
    <dgm:cxn modelId="{B015BF05-D174-4477-814D-2E56D2D63109}" type="presOf" srcId="{34BE8047-D5CA-478D-B745-F3F55B1024CF}" destId="{326B59C0-0596-4648-8523-BCD07A8C702C}" srcOrd="0" destOrd="0" presId="urn:microsoft.com/office/officeart/2005/8/layout/hProcess11"/>
    <dgm:cxn modelId="{C4987B06-366F-4F4E-8BA7-2035018320B6}" type="presOf" srcId="{576D4998-CFDF-41C3-AE09-304FB9A1E6B3}" destId="{62DDB956-9FEF-4A9F-B728-5239EBA01891}" srcOrd="0" destOrd="0" presId="urn:microsoft.com/office/officeart/2005/8/layout/hProcess11"/>
    <dgm:cxn modelId="{3C9D623A-BF25-4BA3-B8CD-E8487712E284}" srcId="{C4C118E5-6AC4-41D2-8EB6-F339110A511E}" destId="{A84ACFA0-E16B-4519-92AE-F81994292559}" srcOrd="0" destOrd="0" parTransId="{E8D13C5A-52F8-4862-93B9-EB3BD5F7AA2F}" sibTransId="{7533E8C1-7F1C-4681-9A59-066B136B34D6}"/>
    <dgm:cxn modelId="{CD3B4E62-ACB7-421B-A6C4-B5F9C7397375}" type="presOf" srcId="{A84ACFA0-E16B-4519-92AE-F81994292559}" destId="{5CA5A8A4-5CCD-4F1F-9977-1D405D07DF17}" srcOrd="0" destOrd="0" presId="urn:microsoft.com/office/officeart/2005/8/layout/hProcess11"/>
    <dgm:cxn modelId="{DFC39B49-10EA-46A8-9346-3FC63DDF11CE}" srcId="{C4C118E5-6AC4-41D2-8EB6-F339110A511E}" destId="{576D4998-CFDF-41C3-AE09-304FB9A1E6B3}" srcOrd="2" destOrd="0" parTransId="{564164EC-2184-4079-A588-27DEB993226C}" sibTransId="{1263FB7E-742B-44B9-ABC6-255E243BE2DE}"/>
    <dgm:cxn modelId="{DE3457A6-B826-4524-8E70-0BC53997148D}" type="presOf" srcId="{763BFA22-7DE5-4BA0-A63F-1E01F7C02A5D}" destId="{7D1646F4-1BE1-4B5B-8FA9-85A93F85DECF}" srcOrd="0" destOrd="0" presId="urn:microsoft.com/office/officeart/2005/8/layout/hProcess11"/>
    <dgm:cxn modelId="{58A056A7-0E0F-48E3-B38A-387DFFF68781}" srcId="{C4C118E5-6AC4-41D2-8EB6-F339110A511E}" destId="{763BFA22-7DE5-4BA0-A63F-1E01F7C02A5D}" srcOrd="1" destOrd="0" parTransId="{4C605DD0-FD38-4B68-A941-450D2EF53B2D}" sibTransId="{B6690D59-F923-42E3-B8D0-2A88A6F12E6E}"/>
    <dgm:cxn modelId="{24C17EB9-A5A5-4F2D-8264-DBFEC5529E21}" type="presOf" srcId="{C4C118E5-6AC4-41D2-8EB6-F339110A511E}" destId="{3B983943-7EE3-418D-943E-C3BE59BEAC6B}" srcOrd="0" destOrd="0" presId="urn:microsoft.com/office/officeart/2005/8/layout/hProcess11"/>
    <dgm:cxn modelId="{D6C59CE3-B748-4E23-8F35-767F4562656E}" srcId="{C4C118E5-6AC4-41D2-8EB6-F339110A511E}" destId="{5D8DA3E3-E6F7-4A2A-89FF-209369DCDB82}" srcOrd="3" destOrd="0" parTransId="{17F78CAB-B5E9-4F69-8FE6-176BBA4A107F}" sibTransId="{09608E7B-79C7-445D-84DE-0BC7A22B76D9}"/>
    <dgm:cxn modelId="{8DFFC6E4-B4C8-42B9-8095-9224AA4CC79D}" type="presOf" srcId="{5D8DA3E3-E6F7-4A2A-89FF-209369DCDB82}" destId="{845EE417-5C9E-4A9E-AE7D-8570E2B9754E}" srcOrd="0" destOrd="0" presId="urn:microsoft.com/office/officeart/2005/8/layout/hProcess11"/>
    <dgm:cxn modelId="{25CEAAF4-F16C-4967-9795-CF0B143B2FC7}" srcId="{C4C118E5-6AC4-41D2-8EB6-F339110A511E}" destId="{34BE8047-D5CA-478D-B745-F3F55B1024CF}" srcOrd="4" destOrd="0" parTransId="{AAFE064E-55CA-4DA7-9FE0-CABDD16D3AC3}" sibTransId="{3E6E769A-4D0D-46E6-A9FB-FB7707A6866E}"/>
    <dgm:cxn modelId="{7BCB91FD-BCC0-4F00-AA91-130B4935A5C2}" type="presParOf" srcId="{3B983943-7EE3-418D-943E-C3BE59BEAC6B}" destId="{189055D9-D07E-432B-A3DF-47B43D5DCBB6}" srcOrd="0" destOrd="0" presId="urn:microsoft.com/office/officeart/2005/8/layout/hProcess11"/>
    <dgm:cxn modelId="{9A733AA5-ABF3-472C-AACD-3E2AB3DA578D}" type="presParOf" srcId="{3B983943-7EE3-418D-943E-C3BE59BEAC6B}" destId="{CB669C36-D6B8-4601-B4C4-684D0F194C02}" srcOrd="1" destOrd="0" presId="urn:microsoft.com/office/officeart/2005/8/layout/hProcess11"/>
    <dgm:cxn modelId="{ED41994C-C6E7-4344-B8D7-8FC3CEE013F2}" type="presParOf" srcId="{CB669C36-D6B8-4601-B4C4-684D0F194C02}" destId="{57E0FF35-1C29-43A8-92BF-AF1982050D71}" srcOrd="0" destOrd="0" presId="urn:microsoft.com/office/officeart/2005/8/layout/hProcess11"/>
    <dgm:cxn modelId="{4B26F527-DC41-40AE-B2E1-FF7791689CFB}" type="presParOf" srcId="{57E0FF35-1C29-43A8-92BF-AF1982050D71}" destId="{5CA5A8A4-5CCD-4F1F-9977-1D405D07DF17}" srcOrd="0" destOrd="0" presId="urn:microsoft.com/office/officeart/2005/8/layout/hProcess11"/>
    <dgm:cxn modelId="{61B75818-0DAF-4338-B7DA-06FDCD10D6B3}" type="presParOf" srcId="{57E0FF35-1C29-43A8-92BF-AF1982050D71}" destId="{5A5C361C-B3D6-4AEB-A0E8-90AC58C63FD5}" srcOrd="1" destOrd="0" presId="urn:microsoft.com/office/officeart/2005/8/layout/hProcess11"/>
    <dgm:cxn modelId="{31AE59A2-2E7D-407F-84C3-31FAE41C854E}" type="presParOf" srcId="{57E0FF35-1C29-43A8-92BF-AF1982050D71}" destId="{69F8900C-D9A9-4045-B95A-7D6B56CAC7B3}" srcOrd="2" destOrd="0" presId="urn:microsoft.com/office/officeart/2005/8/layout/hProcess11"/>
    <dgm:cxn modelId="{BB42A9F9-509B-42DF-83ED-3911DBF336A5}" type="presParOf" srcId="{CB669C36-D6B8-4601-B4C4-684D0F194C02}" destId="{95679943-F0A0-4689-B58E-0BFB923EC684}" srcOrd="1" destOrd="0" presId="urn:microsoft.com/office/officeart/2005/8/layout/hProcess11"/>
    <dgm:cxn modelId="{91E8B5A4-1F2C-48E6-B881-49A509981AEC}" type="presParOf" srcId="{CB669C36-D6B8-4601-B4C4-684D0F194C02}" destId="{4432AA24-6FBC-4C6B-92D2-7D0BD5EE719C}" srcOrd="2" destOrd="0" presId="urn:microsoft.com/office/officeart/2005/8/layout/hProcess11"/>
    <dgm:cxn modelId="{B601B019-493C-469B-86EF-4BF541B73BCA}" type="presParOf" srcId="{4432AA24-6FBC-4C6B-92D2-7D0BD5EE719C}" destId="{7D1646F4-1BE1-4B5B-8FA9-85A93F85DECF}" srcOrd="0" destOrd="0" presId="urn:microsoft.com/office/officeart/2005/8/layout/hProcess11"/>
    <dgm:cxn modelId="{91529C85-BC51-4481-9341-9E33637BA873}" type="presParOf" srcId="{4432AA24-6FBC-4C6B-92D2-7D0BD5EE719C}" destId="{5A6EA10D-C53E-445E-98B2-5D8A1829586C}" srcOrd="1" destOrd="0" presId="urn:microsoft.com/office/officeart/2005/8/layout/hProcess11"/>
    <dgm:cxn modelId="{3115924E-0CCB-40A2-8A21-76DF2C0F213F}" type="presParOf" srcId="{4432AA24-6FBC-4C6B-92D2-7D0BD5EE719C}" destId="{12BDD7AA-B7D1-428C-A4C2-E0B52026F120}" srcOrd="2" destOrd="0" presId="urn:microsoft.com/office/officeart/2005/8/layout/hProcess11"/>
    <dgm:cxn modelId="{6CB3FEFD-74E6-46F4-BA8F-6650DB480D22}" type="presParOf" srcId="{CB669C36-D6B8-4601-B4C4-684D0F194C02}" destId="{BE73BB4A-35C0-4BE3-86F8-BC0C9BC51855}" srcOrd="3" destOrd="0" presId="urn:microsoft.com/office/officeart/2005/8/layout/hProcess11"/>
    <dgm:cxn modelId="{E20402A7-893A-44A7-AFE7-62535DFB49D1}" type="presParOf" srcId="{CB669C36-D6B8-4601-B4C4-684D0F194C02}" destId="{8CDF5CDA-7322-4D09-9503-436D3749BEBA}" srcOrd="4" destOrd="0" presId="urn:microsoft.com/office/officeart/2005/8/layout/hProcess11"/>
    <dgm:cxn modelId="{8B9E3E97-3BA4-40F5-AD37-0CAD75C549CA}" type="presParOf" srcId="{8CDF5CDA-7322-4D09-9503-436D3749BEBA}" destId="{62DDB956-9FEF-4A9F-B728-5239EBA01891}" srcOrd="0" destOrd="0" presId="urn:microsoft.com/office/officeart/2005/8/layout/hProcess11"/>
    <dgm:cxn modelId="{2EA2118D-835A-49F2-833C-67A992A0DB8A}" type="presParOf" srcId="{8CDF5CDA-7322-4D09-9503-436D3749BEBA}" destId="{FC09B0B1-8051-4C41-9AE7-1A1639BE7A11}" srcOrd="1" destOrd="0" presId="urn:microsoft.com/office/officeart/2005/8/layout/hProcess11"/>
    <dgm:cxn modelId="{7B35B65C-81F0-4D4E-8A8C-200EAD452902}" type="presParOf" srcId="{8CDF5CDA-7322-4D09-9503-436D3749BEBA}" destId="{D54FA2B5-8B34-48AE-A052-B81474FDCE68}" srcOrd="2" destOrd="0" presId="urn:microsoft.com/office/officeart/2005/8/layout/hProcess11"/>
    <dgm:cxn modelId="{B72E0D86-3954-4A3B-AC34-0FA970B7E3A2}" type="presParOf" srcId="{CB669C36-D6B8-4601-B4C4-684D0F194C02}" destId="{C2A68F34-8089-4A04-A762-340A2160A893}" srcOrd="5" destOrd="0" presId="urn:microsoft.com/office/officeart/2005/8/layout/hProcess11"/>
    <dgm:cxn modelId="{91B47F20-6AF1-4C05-A3FC-C6D789C076E4}" type="presParOf" srcId="{CB669C36-D6B8-4601-B4C4-684D0F194C02}" destId="{383A3C04-33BA-43CF-B6FB-45F9F9BB37DD}" srcOrd="6" destOrd="0" presId="urn:microsoft.com/office/officeart/2005/8/layout/hProcess11"/>
    <dgm:cxn modelId="{73045BC2-6CF9-412B-A0DB-64484D5F39F3}" type="presParOf" srcId="{383A3C04-33BA-43CF-B6FB-45F9F9BB37DD}" destId="{845EE417-5C9E-4A9E-AE7D-8570E2B9754E}" srcOrd="0" destOrd="0" presId="urn:microsoft.com/office/officeart/2005/8/layout/hProcess11"/>
    <dgm:cxn modelId="{3FD7FB5B-B0E1-4299-A9C8-A8DA7D0E0889}" type="presParOf" srcId="{383A3C04-33BA-43CF-B6FB-45F9F9BB37DD}" destId="{D0127F60-A93B-4969-8A3C-95D6EF3E0643}" srcOrd="1" destOrd="0" presId="urn:microsoft.com/office/officeart/2005/8/layout/hProcess11"/>
    <dgm:cxn modelId="{13862E3C-F8D5-48E8-9288-5234F43BAABB}" type="presParOf" srcId="{383A3C04-33BA-43CF-B6FB-45F9F9BB37DD}" destId="{545160E9-4E3F-4D7C-89EA-49EE6DDB379A}" srcOrd="2" destOrd="0" presId="urn:microsoft.com/office/officeart/2005/8/layout/hProcess11"/>
    <dgm:cxn modelId="{A745E472-C9ED-4345-B29B-8F29B38BA973}" type="presParOf" srcId="{CB669C36-D6B8-4601-B4C4-684D0F194C02}" destId="{7761B5A7-B306-4083-9661-7C8FF35A13D9}" srcOrd="7" destOrd="0" presId="urn:microsoft.com/office/officeart/2005/8/layout/hProcess11"/>
    <dgm:cxn modelId="{D2E96A96-B106-4A1F-ABDA-AC5DA28AD56A}" type="presParOf" srcId="{CB669C36-D6B8-4601-B4C4-684D0F194C02}" destId="{EFDE59C1-D9DF-423A-9DC4-36FDBE75F83B}" srcOrd="8" destOrd="0" presId="urn:microsoft.com/office/officeart/2005/8/layout/hProcess11"/>
    <dgm:cxn modelId="{A82E4D92-81D3-4B34-B4E9-831CE799196A}" type="presParOf" srcId="{EFDE59C1-D9DF-423A-9DC4-36FDBE75F83B}" destId="{326B59C0-0596-4648-8523-BCD07A8C702C}" srcOrd="0" destOrd="0" presId="urn:microsoft.com/office/officeart/2005/8/layout/hProcess11"/>
    <dgm:cxn modelId="{5701C8AD-85BB-48CC-92F1-86CE1B87F773}" type="presParOf" srcId="{EFDE59C1-D9DF-423A-9DC4-36FDBE75F83B}" destId="{966D7F02-61F3-442E-9E73-FA63FC11D728}" srcOrd="1" destOrd="0" presId="urn:microsoft.com/office/officeart/2005/8/layout/hProcess11"/>
    <dgm:cxn modelId="{F1038B96-3CCC-4B19-A5EB-834F1416E6C3}" type="presParOf" srcId="{EFDE59C1-D9DF-423A-9DC4-36FDBE75F83B}" destId="{D5D9161C-8854-4790-9FD3-3E520F960E9B}"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055D9-D07E-432B-A3DF-47B43D5DCBB6}">
      <dsp:nvSpPr>
        <dsp:cNvPr id="0" name=""/>
        <dsp:cNvSpPr/>
      </dsp:nvSpPr>
      <dsp:spPr>
        <a:xfrm>
          <a:off x="0" y="1438751"/>
          <a:ext cx="10255250" cy="1918335"/>
        </a:xfrm>
        <a:prstGeom prst="notched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A5A8A4-5CCD-4F1F-9977-1D405D07DF17}">
      <dsp:nvSpPr>
        <dsp:cNvPr id="0" name=""/>
        <dsp:cNvSpPr/>
      </dsp:nvSpPr>
      <dsp:spPr>
        <a:xfrm>
          <a:off x="4056" y="0"/>
          <a:ext cx="1773387" cy="1918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marL="0" lvl="0" indent="0" algn="ctr" defTabSz="666750" rtl="0">
            <a:lnSpc>
              <a:spcPct val="90000"/>
            </a:lnSpc>
            <a:spcBef>
              <a:spcPct val="0"/>
            </a:spcBef>
            <a:spcAft>
              <a:spcPct val="35000"/>
            </a:spcAft>
            <a:buNone/>
          </a:pPr>
          <a:r>
            <a:rPr lang="en-AU" sz="1500" b="1" kern="1200">
              <a:solidFill>
                <a:srgbClr val="222324">
                  <a:hueOff val="0"/>
                  <a:satOff val="0"/>
                  <a:lumOff val="0"/>
                  <a:alphaOff val="0"/>
                </a:srgbClr>
              </a:solidFill>
              <a:latin typeface="Segoe UI Semilight"/>
              <a:ea typeface="+mn-ea"/>
              <a:cs typeface="+mn-cs"/>
            </a:rPr>
            <a:t>Mid Nov 2020</a:t>
          </a:r>
        </a:p>
        <a:p>
          <a:pPr marL="0" lvl="0" indent="0" algn="ctr" defTabSz="666750" rtl="0">
            <a:lnSpc>
              <a:spcPct val="90000"/>
            </a:lnSpc>
            <a:spcBef>
              <a:spcPct val="0"/>
            </a:spcBef>
            <a:spcAft>
              <a:spcPct val="35000"/>
            </a:spcAft>
            <a:buNone/>
          </a:pPr>
          <a:r>
            <a:rPr lang="en-AU" sz="1500" kern="1200">
              <a:solidFill>
                <a:srgbClr val="222324">
                  <a:hueOff val="0"/>
                  <a:satOff val="0"/>
                  <a:lumOff val="0"/>
                  <a:alphaOff val="0"/>
                </a:srgbClr>
              </a:solidFill>
              <a:latin typeface="Segoe UI Semilight"/>
              <a:ea typeface="+mn-ea"/>
              <a:cs typeface="+mn-cs"/>
            </a:rPr>
            <a:t>Introduction to PMS at WDR CG</a:t>
          </a:r>
          <a:r>
            <a:rPr lang="en-AU" sz="1500" kern="1200" noProof="0">
              <a:solidFill>
                <a:srgbClr val="222324">
                  <a:hueOff val="0"/>
                  <a:satOff val="0"/>
                  <a:lumOff val="0"/>
                  <a:alphaOff val="0"/>
                </a:srgbClr>
              </a:solidFill>
              <a:latin typeface="Segoe UI Semilight"/>
              <a:ea typeface="+mn-ea"/>
              <a:cs typeface="+mn-cs"/>
            </a:rPr>
            <a:t> </a:t>
          </a:r>
          <a:endParaRPr lang="en-US" sz="1500" kern="1200">
            <a:solidFill>
              <a:srgbClr val="222324">
                <a:hueOff val="0"/>
                <a:satOff val="0"/>
                <a:lumOff val="0"/>
                <a:alphaOff val="0"/>
              </a:srgbClr>
            </a:solidFill>
            <a:latin typeface="Segoe UI Semilight"/>
            <a:ea typeface="+mn-ea"/>
            <a:cs typeface="+mn-cs"/>
          </a:endParaRPr>
        </a:p>
      </dsp:txBody>
      <dsp:txXfrm>
        <a:off x="4056" y="0"/>
        <a:ext cx="1773387" cy="1918335"/>
      </dsp:txXfrm>
    </dsp:sp>
    <dsp:sp modelId="{5A5C361C-B3D6-4AEB-A0E8-90AC58C63FD5}">
      <dsp:nvSpPr>
        <dsp:cNvPr id="0" name=""/>
        <dsp:cNvSpPr/>
      </dsp:nvSpPr>
      <dsp:spPr>
        <a:xfrm>
          <a:off x="650957" y="2158127"/>
          <a:ext cx="479583" cy="47958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1646F4-1BE1-4B5B-8FA9-85A93F85DECF}">
      <dsp:nvSpPr>
        <dsp:cNvPr id="0" name=""/>
        <dsp:cNvSpPr/>
      </dsp:nvSpPr>
      <dsp:spPr>
        <a:xfrm>
          <a:off x="1866112" y="2877502"/>
          <a:ext cx="1773387" cy="1918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666750" rtl="0">
            <a:lnSpc>
              <a:spcPct val="90000"/>
            </a:lnSpc>
            <a:spcBef>
              <a:spcPct val="0"/>
            </a:spcBef>
            <a:spcAft>
              <a:spcPct val="35000"/>
            </a:spcAft>
            <a:buNone/>
          </a:pPr>
          <a:r>
            <a:rPr lang="en-AU" sz="1500" b="1" kern="1200">
              <a:solidFill>
                <a:srgbClr val="222324">
                  <a:hueOff val="0"/>
                  <a:satOff val="0"/>
                  <a:lumOff val="0"/>
                  <a:alphaOff val="0"/>
                </a:srgbClr>
              </a:solidFill>
              <a:latin typeface="Segoe UI Semilight"/>
              <a:ea typeface="+mn-ea"/>
              <a:cs typeface="+mn-cs"/>
            </a:rPr>
            <a:t>Late Nov 2020</a:t>
          </a:r>
        </a:p>
        <a:p>
          <a:pPr marL="0" lvl="0" indent="0" algn="ctr" defTabSz="666750" rtl="0">
            <a:lnSpc>
              <a:spcPct val="90000"/>
            </a:lnSpc>
            <a:spcBef>
              <a:spcPct val="0"/>
            </a:spcBef>
            <a:spcAft>
              <a:spcPct val="35000"/>
            </a:spcAft>
            <a:buNone/>
          </a:pPr>
          <a:r>
            <a:rPr lang="en-AU" sz="1500" kern="1200">
              <a:solidFill>
                <a:srgbClr val="222324">
                  <a:hueOff val="0"/>
                  <a:satOff val="0"/>
                  <a:lumOff val="0"/>
                  <a:alphaOff val="0"/>
                </a:srgbClr>
              </a:solidFill>
              <a:latin typeface="Segoe UI Semilight"/>
              <a:ea typeface="+mn-ea"/>
              <a:cs typeface="+mn-cs"/>
            </a:rPr>
            <a:t>Detailed PMS walkthrough with participants (if stakeholders are interested)</a:t>
          </a:r>
        </a:p>
      </dsp:txBody>
      <dsp:txXfrm>
        <a:off x="1866112" y="2877502"/>
        <a:ext cx="1773387" cy="1918335"/>
      </dsp:txXfrm>
    </dsp:sp>
    <dsp:sp modelId="{5A6EA10D-C53E-445E-98B2-5D8A1829586C}">
      <dsp:nvSpPr>
        <dsp:cNvPr id="0" name=""/>
        <dsp:cNvSpPr/>
      </dsp:nvSpPr>
      <dsp:spPr>
        <a:xfrm>
          <a:off x="2513014" y="2158127"/>
          <a:ext cx="479583" cy="47958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DDB956-9FEF-4A9F-B728-5239EBA01891}">
      <dsp:nvSpPr>
        <dsp:cNvPr id="0" name=""/>
        <dsp:cNvSpPr/>
      </dsp:nvSpPr>
      <dsp:spPr>
        <a:xfrm>
          <a:off x="3728168" y="0"/>
          <a:ext cx="1773387" cy="1918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marL="0" lvl="0" indent="0" algn="ctr" defTabSz="666750" rtl="0">
            <a:lnSpc>
              <a:spcPct val="90000"/>
            </a:lnSpc>
            <a:spcBef>
              <a:spcPct val="0"/>
            </a:spcBef>
            <a:spcAft>
              <a:spcPct val="35000"/>
            </a:spcAft>
            <a:buNone/>
          </a:pPr>
          <a:r>
            <a:rPr lang="en-AU" sz="1500" b="1" kern="1200">
              <a:solidFill>
                <a:srgbClr val="222324">
                  <a:hueOff val="0"/>
                  <a:satOff val="0"/>
                  <a:lumOff val="0"/>
                  <a:alphaOff val="0"/>
                </a:srgbClr>
              </a:solidFill>
              <a:latin typeface="Segoe UI Semilight"/>
              <a:ea typeface="+mn-ea"/>
              <a:cs typeface="+mn-cs"/>
            </a:rPr>
            <a:t>Dec 2020</a:t>
          </a:r>
        </a:p>
        <a:p>
          <a:pPr marL="0" lvl="0" indent="0" algn="ctr" defTabSz="666750" rtl="0">
            <a:lnSpc>
              <a:spcPct val="90000"/>
            </a:lnSpc>
            <a:spcBef>
              <a:spcPct val="0"/>
            </a:spcBef>
            <a:spcAft>
              <a:spcPct val="35000"/>
            </a:spcAft>
            <a:buNone/>
          </a:pPr>
          <a:r>
            <a:rPr lang="en-AU" sz="1500" kern="1200">
              <a:solidFill>
                <a:srgbClr val="222324">
                  <a:hueOff val="0"/>
                  <a:satOff val="0"/>
                  <a:lumOff val="0"/>
                  <a:alphaOff val="0"/>
                </a:srgbClr>
              </a:solidFill>
              <a:latin typeface="Segoe UI Semilight"/>
              <a:ea typeface="+mn-ea"/>
              <a:cs typeface="+mn-cs"/>
            </a:rPr>
            <a:t>External stakeholders to provide feedback</a:t>
          </a:r>
        </a:p>
      </dsp:txBody>
      <dsp:txXfrm>
        <a:off x="3728168" y="0"/>
        <a:ext cx="1773387" cy="1918335"/>
      </dsp:txXfrm>
    </dsp:sp>
    <dsp:sp modelId="{FC09B0B1-8051-4C41-9AE7-1A1639BE7A11}">
      <dsp:nvSpPr>
        <dsp:cNvPr id="0" name=""/>
        <dsp:cNvSpPr/>
      </dsp:nvSpPr>
      <dsp:spPr>
        <a:xfrm>
          <a:off x="4375070" y="2158127"/>
          <a:ext cx="479583" cy="479583"/>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5EE417-5C9E-4A9E-AE7D-8570E2B9754E}">
      <dsp:nvSpPr>
        <dsp:cNvPr id="0" name=""/>
        <dsp:cNvSpPr/>
      </dsp:nvSpPr>
      <dsp:spPr>
        <a:xfrm>
          <a:off x="5590225" y="2877502"/>
          <a:ext cx="1773387" cy="1918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en-AU" sz="1500" b="1" kern="1200">
              <a:solidFill>
                <a:srgbClr val="222324">
                  <a:hueOff val="0"/>
                  <a:satOff val="0"/>
                  <a:lumOff val="0"/>
                  <a:alphaOff val="0"/>
                </a:srgbClr>
              </a:solidFill>
              <a:latin typeface="Segoe UI Semilight"/>
              <a:ea typeface="+mn-ea"/>
              <a:cs typeface="+mn-cs"/>
            </a:rPr>
            <a:t>Jun/Jul </a:t>
          </a:r>
          <a:r>
            <a:rPr lang="en-AU" sz="1500" b="1" kern="1200"/>
            <a:t>2021</a:t>
          </a:r>
        </a:p>
        <a:p>
          <a:pPr marL="0" lvl="0" indent="0" algn="ctr" defTabSz="666750" rtl="0">
            <a:lnSpc>
              <a:spcPct val="90000"/>
            </a:lnSpc>
            <a:spcBef>
              <a:spcPct val="0"/>
            </a:spcBef>
            <a:spcAft>
              <a:spcPct val="35000"/>
            </a:spcAft>
            <a:buNone/>
          </a:pPr>
          <a:r>
            <a:rPr lang="en-AU" sz="1500" kern="1200"/>
            <a:t>Internal-facing PMS ready to receive registration applications</a:t>
          </a:r>
          <a:r>
            <a:rPr lang="en-AU" sz="1500" kern="1200">
              <a:latin typeface="Century Gothic"/>
            </a:rPr>
            <a:t> </a:t>
          </a:r>
          <a:endParaRPr lang="en-AU" sz="1500" kern="1200"/>
        </a:p>
      </dsp:txBody>
      <dsp:txXfrm>
        <a:off x="5590225" y="2877502"/>
        <a:ext cx="1773387" cy="1918335"/>
      </dsp:txXfrm>
    </dsp:sp>
    <dsp:sp modelId="{D0127F60-A93B-4969-8A3C-95D6EF3E0643}">
      <dsp:nvSpPr>
        <dsp:cNvPr id="0" name=""/>
        <dsp:cNvSpPr/>
      </dsp:nvSpPr>
      <dsp:spPr>
        <a:xfrm>
          <a:off x="6237127" y="2158127"/>
          <a:ext cx="479583" cy="479583"/>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6B59C0-0596-4648-8523-BCD07A8C702C}">
      <dsp:nvSpPr>
        <dsp:cNvPr id="0" name=""/>
        <dsp:cNvSpPr/>
      </dsp:nvSpPr>
      <dsp:spPr>
        <a:xfrm>
          <a:off x="7452281" y="0"/>
          <a:ext cx="1773387" cy="1918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marL="0" lvl="0" indent="0" algn="ctr" defTabSz="666750" rtl="0">
            <a:lnSpc>
              <a:spcPct val="90000"/>
            </a:lnSpc>
            <a:spcBef>
              <a:spcPct val="0"/>
            </a:spcBef>
            <a:spcAft>
              <a:spcPct val="35000"/>
            </a:spcAft>
            <a:buNone/>
          </a:pPr>
          <a:r>
            <a:rPr lang="en-AU" sz="1500" b="1" kern="1200">
              <a:solidFill>
                <a:srgbClr val="222324">
                  <a:hueOff val="0"/>
                  <a:satOff val="0"/>
                  <a:lumOff val="0"/>
                  <a:alphaOff val="0"/>
                </a:srgbClr>
              </a:solidFill>
              <a:latin typeface="Segoe UI Semilight"/>
              <a:ea typeface="+mn-ea"/>
              <a:cs typeface="+mn-cs"/>
            </a:rPr>
            <a:t>Sep/Oct 2021</a:t>
          </a:r>
        </a:p>
        <a:p>
          <a:pPr marL="0" lvl="0" indent="0" algn="ctr" defTabSz="666750" rtl="0">
            <a:lnSpc>
              <a:spcPct val="90000"/>
            </a:lnSpc>
            <a:spcBef>
              <a:spcPct val="0"/>
            </a:spcBef>
            <a:spcAft>
              <a:spcPct val="35000"/>
            </a:spcAft>
            <a:buNone/>
          </a:pPr>
          <a:r>
            <a:rPr lang="en-AU" sz="1500" kern="1200"/>
            <a:t>Information session on how to use portal</a:t>
          </a:r>
        </a:p>
        <a:p>
          <a:pPr marL="0" lvl="0" indent="0" algn="ctr" defTabSz="666750" rtl="0">
            <a:lnSpc>
              <a:spcPct val="90000"/>
            </a:lnSpc>
            <a:spcBef>
              <a:spcPct val="0"/>
            </a:spcBef>
            <a:spcAft>
              <a:spcPct val="35000"/>
            </a:spcAft>
            <a:buNone/>
          </a:pPr>
          <a:r>
            <a:rPr lang="en-AU" sz="1500" kern="1200"/>
            <a:t>External-facing PM portal opens</a:t>
          </a:r>
          <a:endParaRPr lang="en-AU" sz="1500" kern="1200">
            <a:latin typeface="Century Gothic"/>
          </a:endParaRPr>
        </a:p>
      </dsp:txBody>
      <dsp:txXfrm>
        <a:off x="7452281" y="0"/>
        <a:ext cx="1773387" cy="1918335"/>
      </dsp:txXfrm>
    </dsp:sp>
    <dsp:sp modelId="{966D7F02-61F3-442E-9E73-FA63FC11D728}">
      <dsp:nvSpPr>
        <dsp:cNvPr id="0" name=""/>
        <dsp:cNvSpPr/>
      </dsp:nvSpPr>
      <dsp:spPr>
        <a:xfrm>
          <a:off x="8099183" y="2158127"/>
          <a:ext cx="479583" cy="479583"/>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381248" cy="505813"/>
          </a:xfrm>
          <a:prstGeom prst="rect">
            <a:avLst/>
          </a:prstGeom>
        </p:spPr>
        <p:txBody>
          <a:bodyPr vert="horz" lIns="102180" tIns="51091" rIns="102180" bIns="51091" rtlCol="0"/>
          <a:lstStyle>
            <a:lvl1pPr algn="l">
              <a:defRPr sz="1400"/>
            </a:lvl1pPr>
          </a:lstStyle>
          <a:p>
            <a:endParaRPr lang="en-AU"/>
          </a:p>
        </p:txBody>
      </p:sp>
      <p:sp>
        <p:nvSpPr>
          <p:cNvPr id="3" name="Date Placeholder 2"/>
          <p:cNvSpPr>
            <a:spLocks noGrp="1"/>
          </p:cNvSpPr>
          <p:nvPr>
            <p:ph type="dt" idx="1"/>
          </p:nvPr>
        </p:nvSpPr>
        <p:spPr>
          <a:xfrm>
            <a:off x="4419826" y="1"/>
            <a:ext cx="3381248" cy="505813"/>
          </a:xfrm>
          <a:prstGeom prst="rect">
            <a:avLst/>
          </a:prstGeom>
        </p:spPr>
        <p:txBody>
          <a:bodyPr vert="horz" lIns="102180" tIns="51091" rIns="102180" bIns="51091" rtlCol="0"/>
          <a:lstStyle>
            <a:lvl1pPr algn="r">
              <a:defRPr sz="1400"/>
            </a:lvl1pPr>
          </a:lstStyle>
          <a:p>
            <a:fld id="{FAE2672B-A328-4244-8DCF-6DDB3806FBEB}" type="datetimeFigureOut">
              <a:rPr lang="en-AU" smtClean="0"/>
              <a:t>11/02/2021</a:t>
            </a:fld>
            <a:endParaRPr lang="en-AU"/>
          </a:p>
        </p:txBody>
      </p:sp>
      <p:sp>
        <p:nvSpPr>
          <p:cNvPr id="4" name="Slide Image Placeholder 3"/>
          <p:cNvSpPr>
            <a:spLocks noGrp="1" noRot="1" noChangeAspect="1"/>
          </p:cNvSpPr>
          <p:nvPr>
            <p:ph type="sldImg" idx="2"/>
          </p:nvPr>
        </p:nvSpPr>
        <p:spPr>
          <a:xfrm>
            <a:off x="1495425" y="1260475"/>
            <a:ext cx="4811713" cy="3402013"/>
          </a:xfrm>
          <a:prstGeom prst="rect">
            <a:avLst/>
          </a:prstGeom>
          <a:noFill/>
          <a:ln w="12700">
            <a:solidFill>
              <a:prstClr val="black"/>
            </a:solidFill>
          </a:ln>
        </p:spPr>
        <p:txBody>
          <a:bodyPr vert="horz" lIns="102180" tIns="51091" rIns="102180" bIns="51091" rtlCol="0" anchor="ctr"/>
          <a:lstStyle/>
          <a:p>
            <a:endParaRPr lang="en-AU"/>
          </a:p>
        </p:txBody>
      </p:sp>
      <p:sp>
        <p:nvSpPr>
          <p:cNvPr id="5" name="Notes Placeholder 4"/>
          <p:cNvSpPr>
            <a:spLocks noGrp="1"/>
          </p:cNvSpPr>
          <p:nvPr>
            <p:ph type="body" sz="quarter" idx="3"/>
          </p:nvPr>
        </p:nvSpPr>
        <p:spPr>
          <a:xfrm>
            <a:off x="780288" y="4851606"/>
            <a:ext cx="6242304" cy="3969497"/>
          </a:xfrm>
          <a:prstGeom prst="rect">
            <a:avLst/>
          </a:prstGeom>
        </p:spPr>
        <p:txBody>
          <a:bodyPr vert="horz" lIns="102180" tIns="51091" rIns="102180" bIns="5109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575448"/>
            <a:ext cx="3381248" cy="505812"/>
          </a:xfrm>
          <a:prstGeom prst="rect">
            <a:avLst/>
          </a:prstGeom>
        </p:spPr>
        <p:txBody>
          <a:bodyPr vert="horz" lIns="102180" tIns="51091" rIns="102180" bIns="51091" rtlCol="0" anchor="b"/>
          <a:lstStyle>
            <a:lvl1pPr algn="l">
              <a:defRPr sz="1400"/>
            </a:lvl1pPr>
          </a:lstStyle>
          <a:p>
            <a:endParaRPr lang="en-AU"/>
          </a:p>
        </p:txBody>
      </p:sp>
      <p:sp>
        <p:nvSpPr>
          <p:cNvPr id="7" name="Slide Number Placeholder 6"/>
          <p:cNvSpPr>
            <a:spLocks noGrp="1"/>
          </p:cNvSpPr>
          <p:nvPr>
            <p:ph type="sldNum" sz="quarter" idx="5"/>
          </p:nvPr>
        </p:nvSpPr>
        <p:spPr>
          <a:xfrm>
            <a:off x="4419826" y="9575448"/>
            <a:ext cx="3381248" cy="505812"/>
          </a:xfrm>
          <a:prstGeom prst="rect">
            <a:avLst/>
          </a:prstGeom>
        </p:spPr>
        <p:txBody>
          <a:bodyPr vert="horz" lIns="102180" tIns="51091" rIns="102180" bIns="51091" rtlCol="0" anchor="b"/>
          <a:lstStyle>
            <a:lvl1pPr algn="r">
              <a:defRPr sz="1400"/>
            </a:lvl1pPr>
          </a:lstStyle>
          <a:p>
            <a:fld id="{A237AF0D-BB21-49A3-BE26-E6FB4B125E32}" type="slidenum">
              <a:rPr lang="en-AU" smtClean="0"/>
              <a:t>‹#›</a:t>
            </a:fld>
            <a:endParaRPr lang="en-AU"/>
          </a:p>
        </p:txBody>
      </p:sp>
    </p:spTree>
    <p:extLst>
      <p:ext uri="{BB962C8B-B14F-4D97-AF65-F5344CB8AC3E}">
        <p14:creationId xmlns:p14="http://schemas.microsoft.com/office/powerpoint/2010/main" val="1864782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237AF0D-BB21-49A3-BE26-E6FB4B125E32}" type="slidenum">
              <a:rPr lang="en-AU" smtClean="0"/>
              <a:t>1</a:t>
            </a:fld>
            <a:endParaRPr lang="en-AU"/>
          </a:p>
        </p:txBody>
      </p:sp>
    </p:spTree>
    <p:extLst>
      <p:ext uri="{BB962C8B-B14F-4D97-AF65-F5344CB8AC3E}">
        <p14:creationId xmlns:p14="http://schemas.microsoft.com/office/powerpoint/2010/main" val="2408116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A237AF0D-BB21-49A3-BE26-E6FB4B125E32}" type="slidenum">
              <a:rPr lang="en-AU" smtClean="0"/>
              <a:t>5</a:t>
            </a:fld>
            <a:endParaRPr lang="en-AU"/>
          </a:p>
        </p:txBody>
      </p:sp>
    </p:spTree>
    <p:extLst>
      <p:ext uri="{BB962C8B-B14F-4D97-AF65-F5344CB8AC3E}">
        <p14:creationId xmlns:p14="http://schemas.microsoft.com/office/powerpoint/2010/main" val="39435290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3.xml"/><Relationship Id="rId4" Type="http://schemas.openxmlformats.org/officeDocument/2006/relationships/image" Target="../media/image26.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5A90067-2361-4840-83F8-CBD421F060F8}"/>
              </a:ext>
            </a:extLst>
          </p:cNvPr>
          <p:cNvGrpSpPr/>
          <p:nvPr/>
        </p:nvGrpSpPr>
        <p:grpSpPr>
          <a:xfrm>
            <a:off x="-2522553" y="5191458"/>
            <a:ext cx="13381761" cy="3156233"/>
            <a:chOff x="-2935513" y="4064389"/>
            <a:chExt cx="15659100" cy="3693368"/>
          </a:xfrm>
        </p:grpSpPr>
        <p:sp>
          <p:nvSpPr>
            <p:cNvPr id="14" name="Freeform 15">
              <a:extLst>
                <a:ext uri="{FF2B5EF4-FFF2-40B4-BE49-F238E27FC236}">
                  <a16:creationId xmlns:a16="http://schemas.microsoft.com/office/drawing/2014/main" id="{DEBCA1C5-5795-4F26-B880-05CD7CA9A5B0}"/>
                </a:ext>
              </a:extLst>
            </p:cNvPr>
            <p:cNvSpPr>
              <a:spLocks/>
            </p:cNvSpPr>
            <p:nvPr/>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15" name="Freeform 16">
              <a:extLst>
                <a:ext uri="{FF2B5EF4-FFF2-40B4-BE49-F238E27FC236}">
                  <a16:creationId xmlns:a16="http://schemas.microsoft.com/office/drawing/2014/main" id="{F253B752-9D1D-46A8-B0EA-628BFC103A70}"/>
                </a:ext>
              </a:extLst>
            </p:cNvPr>
            <p:cNvSpPr>
              <a:spLocks/>
            </p:cNvSpPr>
            <p:nvPr/>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grpSp>
      <p:sp>
        <p:nvSpPr>
          <p:cNvPr id="10" name="Freeform: Shape 9">
            <a:extLst>
              <a:ext uri="{FF2B5EF4-FFF2-40B4-BE49-F238E27FC236}">
                <a16:creationId xmlns:a16="http://schemas.microsoft.com/office/drawing/2014/main" id="{7B9E9ED6-D0E9-4818-A55E-FEFC2F0CD672}"/>
              </a:ext>
            </a:extLst>
          </p:cNvPr>
          <p:cNvSpPr/>
          <p:nvPr/>
        </p:nvSpPr>
        <p:spPr>
          <a:xfrm>
            <a:off x="0" y="0"/>
            <a:ext cx="10691813" cy="7559675"/>
          </a:xfrm>
          <a:custGeom>
            <a:avLst/>
            <a:gdLst>
              <a:gd name="connsiteX0" fmla="*/ 263525 w 12192000"/>
              <a:gd name="connsiteY0" fmla="*/ 260350 h 6858000"/>
              <a:gd name="connsiteX1" fmla="*/ 263525 w 12192000"/>
              <a:gd name="connsiteY1" fmla="*/ 6597650 h 6858000"/>
              <a:gd name="connsiteX2" fmla="*/ 11928475 w 12192000"/>
              <a:gd name="connsiteY2" fmla="*/ 6597650 h 6858000"/>
              <a:gd name="connsiteX3" fmla="*/ 11928475 w 12192000"/>
              <a:gd name="connsiteY3" fmla="*/ 2603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63525" y="260350"/>
                </a:moveTo>
                <a:lnTo>
                  <a:pt x="263525" y="6597650"/>
                </a:lnTo>
                <a:lnTo>
                  <a:pt x="11928475" y="6597650"/>
                </a:lnTo>
                <a:lnTo>
                  <a:pt x="11928475" y="260350"/>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929"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prstClr val="white"/>
              </a:solidFill>
              <a:effectLst/>
              <a:uLnTx/>
              <a:uFillTx/>
              <a:latin typeface="Futura Std Light"/>
              <a:ea typeface="+mn-ea"/>
              <a:cs typeface="+mn-cs"/>
              <a:sym typeface="Futura Std Light"/>
            </a:endParaRPr>
          </a:p>
        </p:txBody>
      </p:sp>
      <p:sp>
        <p:nvSpPr>
          <p:cNvPr id="2" name="Title 1">
            <a:extLst>
              <a:ext uri="{FF2B5EF4-FFF2-40B4-BE49-F238E27FC236}">
                <a16:creationId xmlns:a16="http://schemas.microsoft.com/office/drawing/2014/main" id="{AD559B4D-39E2-4A2E-8A5C-95726E785FF9}"/>
              </a:ext>
            </a:extLst>
          </p:cNvPr>
          <p:cNvSpPr>
            <a:spLocks noGrp="1"/>
          </p:cNvSpPr>
          <p:nvPr>
            <p:ph type="ctrTitle"/>
          </p:nvPr>
        </p:nvSpPr>
        <p:spPr>
          <a:xfrm>
            <a:off x="735588" y="2591322"/>
            <a:ext cx="8018860" cy="2631887"/>
          </a:xfrm>
        </p:spPr>
        <p:txBody>
          <a:bodyPr anchor="b"/>
          <a:lstStyle>
            <a:lvl1pPr algn="l">
              <a:defRPr sz="5262"/>
            </a:lvl1pPr>
          </a:lstStyle>
          <a:p>
            <a:r>
              <a:rPr lang="en-US"/>
              <a:t>Click to edit Master title style</a:t>
            </a:r>
            <a:endParaRPr lang="en-AU"/>
          </a:p>
        </p:txBody>
      </p:sp>
      <p:sp>
        <p:nvSpPr>
          <p:cNvPr id="3" name="Subtitle 2">
            <a:extLst>
              <a:ext uri="{FF2B5EF4-FFF2-40B4-BE49-F238E27FC236}">
                <a16:creationId xmlns:a16="http://schemas.microsoft.com/office/drawing/2014/main" id="{4F9AB51E-A732-4105-AAF9-C4C491281C8E}"/>
              </a:ext>
            </a:extLst>
          </p:cNvPr>
          <p:cNvSpPr>
            <a:spLocks noGrp="1"/>
          </p:cNvSpPr>
          <p:nvPr>
            <p:ph type="subTitle" idx="1"/>
          </p:nvPr>
        </p:nvSpPr>
        <p:spPr>
          <a:xfrm>
            <a:off x="735588" y="5400902"/>
            <a:ext cx="8018860" cy="690490"/>
          </a:xfrm>
        </p:spPr>
        <p:txBody>
          <a:bodyPr>
            <a:normAutofit/>
          </a:bodyPr>
          <a:lstStyle>
            <a:lvl1pPr marL="0" indent="0" algn="l">
              <a:buNone/>
              <a:defRPr sz="2456">
                <a:solidFill>
                  <a:schemeClr val="bg1"/>
                </a:solidFill>
              </a:defRPr>
            </a:lvl1pPr>
            <a:lvl2pPr marL="400964" indent="0" algn="ctr">
              <a:buNone/>
              <a:defRPr sz="1754"/>
            </a:lvl2pPr>
            <a:lvl3pPr marL="801929" indent="0" algn="ctr">
              <a:buNone/>
              <a:defRPr sz="1579"/>
            </a:lvl3pPr>
            <a:lvl4pPr marL="1202893" indent="0" algn="ctr">
              <a:buNone/>
              <a:defRPr sz="1403"/>
            </a:lvl4pPr>
            <a:lvl5pPr marL="1603858" indent="0" algn="ctr">
              <a:buNone/>
              <a:defRPr sz="1403"/>
            </a:lvl5pPr>
            <a:lvl6pPr marL="2004822" indent="0" algn="ctr">
              <a:buNone/>
              <a:defRPr sz="1403"/>
            </a:lvl6pPr>
            <a:lvl7pPr marL="2405786" indent="0" algn="ctr">
              <a:buNone/>
              <a:defRPr sz="1403"/>
            </a:lvl7pPr>
            <a:lvl8pPr marL="2806751" indent="0" algn="ctr">
              <a:buNone/>
              <a:defRPr sz="1403"/>
            </a:lvl8pPr>
            <a:lvl9pPr marL="3207715" indent="0" algn="ctr">
              <a:buNone/>
              <a:defRPr sz="1403"/>
            </a:lvl9pPr>
          </a:lstStyle>
          <a:p>
            <a:r>
              <a:rPr lang="en-US"/>
              <a:t>Click to edit Master subtitle style</a:t>
            </a:r>
            <a:endParaRPr lang="en-AU"/>
          </a:p>
        </p:txBody>
      </p:sp>
      <p:sp>
        <p:nvSpPr>
          <p:cNvPr id="6" name="Slide Number Placeholder 5">
            <a:extLst>
              <a:ext uri="{FF2B5EF4-FFF2-40B4-BE49-F238E27FC236}">
                <a16:creationId xmlns:a16="http://schemas.microsoft.com/office/drawing/2014/main" id="{5B9216FF-48D2-43CC-A7A2-6B66955AF4F4}"/>
              </a:ext>
            </a:extLst>
          </p:cNvPr>
          <p:cNvSpPr>
            <a:spLocks noGrp="1"/>
          </p:cNvSpPr>
          <p:nvPr>
            <p:ph type="sldNum" sz="quarter" idx="12"/>
          </p:nvPr>
        </p:nvSpPr>
        <p:spPr>
          <a:xfrm>
            <a:off x="9941028" y="6868355"/>
            <a:ext cx="505220" cy="402483"/>
          </a:xfrm>
        </p:spPr>
        <p:txBody>
          <a:bodyPr/>
          <a:lstStyle>
            <a:lvl1pPr>
              <a:defRPr>
                <a:solidFill>
                  <a:schemeClr val="bg1"/>
                </a:solidFill>
              </a:defRPr>
            </a:lvl1pPr>
          </a:lstStyle>
          <a:p>
            <a:fld id="{4EC81F68-4976-451A-B2E9-79BCBD2F70CC}" type="slidenum">
              <a:rPr lang="en-AU" smtClean="0"/>
              <a:pPr/>
              <a:t>‹#›</a:t>
            </a:fld>
            <a:endParaRPr lang="en-AU"/>
          </a:p>
        </p:txBody>
      </p:sp>
      <p:sp>
        <p:nvSpPr>
          <p:cNvPr id="4" name="Date Placeholder 3">
            <a:extLst>
              <a:ext uri="{FF2B5EF4-FFF2-40B4-BE49-F238E27FC236}">
                <a16:creationId xmlns:a16="http://schemas.microsoft.com/office/drawing/2014/main" id="{FCDF4901-5DA8-4CDF-9DD6-0DFA0044C2F9}"/>
              </a:ext>
            </a:extLst>
          </p:cNvPr>
          <p:cNvSpPr>
            <a:spLocks noGrp="1"/>
          </p:cNvSpPr>
          <p:nvPr>
            <p:ph type="dt" sz="half" idx="10"/>
          </p:nvPr>
        </p:nvSpPr>
        <p:spPr>
          <a:xfrm>
            <a:off x="8312197" y="6868355"/>
            <a:ext cx="1522449" cy="402483"/>
          </a:xfrm>
        </p:spPr>
        <p:txBody>
          <a:bodyPr/>
          <a:lstStyle>
            <a:lvl1pPr>
              <a:defRPr>
                <a:solidFill>
                  <a:schemeClr val="bg1"/>
                </a:solidFill>
              </a:defRPr>
            </a:lvl1pPr>
          </a:lstStyle>
          <a:p>
            <a:fld id="{2BCB263C-B82E-4737-BBF3-626217CA90E3}" type="datetime1">
              <a:rPr lang="en-AU" smtClean="0"/>
              <a:t>11/02/2021</a:t>
            </a:fld>
            <a:endParaRPr lang="en-AU"/>
          </a:p>
        </p:txBody>
      </p:sp>
      <p:sp>
        <p:nvSpPr>
          <p:cNvPr id="5" name="Footer Placeholder 4">
            <a:extLst>
              <a:ext uri="{FF2B5EF4-FFF2-40B4-BE49-F238E27FC236}">
                <a16:creationId xmlns:a16="http://schemas.microsoft.com/office/drawing/2014/main" id="{4A27B57D-1C5A-4936-973A-C09D58DAEA00}"/>
              </a:ext>
            </a:extLst>
          </p:cNvPr>
          <p:cNvSpPr>
            <a:spLocks noGrp="1"/>
          </p:cNvSpPr>
          <p:nvPr>
            <p:ph type="ftr" sz="quarter" idx="11"/>
          </p:nvPr>
        </p:nvSpPr>
        <p:spPr>
          <a:xfrm>
            <a:off x="3525940" y="6868355"/>
            <a:ext cx="4679868" cy="402483"/>
          </a:xfrm>
        </p:spPr>
        <p:txBody>
          <a:bodyPr/>
          <a:lstStyle>
            <a:lvl1pPr>
              <a:defRPr>
                <a:solidFill>
                  <a:schemeClr val="bg1"/>
                </a:solidFill>
              </a:defRPr>
            </a:lvl1pPr>
          </a:lstStyle>
          <a:p>
            <a:endParaRPr lang="en-AU"/>
          </a:p>
        </p:txBody>
      </p:sp>
      <p:pic>
        <p:nvPicPr>
          <p:cNvPr id="11" name="Picture 10">
            <a:extLst>
              <a:ext uri="{FF2B5EF4-FFF2-40B4-BE49-F238E27FC236}">
                <a16:creationId xmlns:a16="http://schemas.microsoft.com/office/drawing/2014/main" id="{5DF909FA-3722-4F31-ACE2-78B291F153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2657" y="834013"/>
            <a:ext cx="3024336" cy="996252"/>
          </a:xfrm>
          <a:prstGeom prst="rect">
            <a:avLst/>
          </a:prstGeom>
        </p:spPr>
      </p:pic>
    </p:spTree>
    <p:extLst>
      <p:ext uri="{BB962C8B-B14F-4D97-AF65-F5344CB8AC3E}">
        <p14:creationId xmlns:p14="http://schemas.microsoft.com/office/powerpoint/2010/main" val="3191040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B70B14-71BF-4D10-B3DA-12193BF02EE1}"/>
              </a:ext>
            </a:extLst>
          </p:cNvPr>
          <p:cNvSpPr/>
          <p:nvPr/>
        </p:nvSpPr>
        <p:spPr>
          <a:xfrm>
            <a:off x="0" y="0"/>
            <a:ext cx="3451173" cy="7559675"/>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
        <p:nvSpPr>
          <p:cNvPr id="2" name="Title 1">
            <a:extLst>
              <a:ext uri="{FF2B5EF4-FFF2-40B4-BE49-F238E27FC236}">
                <a16:creationId xmlns:a16="http://schemas.microsoft.com/office/drawing/2014/main" id="{93A023EC-89BA-427F-B659-C9BA6F7C97BD}"/>
              </a:ext>
            </a:extLst>
          </p:cNvPr>
          <p:cNvSpPr>
            <a:spLocks noGrp="1"/>
          </p:cNvSpPr>
          <p:nvPr>
            <p:ph type="title"/>
          </p:nvPr>
        </p:nvSpPr>
        <p:spPr>
          <a:xfrm>
            <a:off x="233620" y="503978"/>
            <a:ext cx="2907626" cy="1460347"/>
          </a:xfrm>
        </p:spPr>
        <p:txBody>
          <a:bodyPr anchor="t" anchorCtr="0">
            <a:noAutofit/>
          </a:bodyPr>
          <a:lstStyle>
            <a:lvl1pPr>
              <a:defRPr sz="3859"/>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6E2789DB-5346-49A4-93BC-CE824ABD6F0D}"/>
              </a:ext>
            </a:extLst>
          </p:cNvPr>
          <p:cNvSpPr>
            <a:spLocks noGrp="1"/>
          </p:cNvSpPr>
          <p:nvPr>
            <p:ph type="pic" idx="1"/>
          </p:nvPr>
        </p:nvSpPr>
        <p:spPr>
          <a:xfrm>
            <a:off x="3684793" y="503978"/>
            <a:ext cx="6774452" cy="6202505"/>
          </a:xfrm>
        </p:spPr>
        <p:txBody>
          <a:bodyPr/>
          <a:lstStyle>
            <a:lvl1pPr marL="0" indent="0">
              <a:buNone/>
              <a:defRPr sz="2806"/>
            </a:lvl1pPr>
            <a:lvl2pPr marL="400964" indent="0">
              <a:buNone/>
              <a:defRPr sz="2456"/>
            </a:lvl2pPr>
            <a:lvl3pPr marL="801929" indent="0">
              <a:buNone/>
              <a:defRPr sz="2105"/>
            </a:lvl3pPr>
            <a:lvl4pPr marL="1202893" indent="0">
              <a:buNone/>
              <a:defRPr sz="1754"/>
            </a:lvl4pPr>
            <a:lvl5pPr marL="1603858" indent="0">
              <a:buNone/>
              <a:defRPr sz="1754"/>
            </a:lvl5pPr>
            <a:lvl6pPr marL="2004822" indent="0">
              <a:buNone/>
              <a:defRPr sz="1754"/>
            </a:lvl6pPr>
            <a:lvl7pPr marL="2405786" indent="0">
              <a:buNone/>
              <a:defRPr sz="1754"/>
            </a:lvl7pPr>
            <a:lvl8pPr marL="2806751" indent="0">
              <a:buNone/>
              <a:defRPr sz="1754"/>
            </a:lvl8pPr>
            <a:lvl9pPr marL="3207715" indent="0">
              <a:buNone/>
              <a:defRPr sz="1754"/>
            </a:lvl9pPr>
          </a:lstStyle>
          <a:p>
            <a:r>
              <a:rPr lang="en-US"/>
              <a:t>Click icon to add picture</a:t>
            </a:r>
            <a:endParaRPr lang="en-AU"/>
          </a:p>
        </p:txBody>
      </p:sp>
      <p:sp>
        <p:nvSpPr>
          <p:cNvPr id="4" name="Text Placeholder 3">
            <a:extLst>
              <a:ext uri="{FF2B5EF4-FFF2-40B4-BE49-F238E27FC236}">
                <a16:creationId xmlns:a16="http://schemas.microsoft.com/office/drawing/2014/main" id="{227ED3C4-6241-480A-9C80-94FA28B6BFD3}"/>
              </a:ext>
            </a:extLst>
          </p:cNvPr>
          <p:cNvSpPr>
            <a:spLocks noGrp="1"/>
          </p:cNvSpPr>
          <p:nvPr>
            <p:ph type="body" sz="half" idx="2"/>
          </p:nvPr>
        </p:nvSpPr>
        <p:spPr>
          <a:xfrm>
            <a:off x="233620" y="3436577"/>
            <a:ext cx="2907626" cy="2035755"/>
          </a:xfrm>
        </p:spPr>
        <p:txBody>
          <a:bodyPr/>
          <a:lstStyle>
            <a:lvl1pPr marL="0" indent="0">
              <a:buNone/>
              <a:defRPr sz="2456">
                <a:solidFill>
                  <a:schemeClr val="bg1"/>
                </a:solidFill>
              </a:defRPr>
            </a:lvl1pPr>
            <a:lvl2pPr marL="400964" indent="0">
              <a:buNone/>
              <a:defRPr sz="1228"/>
            </a:lvl2pPr>
            <a:lvl3pPr marL="801929" indent="0">
              <a:buNone/>
              <a:defRPr sz="1052"/>
            </a:lvl3pPr>
            <a:lvl4pPr marL="1202893" indent="0">
              <a:buNone/>
              <a:defRPr sz="877"/>
            </a:lvl4pPr>
            <a:lvl5pPr marL="1603858" indent="0">
              <a:buNone/>
              <a:defRPr sz="877"/>
            </a:lvl5pPr>
            <a:lvl6pPr marL="2004822" indent="0">
              <a:buNone/>
              <a:defRPr sz="877"/>
            </a:lvl6pPr>
            <a:lvl7pPr marL="2405786" indent="0">
              <a:buNone/>
              <a:defRPr sz="877"/>
            </a:lvl7pPr>
            <a:lvl8pPr marL="2806751" indent="0">
              <a:buNone/>
              <a:defRPr sz="877"/>
            </a:lvl8pPr>
            <a:lvl9pPr marL="3207715" indent="0">
              <a:buNone/>
              <a:defRPr sz="877"/>
            </a:lvl9pPr>
          </a:lstStyle>
          <a:p>
            <a:pPr lvl="0"/>
            <a:r>
              <a:rPr lang="en-US"/>
              <a:t>Edit Master text styles</a:t>
            </a:r>
          </a:p>
        </p:txBody>
      </p:sp>
      <p:sp>
        <p:nvSpPr>
          <p:cNvPr id="5" name="Date Placeholder 4">
            <a:extLst>
              <a:ext uri="{FF2B5EF4-FFF2-40B4-BE49-F238E27FC236}">
                <a16:creationId xmlns:a16="http://schemas.microsoft.com/office/drawing/2014/main" id="{9A2BE93A-F35B-437B-B683-A13F8549B11A}"/>
              </a:ext>
            </a:extLst>
          </p:cNvPr>
          <p:cNvSpPr>
            <a:spLocks noGrp="1"/>
          </p:cNvSpPr>
          <p:nvPr>
            <p:ph type="dt" sz="half" idx="10"/>
          </p:nvPr>
        </p:nvSpPr>
        <p:spPr/>
        <p:txBody>
          <a:bodyPr/>
          <a:lstStyle/>
          <a:p>
            <a:fld id="{3EDF0E40-436F-4A58-BA98-F43008232535}" type="datetime1">
              <a:rPr lang="en-AU" smtClean="0"/>
              <a:t>11/02/2021</a:t>
            </a:fld>
            <a:endParaRPr lang="en-AU"/>
          </a:p>
        </p:txBody>
      </p:sp>
      <p:sp>
        <p:nvSpPr>
          <p:cNvPr id="6" name="Footer Placeholder 5">
            <a:extLst>
              <a:ext uri="{FF2B5EF4-FFF2-40B4-BE49-F238E27FC236}">
                <a16:creationId xmlns:a16="http://schemas.microsoft.com/office/drawing/2014/main" id="{F94D30DB-3BC0-4933-B267-A5A1205AA3B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67EDBB3-96E6-4EEA-931F-DB7B9E145130}"/>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9" name="Picture 8">
            <a:extLst>
              <a:ext uri="{FF2B5EF4-FFF2-40B4-BE49-F238E27FC236}">
                <a16:creationId xmlns:a16="http://schemas.microsoft.com/office/drawing/2014/main" id="{4BA7C90F-9669-4678-B9A5-7D2A32BE2D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438974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Final Slide">
    <p:bg>
      <p:bgPr>
        <a:solidFill>
          <a:schemeClr val="accent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B963A3D-4158-4862-80EF-B6397DC9CE90}"/>
              </a:ext>
            </a:extLst>
          </p:cNvPr>
          <p:cNvGrpSpPr/>
          <p:nvPr/>
        </p:nvGrpSpPr>
        <p:grpSpPr>
          <a:xfrm>
            <a:off x="-2080098" y="5309446"/>
            <a:ext cx="13381761" cy="3156233"/>
            <a:chOff x="-2935513" y="4064389"/>
            <a:chExt cx="15659100" cy="3693368"/>
          </a:xfrm>
        </p:grpSpPr>
        <p:sp>
          <p:nvSpPr>
            <p:cNvPr id="6" name="Freeform 15">
              <a:extLst>
                <a:ext uri="{FF2B5EF4-FFF2-40B4-BE49-F238E27FC236}">
                  <a16:creationId xmlns:a16="http://schemas.microsoft.com/office/drawing/2014/main" id="{847E1A0B-CD25-493E-BBD2-63F153442D8D}"/>
                </a:ext>
              </a:extLst>
            </p:cNvPr>
            <p:cNvSpPr>
              <a:spLocks/>
            </p:cNvSpPr>
            <p:nvPr/>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8" name="Freeform 16">
              <a:extLst>
                <a:ext uri="{FF2B5EF4-FFF2-40B4-BE49-F238E27FC236}">
                  <a16:creationId xmlns:a16="http://schemas.microsoft.com/office/drawing/2014/main" id="{5E2C415D-48A1-4209-A679-82D52AD61504}"/>
                </a:ext>
              </a:extLst>
            </p:cNvPr>
            <p:cNvSpPr>
              <a:spLocks/>
            </p:cNvSpPr>
            <p:nvPr/>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grpSp>
      <p:pic>
        <p:nvPicPr>
          <p:cNvPr id="11" name="Picture 10">
            <a:extLst>
              <a:ext uri="{FF2B5EF4-FFF2-40B4-BE49-F238E27FC236}">
                <a16:creationId xmlns:a16="http://schemas.microsoft.com/office/drawing/2014/main" id="{D2C647D8-C790-464F-B73C-E653BB913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3138" y="3080572"/>
            <a:ext cx="4245537" cy="1398530"/>
          </a:xfrm>
          <a:prstGeom prst="rect">
            <a:avLst/>
          </a:prstGeom>
        </p:spPr>
      </p:pic>
    </p:spTree>
    <p:extLst>
      <p:ext uri="{BB962C8B-B14F-4D97-AF65-F5344CB8AC3E}">
        <p14:creationId xmlns:p14="http://schemas.microsoft.com/office/powerpoint/2010/main" val="5355031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EMC Title Slide v0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996FD08-1F8B-7647-BF67-4903FC6C877D}"/>
              </a:ext>
            </a:extLst>
          </p:cNvPr>
          <p:cNvPicPr>
            <a:picLocks noChangeAspect="1"/>
          </p:cNvPicPr>
          <p:nvPr userDrawn="1"/>
        </p:nvPicPr>
        <p:blipFill>
          <a:blip r:embed="rId2"/>
          <a:stretch>
            <a:fillRect/>
          </a:stretch>
        </p:blipFill>
        <p:spPr>
          <a:xfrm>
            <a:off x="0" y="0"/>
            <a:ext cx="10691813" cy="7559675"/>
          </a:xfrm>
          <a:prstGeom prst="rect">
            <a:avLst/>
          </a:prstGeom>
        </p:spPr>
      </p:pic>
      <p:pic>
        <p:nvPicPr>
          <p:cNvPr id="5" name="Picture 4">
            <a:extLst>
              <a:ext uri="{FF2B5EF4-FFF2-40B4-BE49-F238E27FC236}">
                <a16:creationId xmlns:a16="http://schemas.microsoft.com/office/drawing/2014/main" id="{8C7272C5-0306-8242-9B85-4A4C83530324}"/>
              </a:ext>
            </a:extLst>
          </p:cNvPr>
          <p:cNvPicPr>
            <a:picLocks noChangeAspect="1"/>
          </p:cNvPicPr>
          <p:nvPr userDrawn="1"/>
        </p:nvPicPr>
        <p:blipFill>
          <a:blip r:embed="rId3"/>
          <a:stretch>
            <a:fillRect/>
          </a:stretch>
        </p:blipFill>
        <p:spPr>
          <a:xfrm>
            <a:off x="8902829" y="6903464"/>
            <a:ext cx="1473281" cy="328825"/>
          </a:xfrm>
          <a:prstGeom prst="rect">
            <a:avLst/>
          </a:prstGeom>
        </p:spPr>
      </p:pic>
      <p:sp>
        <p:nvSpPr>
          <p:cNvPr id="2" name="Title 1">
            <a:extLst>
              <a:ext uri="{FF2B5EF4-FFF2-40B4-BE49-F238E27FC236}">
                <a16:creationId xmlns:a16="http://schemas.microsoft.com/office/drawing/2014/main" id="{2F999C29-79D3-4929-A29A-6F48D69BD693}"/>
              </a:ext>
            </a:extLst>
          </p:cNvPr>
          <p:cNvSpPr>
            <a:spLocks noGrp="1"/>
          </p:cNvSpPr>
          <p:nvPr>
            <p:ph type="ctrTitle" hasCustomPrompt="1"/>
          </p:nvPr>
        </p:nvSpPr>
        <p:spPr>
          <a:xfrm>
            <a:off x="484078" y="654775"/>
            <a:ext cx="7366407" cy="1488125"/>
          </a:xfrm>
        </p:spPr>
        <p:txBody>
          <a:bodyPr anchor="t" anchorCtr="0"/>
          <a:lstStyle>
            <a:lvl1pPr algn="l">
              <a:lnSpc>
                <a:spcPts val="4736"/>
              </a:lnSpc>
              <a:defRPr sz="4736" cap="all" baseline="0">
                <a:solidFill>
                  <a:schemeClr val="bg1"/>
                </a:solidFill>
              </a:defRPr>
            </a:lvl1pPr>
          </a:lstStyle>
          <a:p>
            <a:r>
              <a:rPr lang="en-US"/>
              <a:t>ONE OR TWO LINE TITLE GOES HERE</a:t>
            </a:r>
            <a:endParaRPr lang="en-AU"/>
          </a:p>
        </p:txBody>
      </p:sp>
      <p:sp>
        <p:nvSpPr>
          <p:cNvPr id="3" name="Subtitle 2">
            <a:extLst>
              <a:ext uri="{FF2B5EF4-FFF2-40B4-BE49-F238E27FC236}">
                <a16:creationId xmlns:a16="http://schemas.microsoft.com/office/drawing/2014/main" id="{046A4E41-C068-49AE-94C4-4932AFBE65F8}"/>
              </a:ext>
            </a:extLst>
          </p:cNvPr>
          <p:cNvSpPr>
            <a:spLocks noGrp="1"/>
          </p:cNvSpPr>
          <p:nvPr>
            <p:ph type="subTitle" idx="1" hasCustomPrompt="1"/>
          </p:nvPr>
        </p:nvSpPr>
        <p:spPr>
          <a:xfrm>
            <a:off x="484078" y="2242109"/>
            <a:ext cx="7366407" cy="396833"/>
          </a:xfrm>
        </p:spPr>
        <p:txBody>
          <a:bodyPr/>
          <a:lstStyle>
            <a:lvl1pPr marL="0" indent="0" algn="l">
              <a:lnSpc>
                <a:spcPts val="2105"/>
              </a:lnSpc>
              <a:spcAft>
                <a:spcPts val="0"/>
              </a:spcAft>
              <a:buNone/>
              <a:defRPr sz="2105">
                <a:solidFill>
                  <a:schemeClr val="accent3"/>
                </a:solidFill>
              </a:defRPr>
            </a:lvl1pPr>
            <a:lvl2pPr marL="400953" indent="0" algn="ctr">
              <a:buNone/>
              <a:defRPr sz="1754"/>
            </a:lvl2pPr>
            <a:lvl3pPr marL="801906" indent="0" algn="ctr">
              <a:buNone/>
              <a:defRPr sz="1579"/>
            </a:lvl3pPr>
            <a:lvl4pPr marL="1202859" indent="0" algn="ctr">
              <a:buNone/>
              <a:defRPr sz="1403"/>
            </a:lvl4pPr>
            <a:lvl5pPr marL="1603812" indent="0" algn="ctr">
              <a:buNone/>
              <a:defRPr sz="1403"/>
            </a:lvl5pPr>
            <a:lvl6pPr marL="2004765" indent="0" algn="ctr">
              <a:buNone/>
              <a:defRPr sz="1403"/>
            </a:lvl6pPr>
            <a:lvl7pPr marL="2405718" indent="0" algn="ctr">
              <a:buNone/>
              <a:defRPr sz="1403"/>
            </a:lvl7pPr>
            <a:lvl8pPr marL="2806671" indent="0" algn="ctr">
              <a:buNone/>
              <a:defRPr sz="1403"/>
            </a:lvl8pPr>
            <a:lvl9pPr marL="3207624" indent="0" algn="ctr">
              <a:buNone/>
              <a:defRPr sz="1403"/>
            </a:lvl9pPr>
          </a:lstStyle>
          <a:p>
            <a:r>
              <a:rPr lang="en-US"/>
              <a:t>ONE LINE SUBTITLE GOES HERE</a:t>
            </a:r>
            <a:endParaRPr lang="en-AU"/>
          </a:p>
        </p:txBody>
      </p:sp>
      <p:cxnSp>
        <p:nvCxnSpPr>
          <p:cNvPr id="9" name="Straight Connector 8">
            <a:extLst>
              <a:ext uri="{FF2B5EF4-FFF2-40B4-BE49-F238E27FC236}">
                <a16:creationId xmlns:a16="http://schemas.microsoft.com/office/drawing/2014/main" id="{3866432D-1470-5444-A3B2-21D9530F3396}"/>
              </a:ext>
            </a:extLst>
          </p:cNvPr>
          <p:cNvCxnSpPr/>
          <p:nvPr userDrawn="1"/>
        </p:nvCxnSpPr>
        <p:spPr>
          <a:xfrm>
            <a:off x="484078" y="2857200"/>
            <a:ext cx="736641"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44328716-ED6A-5A4D-96BB-6A4296E7B35F}"/>
              </a:ext>
            </a:extLst>
          </p:cNvPr>
          <p:cNvSpPr>
            <a:spLocks noGrp="1"/>
          </p:cNvSpPr>
          <p:nvPr>
            <p:ph type="body" sz="quarter" idx="13" hasCustomPrompt="1"/>
          </p:nvPr>
        </p:nvSpPr>
        <p:spPr>
          <a:xfrm>
            <a:off x="484079" y="3067171"/>
            <a:ext cx="7366407" cy="694458"/>
          </a:xfrm>
        </p:spPr>
        <p:txBody>
          <a:bodyPr/>
          <a:lstStyle>
            <a:lvl1pPr marL="0" indent="0">
              <a:lnSpc>
                <a:spcPts val="1666"/>
              </a:lnSpc>
              <a:spcAft>
                <a:spcPts val="0"/>
              </a:spcAft>
              <a:buNone/>
              <a:defRPr sz="1491">
                <a:solidFill>
                  <a:schemeClr val="bg1"/>
                </a:solidFill>
              </a:defRPr>
            </a:lvl1pPr>
            <a:lvl2pPr marL="315711" indent="0">
              <a:buNone/>
              <a:defRPr>
                <a:solidFill>
                  <a:srgbClr val="FF0000"/>
                </a:solidFill>
              </a:defRPr>
            </a:lvl2pPr>
            <a:lvl3pPr marL="789278" indent="0">
              <a:buNone/>
              <a:defRPr>
                <a:solidFill>
                  <a:srgbClr val="FF0000"/>
                </a:solidFill>
              </a:defRPr>
            </a:lvl3pPr>
            <a:lvl4pPr marL="1262844" indent="0">
              <a:buNone/>
              <a:defRPr>
                <a:solidFill>
                  <a:srgbClr val="FF0000"/>
                </a:solidFill>
              </a:defRPr>
            </a:lvl4pPr>
            <a:lvl5pPr marL="1736411" indent="0">
              <a:buNone/>
              <a:defRPr>
                <a:solidFill>
                  <a:srgbClr val="FF0000"/>
                </a:solidFill>
              </a:defRPr>
            </a:lvl5pPr>
          </a:lstStyle>
          <a:p>
            <a:pPr lvl="0"/>
            <a:r>
              <a:rPr lang="en-US"/>
              <a:t>NAME GOES HERE</a:t>
            </a:r>
          </a:p>
          <a:p>
            <a:pPr lvl="0"/>
            <a:r>
              <a:rPr lang="en-US"/>
              <a:t>DATE GOES HERE</a:t>
            </a:r>
          </a:p>
        </p:txBody>
      </p:sp>
    </p:spTree>
    <p:extLst>
      <p:ext uri="{BB962C8B-B14F-4D97-AF65-F5344CB8AC3E}">
        <p14:creationId xmlns:p14="http://schemas.microsoft.com/office/powerpoint/2010/main" val="41388959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EMC Title Slide v0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7272C5-0306-8242-9B85-4A4C83530324}"/>
              </a:ext>
            </a:extLst>
          </p:cNvPr>
          <p:cNvPicPr>
            <a:picLocks noChangeAspect="1"/>
          </p:cNvPicPr>
          <p:nvPr userDrawn="1"/>
        </p:nvPicPr>
        <p:blipFill>
          <a:blip r:embed="rId2"/>
          <a:stretch>
            <a:fillRect/>
          </a:stretch>
        </p:blipFill>
        <p:spPr>
          <a:xfrm>
            <a:off x="8902829" y="6903464"/>
            <a:ext cx="1473281" cy="328825"/>
          </a:xfrm>
          <a:prstGeom prst="rect">
            <a:avLst/>
          </a:prstGeom>
        </p:spPr>
      </p:pic>
      <p:sp>
        <p:nvSpPr>
          <p:cNvPr id="2" name="Title 1">
            <a:extLst>
              <a:ext uri="{FF2B5EF4-FFF2-40B4-BE49-F238E27FC236}">
                <a16:creationId xmlns:a16="http://schemas.microsoft.com/office/drawing/2014/main" id="{2F999C29-79D3-4929-A29A-6F48D69BD693}"/>
              </a:ext>
            </a:extLst>
          </p:cNvPr>
          <p:cNvSpPr>
            <a:spLocks noGrp="1"/>
          </p:cNvSpPr>
          <p:nvPr>
            <p:ph type="ctrTitle" hasCustomPrompt="1"/>
          </p:nvPr>
        </p:nvSpPr>
        <p:spPr>
          <a:xfrm>
            <a:off x="484078" y="654775"/>
            <a:ext cx="7366407" cy="1488125"/>
          </a:xfrm>
        </p:spPr>
        <p:txBody>
          <a:bodyPr anchor="t" anchorCtr="0"/>
          <a:lstStyle>
            <a:lvl1pPr algn="l">
              <a:lnSpc>
                <a:spcPts val="4736"/>
              </a:lnSpc>
              <a:defRPr sz="4736" cap="all" baseline="0">
                <a:solidFill>
                  <a:schemeClr val="bg1"/>
                </a:solidFill>
              </a:defRPr>
            </a:lvl1pPr>
          </a:lstStyle>
          <a:p>
            <a:r>
              <a:rPr lang="en-US"/>
              <a:t>ONE OR TWO LINE TITLE GOES HERE</a:t>
            </a:r>
            <a:endParaRPr lang="en-AU"/>
          </a:p>
        </p:txBody>
      </p:sp>
      <p:sp>
        <p:nvSpPr>
          <p:cNvPr id="3" name="Subtitle 2">
            <a:extLst>
              <a:ext uri="{FF2B5EF4-FFF2-40B4-BE49-F238E27FC236}">
                <a16:creationId xmlns:a16="http://schemas.microsoft.com/office/drawing/2014/main" id="{046A4E41-C068-49AE-94C4-4932AFBE65F8}"/>
              </a:ext>
            </a:extLst>
          </p:cNvPr>
          <p:cNvSpPr>
            <a:spLocks noGrp="1"/>
          </p:cNvSpPr>
          <p:nvPr>
            <p:ph type="subTitle" idx="1" hasCustomPrompt="1"/>
          </p:nvPr>
        </p:nvSpPr>
        <p:spPr>
          <a:xfrm>
            <a:off x="484078" y="2242109"/>
            <a:ext cx="7366407" cy="396833"/>
          </a:xfrm>
        </p:spPr>
        <p:txBody>
          <a:bodyPr/>
          <a:lstStyle>
            <a:lvl1pPr marL="0" indent="0" algn="l">
              <a:lnSpc>
                <a:spcPts val="2105"/>
              </a:lnSpc>
              <a:spcAft>
                <a:spcPts val="0"/>
              </a:spcAft>
              <a:buNone/>
              <a:defRPr sz="2105">
                <a:solidFill>
                  <a:schemeClr val="accent3"/>
                </a:solidFill>
              </a:defRPr>
            </a:lvl1pPr>
            <a:lvl2pPr marL="400953" indent="0" algn="ctr">
              <a:buNone/>
              <a:defRPr sz="1754"/>
            </a:lvl2pPr>
            <a:lvl3pPr marL="801906" indent="0" algn="ctr">
              <a:buNone/>
              <a:defRPr sz="1579"/>
            </a:lvl3pPr>
            <a:lvl4pPr marL="1202859" indent="0" algn="ctr">
              <a:buNone/>
              <a:defRPr sz="1403"/>
            </a:lvl4pPr>
            <a:lvl5pPr marL="1603812" indent="0" algn="ctr">
              <a:buNone/>
              <a:defRPr sz="1403"/>
            </a:lvl5pPr>
            <a:lvl6pPr marL="2004765" indent="0" algn="ctr">
              <a:buNone/>
              <a:defRPr sz="1403"/>
            </a:lvl6pPr>
            <a:lvl7pPr marL="2405718" indent="0" algn="ctr">
              <a:buNone/>
              <a:defRPr sz="1403"/>
            </a:lvl7pPr>
            <a:lvl8pPr marL="2806671" indent="0" algn="ctr">
              <a:buNone/>
              <a:defRPr sz="1403"/>
            </a:lvl8pPr>
            <a:lvl9pPr marL="3207624" indent="0" algn="ctr">
              <a:buNone/>
              <a:defRPr sz="1403"/>
            </a:lvl9pPr>
          </a:lstStyle>
          <a:p>
            <a:r>
              <a:rPr lang="en-US"/>
              <a:t>ONE LINE SUBTITLE GOES HERE</a:t>
            </a:r>
            <a:endParaRPr lang="en-AU"/>
          </a:p>
        </p:txBody>
      </p:sp>
      <p:cxnSp>
        <p:nvCxnSpPr>
          <p:cNvPr id="9" name="Straight Connector 8">
            <a:extLst>
              <a:ext uri="{FF2B5EF4-FFF2-40B4-BE49-F238E27FC236}">
                <a16:creationId xmlns:a16="http://schemas.microsoft.com/office/drawing/2014/main" id="{3866432D-1470-5444-A3B2-21D9530F3396}"/>
              </a:ext>
            </a:extLst>
          </p:cNvPr>
          <p:cNvCxnSpPr/>
          <p:nvPr userDrawn="1"/>
        </p:nvCxnSpPr>
        <p:spPr>
          <a:xfrm>
            <a:off x="484078" y="2857200"/>
            <a:ext cx="736641"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44328716-ED6A-5A4D-96BB-6A4296E7B35F}"/>
              </a:ext>
            </a:extLst>
          </p:cNvPr>
          <p:cNvSpPr>
            <a:spLocks noGrp="1"/>
          </p:cNvSpPr>
          <p:nvPr>
            <p:ph type="body" sz="quarter" idx="13" hasCustomPrompt="1"/>
          </p:nvPr>
        </p:nvSpPr>
        <p:spPr>
          <a:xfrm>
            <a:off x="484079" y="3067171"/>
            <a:ext cx="7366407" cy="694458"/>
          </a:xfrm>
        </p:spPr>
        <p:txBody>
          <a:bodyPr/>
          <a:lstStyle>
            <a:lvl1pPr marL="0" indent="0">
              <a:lnSpc>
                <a:spcPts val="1666"/>
              </a:lnSpc>
              <a:spcAft>
                <a:spcPts val="0"/>
              </a:spcAft>
              <a:buNone/>
              <a:defRPr sz="1491">
                <a:solidFill>
                  <a:schemeClr val="bg1"/>
                </a:solidFill>
              </a:defRPr>
            </a:lvl1pPr>
            <a:lvl2pPr marL="315711" indent="0">
              <a:buNone/>
              <a:defRPr>
                <a:solidFill>
                  <a:srgbClr val="FF0000"/>
                </a:solidFill>
              </a:defRPr>
            </a:lvl2pPr>
            <a:lvl3pPr marL="789278" indent="0">
              <a:buNone/>
              <a:defRPr>
                <a:solidFill>
                  <a:srgbClr val="FF0000"/>
                </a:solidFill>
              </a:defRPr>
            </a:lvl3pPr>
            <a:lvl4pPr marL="1262844" indent="0">
              <a:buNone/>
              <a:defRPr>
                <a:solidFill>
                  <a:srgbClr val="FF0000"/>
                </a:solidFill>
              </a:defRPr>
            </a:lvl4pPr>
            <a:lvl5pPr marL="1736411" indent="0">
              <a:buNone/>
              <a:defRPr>
                <a:solidFill>
                  <a:srgbClr val="FF0000"/>
                </a:solidFill>
              </a:defRPr>
            </a:lvl5pPr>
          </a:lstStyle>
          <a:p>
            <a:pPr lvl="0"/>
            <a:r>
              <a:rPr lang="en-US"/>
              <a:t>NAME GOES HERE</a:t>
            </a:r>
          </a:p>
          <a:p>
            <a:pPr lvl="0"/>
            <a:r>
              <a:rPr lang="en-US"/>
              <a:t>DATE GOES HERE</a:t>
            </a:r>
          </a:p>
        </p:txBody>
      </p:sp>
    </p:spTree>
    <p:extLst>
      <p:ext uri="{BB962C8B-B14F-4D97-AF65-F5344CB8AC3E}">
        <p14:creationId xmlns:p14="http://schemas.microsoft.com/office/powerpoint/2010/main" val="918127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EMC Divider Slide v0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11D7274-6BC9-6348-81DC-24A67C7BF16D}"/>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2F999C29-79D3-4929-A29A-6F48D69BD693}"/>
              </a:ext>
            </a:extLst>
          </p:cNvPr>
          <p:cNvSpPr>
            <a:spLocks noGrp="1"/>
          </p:cNvSpPr>
          <p:nvPr>
            <p:ph type="ctrTitle" hasCustomPrompt="1"/>
          </p:nvPr>
        </p:nvSpPr>
        <p:spPr>
          <a:xfrm>
            <a:off x="484078" y="654775"/>
            <a:ext cx="7366407" cy="694458"/>
          </a:xfrm>
        </p:spPr>
        <p:txBody>
          <a:bodyPr anchor="t" anchorCtr="0"/>
          <a:lstStyle>
            <a:lvl1pPr algn="l">
              <a:lnSpc>
                <a:spcPts val="4736"/>
              </a:lnSpc>
              <a:defRPr sz="4736" cap="all" baseline="0">
                <a:solidFill>
                  <a:schemeClr val="bg1"/>
                </a:solidFill>
              </a:defRPr>
            </a:lvl1pPr>
          </a:lstStyle>
          <a:p>
            <a:r>
              <a:rPr lang="en-US"/>
              <a:t>SECTION </a:t>
            </a:r>
            <a:r>
              <a:rPr lang="en-US" err="1"/>
              <a:t>dIViDER</a:t>
            </a:r>
            <a:endParaRPr lang="en-AU"/>
          </a:p>
        </p:txBody>
      </p:sp>
      <p:sp>
        <p:nvSpPr>
          <p:cNvPr id="3" name="Subtitle 2">
            <a:extLst>
              <a:ext uri="{FF2B5EF4-FFF2-40B4-BE49-F238E27FC236}">
                <a16:creationId xmlns:a16="http://schemas.microsoft.com/office/drawing/2014/main" id="{046A4E41-C068-49AE-94C4-4932AFBE65F8}"/>
              </a:ext>
            </a:extLst>
          </p:cNvPr>
          <p:cNvSpPr>
            <a:spLocks noGrp="1"/>
          </p:cNvSpPr>
          <p:nvPr>
            <p:ph type="subTitle" idx="1" hasCustomPrompt="1"/>
          </p:nvPr>
        </p:nvSpPr>
        <p:spPr>
          <a:xfrm>
            <a:off x="484078" y="1488125"/>
            <a:ext cx="7366407" cy="396833"/>
          </a:xfrm>
        </p:spPr>
        <p:txBody>
          <a:bodyPr/>
          <a:lstStyle>
            <a:lvl1pPr marL="0" indent="0" algn="l">
              <a:lnSpc>
                <a:spcPts val="2105"/>
              </a:lnSpc>
              <a:spcAft>
                <a:spcPts val="0"/>
              </a:spcAft>
              <a:buNone/>
              <a:defRPr sz="2105">
                <a:solidFill>
                  <a:schemeClr val="accent3"/>
                </a:solidFill>
              </a:defRPr>
            </a:lvl1pPr>
            <a:lvl2pPr marL="400953" indent="0" algn="ctr">
              <a:buNone/>
              <a:defRPr sz="1754"/>
            </a:lvl2pPr>
            <a:lvl3pPr marL="801906" indent="0" algn="ctr">
              <a:buNone/>
              <a:defRPr sz="1579"/>
            </a:lvl3pPr>
            <a:lvl4pPr marL="1202859" indent="0" algn="ctr">
              <a:buNone/>
              <a:defRPr sz="1403"/>
            </a:lvl4pPr>
            <a:lvl5pPr marL="1603812" indent="0" algn="ctr">
              <a:buNone/>
              <a:defRPr sz="1403"/>
            </a:lvl5pPr>
            <a:lvl6pPr marL="2004765" indent="0" algn="ctr">
              <a:buNone/>
              <a:defRPr sz="1403"/>
            </a:lvl6pPr>
            <a:lvl7pPr marL="2405718" indent="0" algn="ctr">
              <a:buNone/>
              <a:defRPr sz="1403"/>
            </a:lvl7pPr>
            <a:lvl8pPr marL="2806671" indent="0" algn="ctr">
              <a:buNone/>
              <a:defRPr sz="1403"/>
            </a:lvl8pPr>
            <a:lvl9pPr marL="3207624" indent="0" algn="ctr">
              <a:buNone/>
              <a:defRPr sz="1403"/>
            </a:lvl9pPr>
          </a:lstStyle>
          <a:p>
            <a:r>
              <a:rPr lang="en-US"/>
              <a:t>HEADING LINE TWO</a:t>
            </a:r>
            <a:endParaRPr lang="en-AU"/>
          </a:p>
        </p:txBody>
      </p:sp>
      <p:sp>
        <p:nvSpPr>
          <p:cNvPr id="6" name="Slide Number Placeholder 5">
            <a:extLst>
              <a:ext uri="{FF2B5EF4-FFF2-40B4-BE49-F238E27FC236}">
                <a16:creationId xmlns:a16="http://schemas.microsoft.com/office/drawing/2014/main" id="{E1037B26-4479-4CC4-8D47-940593D84840}"/>
              </a:ext>
            </a:extLst>
          </p:cNvPr>
          <p:cNvSpPr>
            <a:spLocks noGrp="1"/>
          </p:cNvSpPr>
          <p:nvPr>
            <p:ph type="sldNum" sz="quarter" idx="12"/>
          </p:nvPr>
        </p:nvSpPr>
        <p:spPr/>
        <p:txBody>
          <a:bodyPr/>
          <a:lstStyle>
            <a:lvl1pPr>
              <a:defRPr>
                <a:solidFill>
                  <a:schemeClr val="bg1"/>
                </a:solidFill>
              </a:defRPr>
            </a:lvl1pPr>
          </a:lstStyle>
          <a:p>
            <a:fld id="{6FE97DB3-DBCA-4D64-993E-1CEDAB7F245B}" type="slidenum">
              <a:rPr lang="en-AU" smtClean="0"/>
              <a:pPr/>
              <a:t>‹#›</a:t>
            </a:fld>
            <a:endParaRPr lang="en-AU"/>
          </a:p>
        </p:txBody>
      </p:sp>
      <p:cxnSp>
        <p:nvCxnSpPr>
          <p:cNvPr id="9" name="Straight Connector 8">
            <a:extLst>
              <a:ext uri="{FF2B5EF4-FFF2-40B4-BE49-F238E27FC236}">
                <a16:creationId xmlns:a16="http://schemas.microsoft.com/office/drawing/2014/main" id="{3866432D-1470-5444-A3B2-21D9530F3396}"/>
              </a:ext>
            </a:extLst>
          </p:cNvPr>
          <p:cNvCxnSpPr/>
          <p:nvPr userDrawn="1"/>
        </p:nvCxnSpPr>
        <p:spPr>
          <a:xfrm>
            <a:off x="484078" y="2440525"/>
            <a:ext cx="736641"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CEDB85-2780-254A-A024-51633871B367}"/>
              </a:ext>
            </a:extLst>
          </p:cNvPr>
          <p:cNvCxnSpPr>
            <a:cxnSpLocks/>
          </p:cNvCxnSpPr>
          <p:nvPr userDrawn="1"/>
        </p:nvCxnSpPr>
        <p:spPr>
          <a:xfrm>
            <a:off x="9744704" y="7023950"/>
            <a:ext cx="0" cy="533168"/>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6675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EMC Divider Slide v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99C29-79D3-4929-A29A-6F48D69BD693}"/>
              </a:ext>
            </a:extLst>
          </p:cNvPr>
          <p:cNvSpPr>
            <a:spLocks noGrp="1"/>
          </p:cNvSpPr>
          <p:nvPr>
            <p:ph type="ctrTitle" hasCustomPrompt="1"/>
          </p:nvPr>
        </p:nvSpPr>
        <p:spPr>
          <a:xfrm>
            <a:off x="484078" y="654775"/>
            <a:ext cx="7366407" cy="694458"/>
          </a:xfrm>
        </p:spPr>
        <p:txBody>
          <a:bodyPr anchor="t" anchorCtr="0"/>
          <a:lstStyle>
            <a:lvl1pPr algn="l">
              <a:lnSpc>
                <a:spcPts val="4736"/>
              </a:lnSpc>
              <a:defRPr sz="4736" cap="all" baseline="0">
                <a:solidFill>
                  <a:schemeClr val="bg1"/>
                </a:solidFill>
              </a:defRPr>
            </a:lvl1pPr>
          </a:lstStyle>
          <a:p>
            <a:r>
              <a:rPr lang="en-US"/>
              <a:t>SECTION </a:t>
            </a:r>
            <a:r>
              <a:rPr lang="en-US" err="1"/>
              <a:t>dIViDER</a:t>
            </a:r>
            <a:endParaRPr lang="en-AU"/>
          </a:p>
        </p:txBody>
      </p:sp>
      <p:sp>
        <p:nvSpPr>
          <p:cNvPr id="3" name="Subtitle 2">
            <a:extLst>
              <a:ext uri="{FF2B5EF4-FFF2-40B4-BE49-F238E27FC236}">
                <a16:creationId xmlns:a16="http://schemas.microsoft.com/office/drawing/2014/main" id="{046A4E41-C068-49AE-94C4-4932AFBE65F8}"/>
              </a:ext>
            </a:extLst>
          </p:cNvPr>
          <p:cNvSpPr>
            <a:spLocks noGrp="1"/>
          </p:cNvSpPr>
          <p:nvPr>
            <p:ph type="subTitle" idx="1" hasCustomPrompt="1"/>
          </p:nvPr>
        </p:nvSpPr>
        <p:spPr>
          <a:xfrm>
            <a:off x="484078" y="1488125"/>
            <a:ext cx="7366407" cy="396833"/>
          </a:xfrm>
        </p:spPr>
        <p:txBody>
          <a:bodyPr/>
          <a:lstStyle>
            <a:lvl1pPr marL="0" indent="0" algn="l">
              <a:lnSpc>
                <a:spcPts val="2105"/>
              </a:lnSpc>
              <a:spcAft>
                <a:spcPts val="0"/>
              </a:spcAft>
              <a:buNone/>
              <a:defRPr sz="2105">
                <a:solidFill>
                  <a:schemeClr val="accent3"/>
                </a:solidFill>
              </a:defRPr>
            </a:lvl1pPr>
            <a:lvl2pPr marL="400953" indent="0" algn="ctr">
              <a:buNone/>
              <a:defRPr sz="1754"/>
            </a:lvl2pPr>
            <a:lvl3pPr marL="801906" indent="0" algn="ctr">
              <a:buNone/>
              <a:defRPr sz="1579"/>
            </a:lvl3pPr>
            <a:lvl4pPr marL="1202859" indent="0" algn="ctr">
              <a:buNone/>
              <a:defRPr sz="1403"/>
            </a:lvl4pPr>
            <a:lvl5pPr marL="1603812" indent="0" algn="ctr">
              <a:buNone/>
              <a:defRPr sz="1403"/>
            </a:lvl5pPr>
            <a:lvl6pPr marL="2004765" indent="0" algn="ctr">
              <a:buNone/>
              <a:defRPr sz="1403"/>
            </a:lvl6pPr>
            <a:lvl7pPr marL="2405718" indent="0" algn="ctr">
              <a:buNone/>
              <a:defRPr sz="1403"/>
            </a:lvl7pPr>
            <a:lvl8pPr marL="2806671" indent="0" algn="ctr">
              <a:buNone/>
              <a:defRPr sz="1403"/>
            </a:lvl8pPr>
            <a:lvl9pPr marL="3207624" indent="0" algn="ctr">
              <a:buNone/>
              <a:defRPr sz="1403"/>
            </a:lvl9pPr>
          </a:lstStyle>
          <a:p>
            <a:r>
              <a:rPr lang="en-US"/>
              <a:t>HEADING LINE TWO</a:t>
            </a:r>
            <a:endParaRPr lang="en-AU"/>
          </a:p>
        </p:txBody>
      </p:sp>
      <p:sp>
        <p:nvSpPr>
          <p:cNvPr id="6" name="Slide Number Placeholder 5">
            <a:extLst>
              <a:ext uri="{FF2B5EF4-FFF2-40B4-BE49-F238E27FC236}">
                <a16:creationId xmlns:a16="http://schemas.microsoft.com/office/drawing/2014/main" id="{E1037B26-4479-4CC4-8D47-940593D84840}"/>
              </a:ext>
            </a:extLst>
          </p:cNvPr>
          <p:cNvSpPr>
            <a:spLocks noGrp="1"/>
          </p:cNvSpPr>
          <p:nvPr>
            <p:ph type="sldNum" sz="quarter" idx="12"/>
          </p:nvPr>
        </p:nvSpPr>
        <p:spPr/>
        <p:txBody>
          <a:bodyPr/>
          <a:lstStyle>
            <a:lvl1pPr>
              <a:defRPr>
                <a:solidFill>
                  <a:schemeClr val="bg1"/>
                </a:solidFill>
              </a:defRPr>
            </a:lvl1pPr>
          </a:lstStyle>
          <a:p>
            <a:fld id="{6FE97DB3-DBCA-4D64-993E-1CEDAB7F245B}" type="slidenum">
              <a:rPr lang="en-AU" smtClean="0"/>
              <a:pPr/>
              <a:t>‹#›</a:t>
            </a:fld>
            <a:endParaRPr lang="en-AU"/>
          </a:p>
        </p:txBody>
      </p:sp>
      <p:cxnSp>
        <p:nvCxnSpPr>
          <p:cNvPr id="9" name="Straight Connector 8">
            <a:extLst>
              <a:ext uri="{FF2B5EF4-FFF2-40B4-BE49-F238E27FC236}">
                <a16:creationId xmlns:a16="http://schemas.microsoft.com/office/drawing/2014/main" id="{3866432D-1470-5444-A3B2-21D9530F3396}"/>
              </a:ext>
            </a:extLst>
          </p:cNvPr>
          <p:cNvCxnSpPr/>
          <p:nvPr userDrawn="1"/>
        </p:nvCxnSpPr>
        <p:spPr>
          <a:xfrm>
            <a:off x="484078" y="2440525"/>
            <a:ext cx="736641"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CEDB85-2780-254A-A024-51633871B367}"/>
              </a:ext>
            </a:extLst>
          </p:cNvPr>
          <p:cNvCxnSpPr>
            <a:cxnSpLocks/>
          </p:cNvCxnSpPr>
          <p:nvPr userDrawn="1"/>
        </p:nvCxnSpPr>
        <p:spPr>
          <a:xfrm>
            <a:off x="9744704" y="7023950"/>
            <a:ext cx="0" cy="533168"/>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20390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AEMC 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25352-EEA5-4AA7-ACC1-FC29C321D708}"/>
              </a:ext>
            </a:extLst>
          </p:cNvPr>
          <p:cNvSpPr>
            <a:spLocks noGrp="1"/>
          </p:cNvSpPr>
          <p:nvPr>
            <p:ph type="title"/>
          </p:nvPr>
        </p:nvSpPr>
        <p:spPr/>
        <p:txBody>
          <a:bodyPr/>
          <a:lstStyle/>
          <a:p>
            <a:r>
              <a:rPr lang="en-US"/>
              <a:t>Click to edit Master title style</a:t>
            </a:r>
            <a:endParaRPr lang="en-AU"/>
          </a:p>
        </p:txBody>
      </p:sp>
      <p:sp>
        <p:nvSpPr>
          <p:cNvPr id="5" name="Slide Number Placeholder 4">
            <a:extLst>
              <a:ext uri="{FF2B5EF4-FFF2-40B4-BE49-F238E27FC236}">
                <a16:creationId xmlns:a16="http://schemas.microsoft.com/office/drawing/2014/main" id="{568E544F-CBAC-4557-859C-748077B24751}"/>
              </a:ext>
            </a:extLst>
          </p:cNvPr>
          <p:cNvSpPr>
            <a:spLocks noGrp="1"/>
          </p:cNvSpPr>
          <p:nvPr>
            <p:ph type="sldNum" sz="quarter" idx="12"/>
          </p:nvPr>
        </p:nvSpPr>
        <p:spPr/>
        <p:txBody>
          <a:bodyPr/>
          <a:lstStyle/>
          <a:p>
            <a:fld id="{6FE97DB3-DBCA-4D64-993E-1CEDAB7F245B}" type="slidenum">
              <a:rPr lang="en-AU" smtClean="0"/>
              <a:t>‹#›</a:t>
            </a:fld>
            <a:endParaRPr lang="en-AU"/>
          </a:p>
        </p:txBody>
      </p:sp>
      <p:cxnSp>
        <p:nvCxnSpPr>
          <p:cNvPr id="6" name="Straight Connector 5">
            <a:extLst>
              <a:ext uri="{FF2B5EF4-FFF2-40B4-BE49-F238E27FC236}">
                <a16:creationId xmlns:a16="http://schemas.microsoft.com/office/drawing/2014/main" id="{F2CB4662-B854-7740-AB76-C59C96F86951}"/>
              </a:ext>
            </a:extLst>
          </p:cNvPr>
          <p:cNvCxnSpPr/>
          <p:nvPr userDrawn="1"/>
        </p:nvCxnSpPr>
        <p:spPr>
          <a:xfrm>
            <a:off x="482346" y="952400"/>
            <a:ext cx="736641"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F3F5B1F-7C89-2046-98CD-60DC0337906E}"/>
              </a:ext>
            </a:extLst>
          </p:cNvPr>
          <p:cNvCxnSpPr>
            <a:cxnSpLocks/>
          </p:cNvCxnSpPr>
          <p:nvPr userDrawn="1"/>
        </p:nvCxnSpPr>
        <p:spPr>
          <a:xfrm>
            <a:off x="9744704" y="7023950"/>
            <a:ext cx="0" cy="533168"/>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84640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AEMC Title &amp; Content (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97AC6-6C60-49E7-8938-53F3A4B71E9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BDBE0F2-0E3B-4F3A-B0FA-08998D39AD3E}"/>
              </a:ext>
            </a:extLst>
          </p:cNvPr>
          <p:cNvSpPr>
            <a:spLocks noGrp="1"/>
          </p:cNvSpPr>
          <p:nvPr>
            <p:ph idx="1" hasCustomPrompt="1"/>
          </p:nvPr>
        </p:nvSpPr>
        <p:spPr>
          <a:xfrm>
            <a:off x="484078" y="1785750"/>
            <a:ext cx="9681563" cy="4365167"/>
          </a:xfrm>
        </p:spPr>
        <p:txBody>
          <a:bodyPr/>
          <a:lstStyle>
            <a:lvl1pPr marL="0" indent="0">
              <a:lnSpc>
                <a:spcPts val="4209"/>
              </a:lnSpc>
              <a:spcAft>
                <a:spcPts val="0"/>
              </a:spcAft>
              <a:buNone/>
              <a:defRPr sz="4034">
                <a:solidFill>
                  <a:schemeClr val="bg1"/>
                </a:solidFill>
              </a:defRPr>
            </a:lvl1pPr>
            <a:lvl2pPr marL="315711" indent="0">
              <a:buNone/>
              <a:defRPr>
                <a:solidFill>
                  <a:srgbClr val="FF0000"/>
                </a:solidFill>
              </a:defRPr>
            </a:lvl2pPr>
            <a:lvl3pPr marL="789278" indent="0">
              <a:buNone/>
              <a:defRPr>
                <a:solidFill>
                  <a:srgbClr val="FF0000"/>
                </a:solidFill>
              </a:defRPr>
            </a:lvl3pPr>
            <a:lvl4pPr marL="1262844" indent="0">
              <a:buNone/>
              <a:defRPr>
                <a:solidFill>
                  <a:srgbClr val="FF0000"/>
                </a:solidFill>
              </a:defRPr>
            </a:lvl4pPr>
            <a:lvl5pPr marL="1736411" indent="0">
              <a:buNone/>
              <a:defRPr>
                <a:solidFill>
                  <a:srgbClr val="FF0000"/>
                </a:solidFill>
              </a:defRPr>
            </a:lvl5pPr>
          </a:lstStyle>
          <a:p>
            <a:pPr lvl="0"/>
            <a:r>
              <a:rPr lang="en-US"/>
              <a:t>“</a:t>
            </a:r>
            <a:r>
              <a:rPr lang="en-US" err="1"/>
              <a:t>Uptaque</a:t>
            </a:r>
            <a:r>
              <a:rPr lang="en-US"/>
              <a:t> </a:t>
            </a:r>
            <a:r>
              <a:rPr lang="en-US" err="1"/>
              <a:t>saection</a:t>
            </a:r>
            <a:r>
              <a:rPr lang="en-US"/>
              <a:t> </a:t>
            </a:r>
            <a:r>
              <a:rPr lang="en-US" err="1"/>
              <a:t>consequiam</a:t>
            </a:r>
            <a:r>
              <a:rPr lang="en-US"/>
              <a:t> </a:t>
            </a: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r>
              <a:rPr lang="en-US"/>
              <a:t> </a:t>
            </a:r>
            <a:r>
              <a:rPr lang="en-US" err="1"/>
              <a:t>eicaeperro</a:t>
            </a:r>
            <a:r>
              <a:rPr lang="en-US"/>
              <a:t> </a:t>
            </a:r>
            <a:r>
              <a:rPr lang="en-US" err="1"/>
              <a:t>oditinnus</a:t>
            </a:r>
            <a:r>
              <a:rPr lang="en-US"/>
              <a:t> sit que </a:t>
            </a:r>
            <a:r>
              <a:rPr lang="en-US" err="1"/>
              <a:t>dolutemolum</a:t>
            </a:r>
            <a:r>
              <a:rPr lang="en-US"/>
              <a:t> re”</a:t>
            </a:r>
          </a:p>
        </p:txBody>
      </p:sp>
      <p:sp>
        <p:nvSpPr>
          <p:cNvPr id="6" name="Slide Number Placeholder 5">
            <a:extLst>
              <a:ext uri="{FF2B5EF4-FFF2-40B4-BE49-F238E27FC236}">
                <a16:creationId xmlns:a16="http://schemas.microsoft.com/office/drawing/2014/main" id="{2AEC1EDA-3007-4BB8-8104-CB0531577FA6}"/>
              </a:ext>
            </a:extLst>
          </p:cNvPr>
          <p:cNvSpPr>
            <a:spLocks noGrp="1"/>
          </p:cNvSpPr>
          <p:nvPr>
            <p:ph type="sldNum" sz="quarter" idx="12"/>
          </p:nvPr>
        </p:nvSpPr>
        <p:spPr/>
        <p:txBody>
          <a:bodyPr/>
          <a:lstStyle/>
          <a:p>
            <a:fld id="{6FE97DB3-DBCA-4D64-993E-1CEDAB7F245B}" type="slidenum">
              <a:rPr lang="en-AU" smtClean="0"/>
              <a:t>‹#›</a:t>
            </a:fld>
            <a:endParaRPr lang="en-AU"/>
          </a:p>
        </p:txBody>
      </p:sp>
      <p:cxnSp>
        <p:nvCxnSpPr>
          <p:cNvPr id="8" name="Straight Connector 7">
            <a:extLst>
              <a:ext uri="{FF2B5EF4-FFF2-40B4-BE49-F238E27FC236}">
                <a16:creationId xmlns:a16="http://schemas.microsoft.com/office/drawing/2014/main" id="{C875AEB9-7E68-4C42-A3EB-2C766FDA1BA0}"/>
              </a:ext>
            </a:extLst>
          </p:cNvPr>
          <p:cNvCxnSpPr/>
          <p:nvPr userDrawn="1"/>
        </p:nvCxnSpPr>
        <p:spPr>
          <a:xfrm>
            <a:off x="482346" y="952400"/>
            <a:ext cx="736641"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4BCADF8-AD48-124D-9D67-00346053D156}"/>
              </a:ext>
            </a:extLst>
          </p:cNvPr>
          <p:cNvCxnSpPr>
            <a:cxnSpLocks/>
          </p:cNvCxnSpPr>
          <p:nvPr userDrawn="1"/>
        </p:nvCxnSpPr>
        <p:spPr>
          <a:xfrm>
            <a:off x="9744704" y="7023950"/>
            <a:ext cx="0" cy="533168"/>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57FB4FE-F7CE-A94E-A990-704CFE040388}"/>
              </a:ext>
            </a:extLst>
          </p:cNvPr>
          <p:cNvCxnSpPr/>
          <p:nvPr userDrawn="1"/>
        </p:nvCxnSpPr>
        <p:spPr>
          <a:xfrm>
            <a:off x="484078" y="6349333"/>
            <a:ext cx="736641"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66244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AEMC Title &amp; Conten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97AC6-6C60-49E7-8938-53F3A4B71E9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BDBE0F2-0E3B-4F3A-B0FA-08998D39AD3E}"/>
              </a:ext>
            </a:extLst>
          </p:cNvPr>
          <p:cNvSpPr>
            <a:spLocks noGrp="1"/>
          </p:cNvSpPr>
          <p:nvPr>
            <p:ph idx="1" hasCustomPrompt="1"/>
          </p:nvPr>
        </p:nvSpPr>
        <p:spPr>
          <a:xfrm>
            <a:off x="484078" y="1785750"/>
            <a:ext cx="9681563" cy="3571500"/>
          </a:xfrm>
        </p:spPr>
        <p:txBody>
          <a:bodyPr/>
          <a:lstStyle>
            <a:lvl1pPr marL="0" indent="0">
              <a:lnSpc>
                <a:spcPts val="3508"/>
              </a:lnSpc>
              <a:spcAft>
                <a:spcPts val="658"/>
              </a:spcAft>
              <a:buNone/>
              <a:defRPr sz="3333">
                <a:solidFill>
                  <a:schemeClr val="bg1"/>
                </a:solidFill>
              </a:defRPr>
            </a:lvl1pPr>
            <a:lvl2pPr marL="315711" indent="0">
              <a:buNone/>
              <a:defRPr>
                <a:solidFill>
                  <a:srgbClr val="FF0000"/>
                </a:solidFill>
              </a:defRPr>
            </a:lvl2pPr>
            <a:lvl3pPr marL="789278" indent="0">
              <a:buNone/>
              <a:defRPr>
                <a:solidFill>
                  <a:srgbClr val="FF0000"/>
                </a:solidFill>
              </a:defRPr>
            </a:lvl3pPr>
            <a:lvl4pPr marL="1262844" indent="0">
              <a:buNone/>
              <a:defRPr>
                <a:solidFill>
                  <a:srgbClr val="FF0000"/>
                </a:solidFill>
              </a:defRPr>
            </a:lvl4pPr>
            <a:lvl5pPr marL="1736411" indent="0">
              <a:buNone/>
              <a:defRPr>
                <a:solidFill>
                  <a:srgbClr val="FF0000"/>
                </a:solidFill>
              </a:defRPr>
            </a:lvl5pPr>
          </a:lstStyle>
          <a:p>
            <a:pPr lvl="0"/>
            <a:r>
              <a:rPr lang="en-US" err="1"/>
              <a:t>Uptaque</a:t>
            </a:r>
            <a:r>
              <a:rPr lang="en-US"/>
              <a:t> </a:t>
            </a:r>
            <a:r>
              <a:rPr lang="en-US" err="1"/>
              <a:t>saection</a:t>
            </a:r>
            <a:r>
              <a:rPr lang="en-US"/>
              <a:t> </a:t>
            </a:r>
            <a:r>
              <a:rPr lang="en-US" err="1"/>
              <a:t>consequiam</a:t>
            </a:r>
            <a:r>
              <a:rPr lang="en-US"/>
              <a:t> </a:t>
            </a: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r>
              <a:rPr lang="en-US"/>
              <a:t> </a:t>
            </a:r>
            <a:r>
              <a:rPr lang="en-US" err="1"/>
              <a:t>eicaeperro</a:t>
            </a:r>
            <a:r>
              <a:rPr lang="en-US"/>
              <a:t> </a:t>
            </a:r>
            <a:r>
              <a:rPr lang="en-US" err="1"/>
              <a:t>oditin</a:t>
            </a:r>
            <a:r>
              <a:rPr lang="en-US"/>
              <a:t> nus, sit que </a:t>
            </a:r>
            <a:r>
              <a:rPr lang="en-US" err="1"/>
              <a:t>dolutemolum</a:t>
            </a:r>
            <a:r>
              <a:rPr lang="en-US"/>
              <a:t> re, </a:t>
            </a:r>
            <a:r>
              <a:rPr lang="en-US" err="1"/>
              <a:t>volut</a:t>
            </a:r>
            <a:r>
              <a:rPr lang="en-US"/>
              <a:t> maxim </a:t>
            </a:r>
            <a:r>
              <a:rPr lang="en-US" err="1"/>
              <a:t>harchil</a:t>
            </a:r>
            <a:r>
              <a:rPr lang="en-US"/>
              <a:t> </a:t>
            </a:r>
            <a:r>
              <a:rPr lang="en-US" err="1"/>
              <a:t>laudit</a:t>
            </a:r>
            <a:r>
              <a:rPr lang="en-US"/>
              <a:t> </a:t>
            </a:r>
            <a:r>
              <a:rPr lang="en-US" err="1"/>
              <a:t>pratem</a:t>
            </a:r>
            <a:r>
              <a:rPr lang="en-US"/>
              <a:t> </a:t>
            </a:r>
            <a:r>
              <a:rPr lang="en-US" err="1"/>
              <a:t>nient</a:t>
            </a:r>
            <a:r>
              <a:rPr lang="en-US"/>
              <a:t>, </a:t>
            </a:r>
            <a:r>
              <a:rPr lang="en-US" err="1"/>
              <a:t>ebistia</a:t>
            </a:r>
            <a:r>
              <a:rPr lang="en-US"/>
              <a:t> </a:t>
            </a:r>
            <a:r>
              <a:rPr lang="en-US" err="1"/>
              <a:t>cuptibus</a:t>
            </a:r>
            <a:r>
              <a:rPr lang="en-US"/>
              <a:t>.</a:t>
            </a:r>
          </a:p>
        </p:txBody>
      </p:sp>
      <p:sp>
        <p:nvSpPr>
          <p:cNvPr id="6" name="Slide Number Placeholder 5">
            <a:extLst>
              <a:ext uri="{FF2B5EF4-FFF2-40B4-BE49-F238E27FC236}">
                <a16:creationId xmlns:a16="http://schemas.microsoft.com/office/drawing/2014/main" id="{2AEC1EDA-3007-4BB8-8104-CB0531577FA6}"/>
              </a:ext>
            </a:extLst>
          </p:cNvPr>
          <p:cNvSpPr>
            <a:spLocks noGrp="1"/>
          </p:cNvSpPr>
          <p:nvPr>
            <p:ph type="sldNum" sz="quarter" idx="12"/>
          </p:nvPr>
        </p:nvSpPr>
        <p:spPr/>
        <p:txBody>
          <a:bodyPr/>
          <a:lstStyle/>
          <a:p>
            <a:fld id="{6FE97DB3-DBCA-4D64-993E-1CEDAB7F245B}" type="slidenum">
              <a:rPr lang="en-AU" smtClean="0"/>
              <a:t>‹#›</a:t>
            </a:fld>
            <a:endParaRPr lang="en-AU"/>
          </a:p>
        </p:txBody>
      </p:sp>
      <p:cxnSp>
        <p:nvCxnSpPr>
          <p:cNvPr id="8" name="Straight Connector 7">
            <a:extLst>
              <a:ext uri="{FF2B5EF4-FFF2-40B4-BE49-F238E27FC236}">
                <a16:creationId xmlns:a16="http://schemas.microsoft.com/office/drawing/2014/main" id="{C875AEB9-7E68-4C42-A3EB-2C766FDA1BA0}"/>
              </a:ext>
            </a:extLst>
          </p:cNvPr>
          <p:cNvCxnSpPr/>
          <p:nvPr userDrawn="1"/>
        </p:nvCxnSpPr>
        <p:spPr>
          <a:xfrm>
            <a:off x="482346" y="952400"/>
            <a:ext cx="736641"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4BCADF8-AD48-124D-9D67-00346053D156}"/>
              </a:ext>
            </a:extLst>
          </p:cNvPr>
          <p:cNvCxnSpPr>
            <a:cxnSpLocks/>
          </p:cNvCxnSpPr>
          <p:nvPr userDrawn="1"/>
        </p:nvCxnSpPr>
        <p:spPr>
          <a:xfrm>
            <a:off x="9744704" y="7023950"/>
            <a:ext cx="0" cy="533168"/>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57FB4FE-F7CE-A94E-A990-704CFE040388}"/>
              </a:ext>
            </a:extLst>
          </p:cNvPr>
          <p:cNvCxnSpPr/>
          <p:nvPr userDrawn="1"/>
        </p:nvCxnSpPr>
        <p:spPr>
          <a:xfrm>
            <a:off x="484078" y="5734242"/>
            <a:ext cx="736641"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71848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AEMC 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97AC6-6C60-49E7-8938-53F3A4B71E9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BDBE0F2-0E3B-4F3A-B0FA-08998D39AD3E}"/>
              </a:ext>
            </a:extLst>
          </p:cNvPr>
          <p:cNvSpPr>
            <a:spLocks noGrp="1"/>
          </p:cNvSpPr>
          <p:nvPr>
            <p:ph idx="1"/>
          </p:nvPr>
        </p:nvSpPr>
        <p:spPr>
          <a:xfrm>
            <a:off x="484078" y="1785750"/>
            <a:ext cx="7576875" cy="4365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a:extLst>
              <a:ext uri="{FF2B5EF4-FFF2-40B4-BE49-F238E27FC236}">
                <a16:creationId xmlns:a16="http://schemas.microsoft.com/office/drawing/2014/main" id="{2AEC1EDA-3007-4BB8-8104-CB0531577FA6}"/>
              </a:ext>
            </a:extLst>
          </p:cNvPr>
          <p:cNvSpPr>
            <a:spLocks noGrp="1"/>
          </p:cNvSpPr>
          <p:nvPr>
            <p:ph type="sldNum" sz="quarter" idx="12"/>
          </p:nvPr>
        </p:nvSpPr>
        <p:spPr/>
        <p:txBody>
          <a:bodyPr/>
          <a:lstStyle/>
          <a:p>
            <a:fld id="{6FE97DB3-DBCA-4D64-993E-1CEDAB7F245B}" type="slidenum">
              <a:rPr lang="en-AU" smtClean="0"/>
              <a:t>‹#›</a:t>
            </a:fld>
            <a:endParaRPr lang="en-AU"/>
          </a:p>
        </p:txBody>
      </p:sp>
      <p:cxnSp>
        <p:nvCxnSpPr>
          <p:cNvPr id="8" name="Straight Connector 7">
            <a:extLst>
              <a:ext uri="{FF2B5EF4-FFF2-40B4-BE49-F238E27FC236}">
                <a16:creationId xmlns:a16="http://schemas.microsoft.com/office/drawing/2014/main" id="{C875AEB9-7E68-4C42-A3EB-2C766FDA1BA0}"/>
              </a:ext>
            </a:extLst>
          </p:cNvPr>
          <p:cNvCxnSpPr/>
          <p:nvPr userDrawn="1"/>
        </p:nvCxnSpPr>
        <p:spPr>
          <a:xfrm>
            <a:off x="482346" y="952400"/>
            <a:ext cx="736641"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4BCADF8-AD48-124D-9D67-00346053D156}"/>
              </a:ext>
            </a:extLst>
          </p:cNvPr>
          <p:cNvCxnSpPr>
            <a:cxnSpLocks/>
          </p:cNvCxnSpPr>
          <p:nvPr userDrawn="1"/>
        </p:nvCxnSpPr>
        <p:spPr>
          <a:xfrm>
            <a:off x="9744704" y="7023950"/>
            <a:ext cx="0" cy="533168"/>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9802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Agend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p:nvSpPr>
        <p:spPr>
          <a:xfrm>
            <a:off x="0" y="0"/>
            <a:ext cx="3451173" cy="7559675"/>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233620" y="503978"/>
            <a:ext cx="2907626" cy="1460347"/>
          </a:xfrm>
        </p:spPr>
        <p:txBody>
          <a:bodyPr anchor="t" anchorCtr="0">
            <a:noAutofit/>
          </a:bodyPr>
          <a:lstStyle>
            <a:lvl1pPr>
              <a:defRPr sz="3859"/>
            </a:lvl1pPr>
          </a:lstStyle>
          <a:p>
            <a:r>
              <a:rPr lang="en-US"/>
              <a:t>Click to edit Master title style</a:t>
            </a:r>
            <a:endParaRPr lang="en-AU"/>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626793B9-B0ED-4A26-A4C7-633528BE5461}" type="datetime1">
              <a:rPr lang="en-AU" smtClean="0"/>
              <a:t>11/02/2021</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sp>
        <p:nvSpPr>
          <p:cNvPr id="9" name="Text Placeholder 8">
            <a:extLst>
              <a:ext uri="{FF2B5EF4-FFF2-40B4-BE49-F238E27FC236}">
                <a16:creationId xmlns:a16="http://schemas.microsoft.com/office/drawing/2014/main" id="{96966F1C-22DB-47A8-8E30-240A14932D3A}"/>
              </a:ext>
            </a:extLst>
          </p:cNvPr>
          <p:cNvSpPr>
            <a:spLocks noGrp="1"/>
          </p:cNvSpPr>
          <p:nvPr>
            <p:ph type="body" sz="quarter" idx="13"/>
          </p:nvPr>
        </p:nvSpPr>
        <p:spPr>
          <a:xfrm>
            <a:off x="3686400" y="503237"/>
            <a:ext cx="6775200" cy="6202800"/>
          </a:xfrm>
        </p:spPr>
        <p:txBody>
          <a:bodyPr/>
          <a:lstStyle>
            <a:lvl1pPr marL="360363" indent="-360363">
              <a:buFont typeface="+mj-lt"/>
              <a:buAutoNum type="arabicPeriod"/>
              <a:defRPr/>
            </a:lvl1pPr>
            <a:lvl2pPr marL="858165" indent="-457200">
              <a:buFont typeface="+mj-lt"/>
              <a:buAutoNum type="arabicPeriod"/>
              <a:defRPr/>
            </a:lvl2pPr>
            <a:lvl3pPr marL="1144829" indent="-342900">
              <a:buFont typeface="+mj-lt"/>
              <a:buAutoNum type="arabicPeriod"/>
              <a:defRPr/>
            </a:lvl3pPr>
            <a:lvl4pPr marL="1545793" indent="-342900">
              <a:buFont typeface="+mj-lt"/>
              <a:buAutoNum type="arabicPeriod"/>
              <a:defRPr/>
            </a:lvl4pPr>
            <a:lvl5pPr marL="1946758" indent="-342900">
              <a:buFont typeface="+mj-lt"/>
              <a:buAutoNum type="arabicPeriod"/>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0" name="Picture 9">
            <a:extLst>
              <a:ext uri="{FF2B5EF4-FFF2-40B4-BE49-F238E27FC236}">
                <a16:creationId xmlns:a16="http://schemas.microsoft.com/office/drawing/2014/main" id="{35A87A14-C640-4048-95A7-4EF6E742A0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1613455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AEMC Title Content &amp;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97AC6-6C60-49E7-8938-53F3A4B71E9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BDBE0F2-0E3B-4F3A-B0FA-08998D39AD3E}"/>
              </a:ext>
            </a:extLst>
          </p:cNvPr>
          <p:cNvSpPr>
            <a:spLocks noGrp="1"/>
          </p:cNvSpPr>
          <p:nvPr>
            <p:ph idx="1"/>
          </p:nvPr>
        </p:nvSpPr>
        <p:spPr>
          <a:xfrm>
            <a:off x="484078" y="1785750"/>
            <a:ext cx="4419844" cy="4365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a:extLst>
              <a:ext uri="{FF2B5EF4-FFF2-40B4-BE49-F238E27FC236}">
                <a16:creationId xmlns:a16="http://schemas.microsoft.com/office/drawing/2014/main" id="{2AEC1EDA-3007-4BB8-8104-CB0531577FA6}"/>
              </a:ext>
            </a:extLst>
          </p:cNvPr>
          <p:cNvSpPr>
            <a:spLocks noGrp="1"/>
          </p:cNvSpPr>
          <p:nvPr>
            <p:ph type="sldNum" sz="quarter" idx="12"/>
          </p:nvPr>
        </p:nvSpPr>
        <p:spPr/>
        <p:txBody>
          <a:bodyPr/>
          <a:lstStyle/>
          <a:p>
            <a:fld id="{6FE97DB3-DBCA-4D64-993E-1CEDAB7F245B}" type="slidenum">
              <a:rPr lang="en-AU" smtClean="0"/>
              <a:t>‹#›</a:t>
            </a:fld>
            <a:endParaRPr lang="en-AU"/>
          </a:p>
        </p:txBody>
      </p:sp>
      <p:cxnSp>
        <p:nvCxnSpPr>
          <p:cNvPr id="8" name="Straight Connector 7">
            <a:extLst>
              <a:ext uri="{FF2B5EF4-FFF2-40B4-BE49-F238E27FC236}">
                <a16:creationId xmlns:a16="http://schemas.microsoft.com/office/drawing/2014/main" id="{C875AEB9-7E68-4C42-A3EB-2C766FDA1BA0}"/>
              </a:ext>
            </a:extLst>
          </p:cNvPr>
          <p:cNvCxnSpPr/>
          <p:nvPr userDrawn="1"/>
        </p:nvCxnSpPr>
        <p:spPr>
          <a:xfrm>
            <a:off x="482346" y="952400"/>
            <a:ext cx="736641"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4BCADF8-AD48-124D-9D67-00346053D156}"/>
              </a:ext>
            </a:extLst>
          </p:cNvPr>
          <p:cNvCxnSpPr>
            <a:cxnSpLocks/>
          </p:cNvCxnSpPr>
          <p:nvPr userDrawn="1"/>
        </p:nvCxnSpPr>
        <p:spPr>
          <a:xfrm>
            <a:off x="9744704" y="7023950"/>
            <a:ext cx="0" cy="533168"/>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578026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AEMC Title &amp; Content (2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97AC6-6C60-49E7-8938-53F3A4B71E9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BDBE0F2-0E3B-4F3A-B0FA-08998D39AD3E}"/>
              </a:ext>
            </a:extLst>
          </p:cNvPr>
          <p:cNvSpPr>
            <a:spLocks noGrp="1"/>
          </p:cNvSpPr>
          <p:nvPr>
            <p:ph idx="1" hasCustomPrompt="1"/>
          </p:nvPr>
        </p:nvSpPr>
        <p:spPr/>
        <p:txBody>
          <a:bodyPr numCol="2" spcCol="540000"/>
          <a:lstStyle>
            <a:lvl1pPr marL="0" indent="0">
              <a:buNone/>
              <a:defRPr/>
            </a:lvl1pPr>
            <a:lvl2pPr marL="315711" indent="0">
              <a:buNone/>
              <a:defRPr/>
            </a:lvl2pPr>
            <a:lvl3pPr marL="789278" indent="0">
              <a:buNone/>
              <a:defRPr/>
            </a:lvl3pPr>
            <a:lvl4pPr marL="1262844" indent="0">
              <a:buNone/>
              <a:defRPr/>
            </a:lvl4pPr>
            <a:lvl5pPr marL="1736411" indent="0">
              <a:buNone/>
              <a:defRPr/>
            </a:lvl5pPr>
          </a:lstStyle>
          <a:p>
            <a:pPr lvl="0"/>
            <a:r>
              <a:rPr lang="en-US"/>
              <a:t>Text heavy page to go here text to 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r>
              <a:rPr lang="en-US"/>
              <a:t> as de ne et </a:t>
            </a:r>
            <a:r>
              <a:rPr lang="en-US" err="1"/>
              <a:t>aspit</a:t>
            </a:r>
            <a:r>
              <a:rPr lang="en-US"/>
              <a:t> alia </a:t>
            </a:r>
            <a:r>
              <a:rPr lang="en-US" err="1"/>
              <a:t>vendist</a:t>
            </a:r>
            <a:r>
              <a:rPr lang="en-US"/>
              <a:t> </a:t>
            </a:r>
            <a:r>
              <a:rPr lang="en-US" err="1"/>
              <a:t>iorepro</a:t>
            </a:r>
            <a:r>
              <a:rPr lang="en-US"/>
              <a:t> </a:t>
            </a:r>
            <a:r>
              <a:rPr lang="en-US" err="1"/>
              <a:t>eos</a:t>
            </a:r>
            <a:r>
              <a:rPr lang="en-US"/>
              <a:t> </a:t>
            </a:r>
            <a:r>
              <a:rPr lang="en-US" err="1"/>
              <a:t>autaqui</a:t>
            </a:r>
            <a:r>
              <a:rPr lang="en-US"/>
              <a:t> </a:t>
            </a:r>
            <a:r>
              <a:rPr lang="en-US" err="1"/>
              <a:t>repres</a:t>
            </a:r>
            <a:r>
              <a:rPr lang="en-US"/>
              <a:t> </a:t>
            </a:r>
            <a:r>
              <a:rPr lang="en-US" err="1"/>
              <a:t>diae</a:t>
            </a:r>
            <a:r>
              <a:rPr lang="en-US"/>
              <a:t> re et od </a:t>
            </a:r>
            <a:r>
              <a:rPr lang="en-US" err="1"/>
              <a:t>quam</a:t>
            </a:r>
            <a:r>
              <a:rPr lang="en-US"/>
              <a:t> </a:t>
            </a:r>
            <a:r>
              <a:rPr lang="en-US" err="1"/>
              <a:t>acessunt</a:t>
            </a:r>
            <a:endParaRPr lang="en-US"/>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 </a:t>
            </a:r>
            <a:r>
              <a:rPr lang="en-US" err="1"/>
              <a:t>ut</a:t>
            </a:r>
            <a:r>
              <a:rPr lang="en-US"/>
              <a:t> </a:t>
            </a:r>
            <a:r>
              <a:rPr lang="en-US" err="1"/>
              <a:t>officie</a:t>
            </a:r>
            <a:r>
              <a:rPr lang="en-US"/>
              <a:t> </a:t>
            </a:r>
            <a:r>
              <a:rPr lang="en-US" err="1"/>
              <a:t>ntureped</a:t>
            </a:r>
            <a:r>
              <a:rPr lang="en-US"/>
              <a:t> </a:t>
            </a:r>
            <a:r>
              <a:rPr lang="en-US" err="1"/>
              <a:t>quidebis</a:t>
            </a:r>
            <a:r>
              <a:rPr lang="en-US"/>
              <a:t> et </a:t>
            </a:r>
            <a:r>
              <a:rPr lang="en-US" err="1"/>
              <a:t>faceria</a:t>
            </a:r>
            <a:r>
              <a:rPr lang="en-US"/>
              <a:t> </a:t>
            </a:r>
            <a:r>
              <a:rPr lang="en-US" err="1"/>
              <a:t>comnimus</a:t>
            </a:r>
            <a:r>
              <a:rPr lang="en-US"/>
              <a:t> </a:t>
            </a:r>
            <a:r>
              <a:rPr lang="en-US" err="1"/>
              <a:t>eaquid</a:t>
            </a:r>
            <a:r>
              <a:rPr lang="en-US"/>
              <a:t> </a:t>
            </a:r>
            <a:r>
              <a:rPr lang="en-US" err="1"/>
              <a:t>molore</a:t>
            </a:r>
            <a:r>
              <a:rPr lang="en-US"/>
              <a:t> </a:t>
            </a:r>
            <a:r>
              <a:rPr lang="en-US" err="1"/>
              <a:t>conseque</a:t>
            </a:r>
            <a:r>
              <a:rPr lang="en-US"/>
              <a:t> pro </a:t>
            </a:r>
            <a:r>
              <a:rPr lang="en-US" err="1"/>
              <a:t>illest</a:t>
            </a:r>
            <a:r>
              <a:rPr lang="en-US"/>
              <a:t> </a:t>
            </a:r>
            <a:r>
              <a:rPr lang="en-US" err="1"/>
              <a:t>il</a:t>
            </a:r>
            <a:r>
              <a:rPr lang="en-US"/>
              <a:t> et am </a:t>
            </a:r>
            <a:r>
              <a:rPr lang="en-US" err="1"/>
              <a:t>nam</a:t>
            </a:r>
            <a:r>
              <a:rPr lang="en-US"/>
              <a:t> </a:t>
            </a:r>
            <a:r>
              <a:rPr lang="en-US" err="1"/>
              <a:t>inciam</a:t>
            </a:r>
            <a:r>
              <a:rPr lang="en-US"/>
              <a:t> et fugit </a:t>
            </a:r>
            <a:r>
              <a:rPr lang="en-US" err="1"/>
              <a:t>vendign</a:t>
            </a:r>
            <a:r>
              <a:rPr lang="en-US"/>
              <a:t> </a:t>
            </a:r>
            <a:r>
              <a:rPr lang="en-US" err="1"/>
              <a:t>atiorib</a:t>
            </a:r>
            <a:r>
              <a:rPr lang="en-US"/>
              <a:t> </a:t>
            </a:r>
            <a:r>
              <a:rPr lang="en-US" err="1"/>
              <a:t>eratiis</a:t>
            </a:r>
            <a:r>
              <a:rPr lang="en-US"/>
              <a:t> </a:t>
            </a:r>
            <a:r>
              <a:rPr lang="en-US" err="1"/>
              <a:t>aut</a:t>
            </a:r>
            <a:r>
              <a:rPr lang="en-US"/>
              <a:t> </a:t>
            </a:r>
            <a:r>
              <a:rPr lang="en-US" err="1"/>
              <a:t>electio</a:t>
            </a:r>
            <a:r>
              <a:rPr lang="en-US"/>
              <a:t> quo </a:t>
            </a:r>
            <a:r>
              <a:rPr lang="en-US" err="1"/>
              <a:t>blatur</a:t>
            </a:r>
            <a:r>
              <a:rPr lang="en-US"/>
              <a:t>.</a:t>
            </a:r>
          </a:p>
          <a:p>
            <a:pPr lvl="0"/>
            <a:r>
              <a:rPr lang="en-US" err="1"/>
              <a:t>Optiatii</a:t>
            </a:r>
            <a:r>
              <a:rPr lang="en-US"/>
              <a:t> </a:t>
            </a:r>
            <a:r>
              <a:rPr lang="en-US" err="1"/>
              <a:t>stecus</a:t>
            </a:r>
            <a:r>
              <a:rPr lang="en-US"/>
              <a:t> </a:t>
            </a:r>
            <a:r>
              <a:rPr lang="en-US" err="1"/>
              <a:t>aut</a:t>
            </a:r>
            <a:r>
              <a:rPr lang="en-US"/>
              <a:t> </a:t>
            </a:r>
            <a:r>
              <a:rPr lang="en-US" err="1"/>
              <a:t>eum</a:t>
            </a:r>
            <a:r>
              <a:rPr lang="en-US"/>
              <a:t> </a:t>
            </a:r>
            <a:r>
              <a:rPr lang="en-US" err="1"/>
              <a:t>hillates</a:t>
            </a:r>
            <a:r>
              <a:rPr lang="en-US"/>
              <a:t> rest, tent </a:t>
            </a:r>
            <a:r>
              <a:rPr lang="en-US" err="1"/>
              <a:t>quosand</a:t>
            </a:r>
            <a:r>
              <a:rPr lang="en-US"/>
              <a:t> </a:t>
            </a:r>
            <a:r>
              <a:rPr lang="en-US" err="1"/>
              <a:t>ucipsa</a:t>
            </a:r>
            <a:r>
              <a:rPr lang="en-US"/>
              <a:t> </a:t>
            </a:r>
            <a:r>
              <a:rPr lang="en-US" err="1"/>
              <a:t>culparum</a:t>
            </a:r>
            <a:r>
              <a:rPr lang="en-US"/>
              <a:t> idem hit </a:t>
            </a:r>
            <a:r>
              <a:rPr lang="en-US" err="1"/>
              <a:t>explatibus</a:t>
            </a:r>
            <a:r>
              <a:rPr lang="en-US"/>
              <a:t>, </a:t>
            </a:r>
            <a:r>
              <a:rPr lang="en-US" err="1"/>
              <a:t>quia</a:t>
            </a:r>
            <a:r>
              <a:rPr lang="en-US"/>
              <a:t> </a:t>
            </a:r>
            <a:r>
              <a:rPr lang="en-US" err="1"/>
              <a:t>volescima</a:t>
            </a:r>
            <a:r>
              <a:rPr lang="en-US"/>
              <a:t> </a:t>
            </a:r>
            <a:r>
              <a:rPr lang="en-US" err="1"/>
              <a:t>destrum</a:t>
            </a:r>
            <a:r>
              <a:rPr lang="en-US"/>
              <a:t> </a:t>
            </a:r>
            <a:r>
              <a:rPr lang="en-US" err="1"/>
              <a:t>etur</a:t>
            </a:r>
            <a:r>
              <a:rPr lang="en-US"/>
              <a:t> </a:t>
            </a:r>
            <a:r>
              <a:rPr lang="en-US" err="1"/>
              <a:t>aut</a:t>
            </a:r>
            <a:r>
              <a:rPr lang="en-US"/>
              <a:t> </a:t>
            </a:r>
            <a:r>
              <a:rPr lang="en-US" err="1"/>
              <a:t>parum</a:t>
            </a:r>
            <a:r>
              <a:rPr lang="en-US"/>
              <a:t> re </a:t>
            </a:r>
            <a:r>
              <a:rPr lang="en-US" err="1"/>
              <a:t>doluptate</a:t>
            </a:r>
            <a:r>
              <a:rPr lang="en-US"/>
              <a:t> is id qui as </a:t>
            </a:r>
            <a:r>
              <a:rPr lang="en-US" err="1"/>
              <a:t>inis</a:t>
            </a:r>
            <a:r>
              <a:rPr lang="en-US"/>
              <a:t> a </a:t>
            </a:r>
            <a:r>
              <a:rPr lang="en-US" err="1"/>
              <a:t>coremo</a:t>
            </a:r>
            <a:r>
              <a:rPr lang="en-US"/>
              <a:t>.</a:t>
            </a:r>
          </a:p>
        </p:txBody>
      </p:sp>
      <p:sp>
        <p:nvSpPr>
          <p:cNvPr id="6" name="Slide Number Placeholder 5">
            <a:extLst>
              <a:ext uri="{FF2B5EF4-FFF2-40B4-BE49-F238E27FC236}">
                <a16:creationId xmlns:a16="http://schemas.microsoft.com/office/drawing/2014/main" id="{2AEC1EDA-3007-4BB8-8104-CB0531577FA6}"/>
              </a:ext>
            </a:extLst>
          </p:cNvPr>
          <p:cNvSpPr>
            <a:spLocks noGrp="1"/>
          </p:cNvSpPr>
          <p:nvPr>
            <p:ph type="sldNum" sz="quarter" idx="12"/>
          </p:nvPr>
        </p:nvSpPr>
        <p:spPr/>
        <p:txBody>
          <a:bodyPr/>
          <a:lstStyle/>
          <a:p>
            <a:fld id="{6FE97DB3-DBCA-4D64-993E-1CEDAB7F245B}" type="slidenum">
              <a:rPr lang="en-AU" smtClean="0"/>
              <a:t>‹#›</a:t>
            </a:fld>
            <a:endParaRPr lang="en-AU"/>
          </a:p>
        </p:txBody>
      </p:sp>
      <p:cxnSp>
        <p:nvCxnSpPr>
          <p:cNvPr id="8" name="Straight Connector 7">
            <a:extLst>
              <a:ext uri="{FF2B5EF4-FFF2-40B4-BE49-F238E27FC236}">
                <a16:creationId xmlns:a16="http://schemas.microsoft.com/office/drawing/2014/main" id="{C875AEB9-7E68-4C42-A3EB-2C766FDA1BA0}"/>
              </a:ext>
            </a:extLst>
          </p:cNvPr>
          <p:cNvCxnSpPr/>
          <p:nvPr userDrawn="1"/>
        </p:nvCxnSpPr>
        <p:spPr>
          <a:xfrm>
            <a:off x="482346" y="952400"/>
            <a:ext cx="736641"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4BCADF8-AD48-124D-9D67-00346053D156}"/>
              </a:ext>
            </a:extLst>
          </p:cNvPr>
          <p:cNvCxnSpPr>
            <a:cxnSpLocks/>
          </p:cNvCxnSpPr>
          <p:nvPr userDrawn="1"/>
        </p:nvCxnSpPr>
        <p:spPr>
          <a:xfrm>
            <a:off x="9744704" y="7023950"/>
            <a:ext cx="0" cy="533168"/>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93065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EMC Title &amp; Content (2 Col w Pu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97AC6-6C60-49E7-8938-53F3A4B71E9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BDBE0F2-0E3B-4F3A-B0FA-08998D39AD3E}"/>
              </a:ext>
            </a:extLst>
          </p:cNvPr>
          <p:cNvSpPr>
            <a:spLocks noGrp="1"/>
          </p:cNvSpPr>
          <p:nvPr>
            <p:ph idx="1" hasCustomPrompt="1"/>
          </p:nvPr>
        </p:nvSpPr>
        <p:spPr/>
        <p:txBody>
          <a:bodyPr numCol="2" spcCol="540000"/>
          <a:lstStyle>
            <a:lvl1pPr marL="0" indent="0">
              <a:buNone/>
              <a:defRPr/>
            </a:lvl1pPr>
            <a:lvl2pPr marL="315711" indent="0">
              <a:buNone/>
              <a:defRPr/>
            </a:lvl2pPr>
            <a:lvl3pPr marL="789278" indent="0">
              <a:buNone/>
              <a:defRPr/>
            </a:lvl3pPr>
            <a:lvl4pPr marL="1262844" indent="0">
              <a:buNone/>
              <a:defRPr/>
            </a:lvl4pPr>
            <a:lvl5pPr marL="1736411" indent="0">
              <a:buNone/>
              <a:defRPr/>
            </a:lvl5pPr>
          </a:lstStyle>
          <a:p>
            <a:pPr lvl="0"/>
            <a:r>
              <a:rPr lang="en-US"/>
              <a:t>Text heavy page to go here text to 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r>
              <a:rPr lang="en-US"/>
              <a:t> as de ne et </a:t>
            </a:r>
            <a:r>
              <a:rPr lang="en-US" err="1"/>
              <a:t>aspit</a:t>
            </a:r>
            <a:r>
              <a:rPr lang="en-US"/>
              <a:t> alia </a:t>
            </a:r>
            <a:r>
              <a:rPr lang="en-US" err="1"/>
              <a:t>vendist</a:t>
            </a:r>
            <a:r>
              <a:rPr lang="en-US"/>
              <a:t> </a:t>
            </a:r>
            <a:r>
              <a:rPr lang="en-US" err="1"/>
              <a:t>iorepro</a:t>
            </a:r>
            <a:r>
              <a:rPr lang="en-US"/>
              <a:t> </a:t>
            </a:r>
            <a:r>
              <a:rPr lang="en-US" err="1"/>
              <a:t>eos</a:t>
            </a:r>
            <a:r>
              <a:rPr lang="en-US"/>
              <a:t> </a:t>
            </a:r>
            <a:r>
              <a:rPr lang="en-US" err="1"/>
              <a:t>autaqui</a:t>
            </a:r>
            <a:r>
              <a:rPr lang="en-US"/>
              <a:t> </a:t>
            </a:r>
            <a:r>
              <a:rPr lang="en-US" err="1"/>
              <a:t>repres</a:t>
            </a:r>
            <a:r>
              <a:rPr lang="en-US"/>
              <a:t> </a:t>
            </a:r>
            <a:r>
              <a:rPr lang="en-US" err="1"/>
              <a:t>diae</a:t>
            </a:r>
            <a:r>
              <a:rPr lang="en-US"/>
              <a:t> re et od </a:t>
            </a:r>
            <a:r>
              <a:rPr lang="en-US" err="1"/>
              <a:t>quam</a:t>
            </a:r>
            <a:r>
              <a:rPr lang="en-US"/>
              <a:t> </a:t>
            </a:r>
            <a:r>
              <a:rPr lang="en-US" err="1"/>
              <a:t>acessunt</a:t>
            </a:r>
            <a:endParaRPr lang="en-US"/>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 </a:t>
            </a:r>
            <a:r>
              <a:rPr lang="en-US" err="1"/>
              <a:t>ut</a:t>
            </a:r>
            <a:r>
              <a:rPr lang="en-US"/>
              <a:t> </a:t>
            </a:r>
            <a:r>
              <a:rPr lang="en-US" err="1"/>
              <a:t>officie</a:t>
            </a:r>
            <a:r>
              <a:rPr lang="en-US"/>
              <a:t> </a:t>
            </a:r>
            <a:r>
              <a:rPr lang="en-US" err="1"/>
              <a:t>ntureped</a:t>
            </a:r>
            <a:r>
              <a:rPr lang="en-US"/>
              <a:t> </a:t>
            </a:r>
            <a:r>
              <a:rPr lang="en-US" err="1"/>
              <a:t>quidebis</a:t>
            </a:r>
            <a:r>
              <a:rPr lang="en-US"/>
              <a:t> et </a:t>
            </a:r>
            <a:r>
              <a:rPr lang="en-US" err="1"/>
              <a:t>faceria</a:t>
            </a:r>
            <a:r>
              <a:rPr lang="en-US"/>
              <a:t> </a:t>
            </a:r>
            <a:r>
              <a:rPr lang="en-US" err="1"/>
              <a:t>comnimus</a:t>
            </a:r>
            <a:r>
              <a:rPr lang="en-US"/>
              <a:t> </a:t>
            </a:r>
            <a:r>
              <a:rPr lang="en-US" err="1"/>
              <a:t>eaquid</a:t>
            </a:r>
            <a:r>
              <a:rPr lang="en-US"/>
              <a:t> </a:t>
            </a:r>
            <a:r>
              <a:rPr lang="en-US" err="1"/>
              <a:t>molore</a:t>
            </a:r>
            <a:r>
              <a:rPr lang="en-US"/>
              <a:t> </a:t>
            </a:r>
            <a:r>
              <a:rPr lang="en-US" err="1"/>
              <a:t>conseque</a:t>
            </a:r>
            <a:r>
              <a:rPr lang="en-US"/>
              <a:t> pro </a:t>
            </a:r>
            <a:r>
              <a:rPr lang="en-US" err="1"/>
              <a:t>illest</a:t>
            </a:r>
            <a:r>
              <a:rPr lang="en-US"/>
              <a:t> </a:t>
            </a:r>
            <a:r>
              <a:rPr lang="en-US" err="1"/>
              <a:t>il</a:t>
            </a:r>
            <a:r>
              <a:rPr lang="en-US"/>
              <a:t> et am </a:t>
            </a:r>
            <a:r>
              <a:rPr lang="en-US" err="1"/>
              <a:t>nam</a:t>
            </a:r>
            <a:r>
              <a:rPr lang="en-US"/>
              <a:t> </a:t>
            </a:r>
            <a:r>
              <a:rPr lang="en-US" err="1"/>
              <a:t>inciam</a:t>
            </a:r>
            <a:r>
              <a:rPr lang="en-US"/>
              <a:t> et fugit </a:t>
            </a:r>
            <a:r>
              <a:rPr lang="en-US" err="1"/>
              <a:t>vendign</a:t>
            </a:r>
            <a:r>
              <a:rPr lang="en-US"/>
              <a:t> </a:t>
            </a:r>
            <a:r>
              <a:rPr lang="en-US" err="1"/>
              <a:t>atiorib</a:t>
            </a:r>
            <a:r>
              <a:rPr lang="en-US"/>
              <a:t> </a:t>
            </a:r>
            <a:r>
              <a:rPr lang="en-US" err="1"/>
              <a:t>eratiis</a:t>
            </a:r>
            <a:r>
              <a:rPr lang="en-US"/>
              <a:t> </a:t>
            </a:r>
            <a:r>
              <a:rPr lang="en-US" err="1"/>
              <a:t>aut</a:t>
            </a:r>
            <a:r>
              <a:rPr lang="en-US"/>
              <a:t> </a:t>
            </a:r>
            <a:r>
              <a:rPr lang="en-US" err="1"/>
              <a:t>electio</a:t>
            </a:r>
            <a:r>
              <a:rPr lang="en-US"/>
              <a:t> quo </a:t>
            </a:r>
            <a:r>
              <a:rPr lang="en-US" err="1"/>
              <a:t>blatur</a:t>
            </a:r>
            <a:r>
              <a:rPr lang="en-US"/>
              <a:t>.</a:t>
            </a:r>
          </a:p>
        </p:txBody>
      </p:sp>
      <p:sp>
        <p:nvSpPr>
          <p:cNvPr id="6" name="Slide Number Placeholder 5">
            <a:extLst>
              <a:ext uri="{FF2B5EF4-FFF2-40B4-BE49-F238E27FC236}">
                <a16:creationId xmlns:a16="http://schemas.microsoft.com/office/drawing/2014/main" id="{2AEC1EDA-3007-4BB8-8104-CB0531577FA6}"/>
              </a:ext>
            </a:extLst>
          </p:cNvPr>
          <p:cNvSpPr>
            <a:spLocks noGrp="1"/>
          </p:cNvSpPr>
          <p:nvPr>
            <p:ph type="sldNum" sz="quarter" idx="12"/>
          </p:nvPr>
        </p:nvSpPr>
        <p:spPr/>
        <p:txBody>
          <a:bodyPr/>
          <a:lstStyle/>
          <a:p>
            <a:fld id="{6FE97DB3-DBCA-4D64-993E-1CEDAB7F245B}" type="slidenum">
              <a:rPr lang="en-AU" smtClean="0"/>
              <a:t>‹#›</a:t>
            </a:fld>
            <a:endParaRPr lang="en-AU"/>
          </a:p>
        </p:txBody>
      </p:sp>
      <p:cxnSp>
        <p:nvCxnSpPr>
          <p:cNvPr id="8" name="Straight Connector 7">
            <a:extLst>
              <a:ext uri="{FF2B5EF4-FFF2-40B4-BE49-F238E27FC236}">
                <a16:creationId xmlns:a16="http://schemas.microsoft.com/office/drawing/2014/main" id="{C875AEB9-7E68-4C42-A3EB-2C766FDA1BA0}"/>
              </a:ext>
            </a:extLst>
          </p:cNvPr>
          <p:cNvCxnSpPr/>
          <p:nvPr userDrawn="1"/>
        </p:nvCxnSpPr>
        <p:spPr>
          <a:xfrm>
            <a:off x="482346" y="952400"/>
            <a:ext cx="736641"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4BCADF8-AD48-124D-9D67-00346053D156}"/>
              </a:ext>
            </a:extLst>
          </p:cNvPr>
          <p:cNvCxnSpPr>
            <a:cxnSpLocks/>
          </p:cNvCxnSpPr>
          <p:nvPr userDrawn="1"/>
        </p:nvCxnSpPr>
        <p:spPr>
          <a:xfrm>
            <a:off x="9744704" y="7023950"/>
            <a:ext cx="0" cy="533168"/>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8BFFE1B-46F4-714B-A603-C0A05CD54A45}"/>
              </a:ext>
            </a:extLst>
          </p:cNvPr>
          <p:cNvCxnSpPr/>
          <p:nvPr userDrawn="1"/>
        </p:nvCxnSpPr>
        <p:spPr>
          <a:xfrm>
            <a:off x="5658897" y="4424251"/>
            <a:ext cx="736641"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CCFC464-DDEE-9E4D-BBC5-67FE0D331D6E}"/>
              </a:ext>
            </a:extLst>
          </p:cNvPr>
          <p:cNvCxnSpPr/>
          <p:nvPr userDrawn="1"/>
        </p:nvCxnSpPr>
        <p:spPr>
          <a:xfrm>
            <a:off x="5658897" y="6283371"/>
            <a:ext cx="736641"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0F1F6161-A24E-A045-8304-B12A5AD43CF0}"/>
              </a:ext>
            </a:extLst>
          </p:cNvPr>
          <p:cNvSpPr>
            <a:spLocks noGrp="1"/>
          </p:cNvSpPr>
          <p:nvPr>
            <p:ph type="body" sz="quarter" idx="13" hasCustomPrompt="1"/>
          </p:nvPr>
        </p:nvSpPr>
        <p:spPr>
          <a:xfrm>
            <a:off x="5658897" y="4654678"/>
            <a:ext cx="4504639" cy="1516607"/>
          </a:xfrm>
        </p:spPr>
        <p:txBody>
          <a:bodyPr/>
          <a:lstStyle>
            <a:lvl1pPr marL="0" indent="0">
              <a:lnSpc>
                <a:spcPts val="2806"/>
              </a:lnSpc>
              <a:spcAft>
                <a:spcPts val="0"/>
              </a:spcAft>
              <a:buNone/>
              <a:defRPr sz="2631">
                <a:solidFill>
                  <a:schemeClr val="accent3"/>
                </a:solidFill>
              </a:defRPr>
            </a:lvl1pPr>
            <a:lvl2pPr marL="315711" indent="0">
              <a:buNone/>
              <a:defRPr/>
            </a:lvl2pPr>
            <a:lvl3pPr marL="789278" indent="0">
              <a:buNone/>
              <a:defRPr/>
            </a:lvl3pPr>
            <a:lvl4pPr marL="1262844" indent="0">
              <a:buNone/>
              <a:defRPr/>
            </a:lvl4pPr>
            <a:lvl5pPr marL="1736411" indent="0">
              <a:buNone/>
              <a:defRPr/>
            </a:lvl5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endParaRPr lang="en-US"/>
          </a:p>
        </p:txBody>
      </p:sp>
    </p:spTree>
    <p:extLst>
      <p:ext uri="{BB962C8B-B14F-4D97-AF65-F5344CB8AC3E}">
        <p14:creationId xmlns:p14="http://schemas.microsoft.com/office/powerpoint/2010/main" val="23863221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EMC Title Content &amp;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25352-EEA5-4AA7-ACC1-FC29C321D708}"/>
              </a:ext>
            </a:extLst>
          </p:cNvPr>
          <p:cNvSpPr>
            <a:spLocks noGrp="1"/>
          </p:cNvSpPr>
          <p:nvPr>
            <p:ph type="title"/>
          </p:nvPr>
        </p:nvSpPr>
        <p:spPr/>
        <p:txBody>
          <a:bodyPr/>
          <a:lstStyle/>
          <a:p>
            <a:r>
              <a:rPr lang="en-US"/>
              <a:t>Click to edit Master title style</a:t>
            </a:r>
            <a:endParaRPr lang="en-AU"/>
          </a:p>
        </p:txBody>
      </p:sp>
      <p:sp>
        <p:nvSpPr>
          <p:cNvPr id="5" name="Slide Number Placeholder 4">
            <a:extLst>
              <a:ext uri="{FF2B5EF4-FFF2-40B4-BE49-F238E27FC236}">
                <a16:creationId xmlns:a16="http://schemas.microsoft.com/office/drawing/2014/main" id="{568E544F-CBAC-4557-859C-748077B24751}"/>
              </a:ext>
            </a:extLst>
          </p:cNvPr>
          <p:cNvSpPr>
            <a:spLocks noGrp="1"/>
          </p:cNvSpPr>
          <p:nvPr>
            <p:ph type="sldNum" sz="quarter" idx="12"/>
          </p:nvPr>
        </p:nvSpPr>
        <p:spPr/>
        <p:txBody>
          <a:bodyPr/>
          <a:lstStyle/>
          <a:p>
            <a:fld id="{6FE97DB3-DBCA-4D64-993E-1CEDAB7F245B}" type="slidenum">
              <a:rPr lang="en-AU" smtClean="0"/>
              <a:t>‹#›</a:t>
            </a:fld>
            <a:endParaRPr lang="en-AU"/>
          </a:p>
        </p:txBody>
      </p:sp>
      <p:cxnSp>
        <p:nvCxnSpPr>
          <p:cNvPr id="6" name="Straight Connector 5">
            <a:extLst>
              <a:ext uri="{FF2B5EF4-FFF2-40B4-BE49-F238E27FC236}">
                <a16:creationId xmlns:a16="http://schemas.microsoft.com/office/drawing/2014/main" id="{6CDA512A-101C-2B4F-AB1B-B27FB8B57B1B}"/>
              </a:ext>
            </a:extLst>
          </p:cNvPr>
          <p:cNvCxnSpPr/>
          <p:nvPr userDrawn="1"/>
        </p:nvCxnSpPr>
        <p:spPr>
          <a:xfrm>
            <a:off x="482346" y="952400"/>
            <a:ext cx="736641"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15FBDD1-C7D0-BA44-A9C2-4FCF915BD21F}"/>
              </a:ext>
            </a:extLst>
          </p:cNvPr>
          <p:cNvCxnSpPr>
            <a:cxnSpLocks/>
          </p:cNvCxnSpPr>
          <p:nvPr userDrawn="1"/>
        </p:nvCxnSpPr>
        <p:spPr>
          <a:xfrm>
            <a:off x="9744704" y="7023950"/>
            <a:ext cx="0" cy="533168"/>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4" name="Text Placeholder 73">
            <a:extLst>
              <a:ext uri="{FF2B5EF4-FFF2-40B4-BE49-F238E27FC236}">
                <a16:creationId xmlns:a16="http://schemas.microsoft.com/office/drawing/2014/main" id="{4ADA4DC9-C83A-CD4F-988B-2A876C9F8870}"/>
              </a:ext>
            </a:extLst>
          </p:cNvPr>
          <p:cNvSpPr>
            <a:spLocks noGrp="1"/>
          </p:cNvSpPr>
          <p:nvPr>
            <p:ph type="body" sz="quarter" idx="13"/>
          </p:nvPr>
        </p:nvSpPr>
        <p:spPr>
          <a:xfrm>
            <a:off x="1686039" y="2367550"/>
            <a:ext cx="3157031" cy="1091292"/>
          </a:xfrm>
        </p:spPr>
        <p:txBody>
          <a:bodyPr/>
          <a:lstStyle>
            <a:lvl1pPr>
              <a:lnSpc>
                <a:spcPts val="1754"/>
              </a:lnSpc>
              <a:spcAft>
                <a:spcPts val="0"/>
              </a:spcAft>
              <a:defRPr sz="1579">
                <a:solidFill>
                  <a:schemeClr val="bg1"/>
                </a:solidFill>
              </a:defRPr>
            </a:lvl1pPr>
          </a:lstStyle>
          <a:p>
            <a:pPr lvl="0"/>
            <a:r>
              <a:rPr lang="en-US"/>
              <a:t>Click to edit Master text styles</a:t>
            </a:r>
          </a:p>
        </p:txBody>
      </p:sp>
      <p:sp>
        <p:nvSpPr>
          <p:cNvPr id="75" name="Text Placeholder 73">
            <a:extLst>
              <a:ext uri="{FF2B5EF4-FFF2-40B4-BE49-F238E27FC236}">
                <a16:creationId xmlns:a16="http://schemas.microsoft.com/office/drawing/2014/main" id="{E3BC1277-774C-2C48-A4E2-DF3AE673BDB4}"/>
              </a:ext>
            </a:extLst>
          </p:cNvPr>
          <p:cNvSpPr>
            <a:spLocks noGrp="1"/>
          </p:cNvSpPr>
          <p:nvPr>
            <p:ph type="body" sz="quarter" idx="14"/>
          </p:nvPr>
        </p:nvSpPr>
        <p:spPr>
          <a:xfrm>
            <a:off x="1686039" y="3794079"/>
            <a:ext cx="3157031" cy="1091292"/>
          </a:xfrm>
        </p:spPr>
        <p:txBody>
          <a:bodyPr/>
          <a:lstStyle>
            <a:lvl1pPr>
              <a:lnSpc>
                <a:spcPts val="1754"/>
              </a:lnSpc>
              <a:spcAft>
                <a:spcPts val="0"/>
              </a:spcAft>
              <a:defRPr sz="1579">
                <a:solidFill>
                  <a:schemeClr val="bg1"/>
                </a:solidFill>
              </a:defRPr>
            </a:lvl1pPr>
          </a:lstStyle>
          <a:p>
            <a:pPr lvl="0"/>
            <a:r>
              <a:rPr lang="en-US"/>
              <a:t>Click to edit Master text styles</a:t>
            </a:r>
          </a:p>
        </p:txBody>
      </p:sp>
      <p:sp>
        <p:nvSpPr>
          <p:cNvPr id="76" name="Text Placeholder 73">
            <a:extLst>
              <a:ext uri="{FF2B5EF4-FFF2-40B4-BE49-F238E27FC236}">
                <a16:creationId xmlns:a16="http://schemas.microsoft.com/office/drawing/2014/main" id="{8B2725B9-6AF3-9F4E-8934-AA1F481561F6}"/>
              </a:ext>
            </a:extLst>
          </p:cNvPr>
          <p:cNvSpPr>
            <a:spLocks noGrp="1"/>
          </p:cNvSpPr>
          <p:nvPr>
            <p:ph type="body" sz="quarter" idx="15"/>
          </p:nvPr>
        </p:nvSpPr>
        <p:spPr>
          <a:xfrm>
            <a:off x="1686039" y="5171796"/>
            <a:ext cx="3157031" cy="1091292"/>
          </a:xfrm>
        </p:spPr>
        <p:txBody>
          <a:bodyPr/>
          <a:lstStyle>
            <a:lvl1pPr>
              <a:lnSpc>
                <a:spcPts val="1754"/>
              </a:lnSpc>
              <a:spcAft>
                <a:spcPts val="0"/>
              </a:spcAft>
              <a:defRPr sz="1579">
                <a:solidFill>
                  <a:schemeClr val="bg1"/>
                </a:solidFill>
              </a:defRPr>
            </a:lvl1pPr>
          </a:lstStyle>
          <a:p>
            <a:pPr lvl="0"/>
            <a:r>
              <a:rPr lang="en-US"/>
              <a:t>Click to edit Master text styles</a:t>
            </a:r>
          </a:p>
        </p:txBody>
      </p:sp>
      <p:sp>
        <p:nvSpPr>
          <p:cNvPr id="77" name="Text Placeholder 73">
            <a:extLst>
              <a:ext uri="{FF2B5EF4-FFF2-40B4-BE49-F238E27FC236}">
                <a16:creationId xmlns:a16="http://schemas.microsoft.com/office/drawing/2014/main" id="{06517C5C-05AE-5A45-B238-9196F1EF3742}"/>
              </a:ext>
            </a:extLst>
          </p:cNvPr>
          <p:cNvSpPr>
            <a:spLocks noGrp="1"/>
          </p:cNvSpPr>
          <p:nvPr>
            <p:ph type="body" sz="quarter" idx="16"/>
          </p:nvPr>
        </p:nvSpPr>
        <p:spPr>
          <a:xfrm>
            <a:off x="7006505" y="2367550"/>
            <a:ext cx="3157031" cy="1091292"/>
          </a:xfrm>
        </p:spPr>
        <p:txBody>
          <a:bodyPr/>
          <a:lstStyle>
            <a:lvl1pPr>
              <a:lnSpc>
                <a:spcPts val="1754"/>
              </a:lnSpc>
              <a:spcAft>
                <a:spcPts val="0"/>
              </a:spcAft>
              <a:defRPr sz="1579">
                <a:solidFill>
                  <a:schemeClr val="bg1"/>
                </a:solidFill>
              </a:defRPr>
            </a:lvl1pPr>
          </a:lstStyle>
          <a:p>
            <a:pPr lvl="0"/>
            <a:r>
              <a:rPr lang="en-US"/>
              <a:t>Click to edit Master text styles</a:t>
            </a:r>
          </a:p>
        </p:txBody>
      </p:sp>
      <p:sp>
        <p:nvSpPr>
          <p:cNvPr id="78" name="Text Placeholder 73">
            <a:extLst>
              <a:ext uri="{FF2B5EF4-FFF2-40B4-BE49-F238E27FC236}">
                <a16:creationId xmlns:a16="http://schemas.microsoft.com/office/drawing/2014/main" id="{5A7DF780-BEF3-C64B-99BB-BCDFFCBAC424}"/>
              </a:ext>
            </a:extLst>
          </p:cNvPr>
          <p:cNvSpPr>
            <a:spLocks noGrp="1"/>
          </p:cNvSpPr>
          <p:nvPr>
            <p:ph type="body" sz="quarter" idx="17"/>
          </p:nvPr>
        </p:nvSpPr>
        <p:spPr>
          <a:xfrm>
            <a:off x="7006505" y="3794079"/>
            <a:ext cx="3157031" cy="1091292"/>
          </a:xfrm>
        </p:spPr>
        <p:txBody>
          <a:bodyPr/>
          <a:lstStyle>
            <a:lvl1pPr>
              <a:lnSpc>
                <a:spcPts val="1754"/>
              </a:lnSpc>
              <a:spcAft>
                <a:spcPts val="0"/>
              </a:spcAft>
              <a:defRPr sz="1579">
                <a:solidFill>
                  <a:schemeClr val="bg1"/>
                </a:solidFill>
              </a:defRPr>
            </a:lvl1pPr>
          </a:lstStyle>
          <a:p>
            <a:pPr lvl="0"/>
            <a:r>
              <a:rPr lang="en-US"/>
              <a:t>Click to edit Master text styles</a:t>
            </a:r>
          </a:p>
        </p:txBody>
      </p:sp>
      <p:sp>
        <p:nvSpPr>
          <p:cNvPr id="79" name="Text Placeholder 73">
            <a:extLst>
              <a:ext uri="{FF2B5EF4-FFF2-40B4-BE49-F238E27FC236}">
                <a16:creationId xmlns:a16="http://schemas.microsoft.com/office/drawing/2014/main" id="{CB2F502F-2231-1C44-A55F-813ED0E62F14}"/>
              </a:ext>
            </a:extLst>
          </p:cNvPr>
          <p:cNvSpPr>
            <a:spLocks noGrp="1"/>
          </p:cNvSpPr>
          <p:nvPr>
            <p:ph type="body" sz="quarter" idx="18"/>
          </p:nvPr>
        </p:nvSpPr>
        <p:spPr>
          <a:xfrm>
            <a:off x="7006505" y="5171796"/>
            <a:ext cx="3157031" cy="1091292"/>
          </a:xfrm>
        </p:spPr>
        <p:txBody>
          <a:bodyPr/>
          <a:lstStyle>
            <a:lvl1pPr>
              <a:lnSpc>
                <a:spcPts val="1754"/>
              </a:lnSpc>
              <a:spcAft>
                <a:spcPts val="0"/>
              </a:spcAft>
              <a:defRPr sz="1579">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14179916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EMC Full Bleed Image &amp; Pull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D6387C5-1251-FA44-97DF-B1F9DA2009E6}"/>
              </a:ext>
            </a:extLst>
          </p:cNvPr>
          <p:cNvSpPr>
            <a:spLocks noGrp="1"/>
          </p:cNvSpPr>
          <p:nvPr>
            <p:ph type="pic" sz="quarter" idx="13"/>
          </p:nvPr>
        </p:nvSpPr>
        <p:spPr>
          <a:xfrm>
            <a:off x="0" y="0"/>
            <a:ext cx="10691813" cy="7557118"/>
          </a:xfrm>
        </p:spPr>
        <p:txBody>
          <a:bodyPr/>
          <a:lstStyle>
            <a:lvl1pPr marL="0" indent="0">
              <a:lnSpc>
                <a:spcPct val="100000"/>
              </a:lnSpc>
              <a:spcAft>
                <a:spcPts val="0"/>
              </a:spcAft>
              <a:buNone/>
              <a:defRPr sz="877"/>
            </a:lvl1pPr>
          </a:lstStyle>
          <a:p>
            <a:r>
              <a:rPr lang="en-US"/>
              <a:t>Click icon to add picture</a:t>
            </a:r>
          </a:p>
        </p:txBody>
      </p:sp>
      <p:sp>
        <p:nvSpPr>
          <p:cNvPr id="5" name="Slide Number Placeholder 4">
            <a:extLst>
              <a:ext uri="{FF2B5EF4-FFF2-40B4-BE49-F238E27FC236}">
                <a16:creationId xmlns:a16="http://schemas.microsoft.com/office/drawing/2014/main" id="{568E544F-CBAC-4557-859C-748077B24751}"/>
              </a:ext>
            </a:extLst>
          </p:cNvPr>
          <p:cNvSpPr>
            <a:spLocks noGrp="1"/>
          </p:cNvSpPr>
          <p:nvPr>
            <p:ph type="sldNum" sz="quarter" idx="12"/>
          </p:nvPr>
        </p:nvSpPr>
        <p:spPr/>
        <p:txBody>
          <a:bodyPr/>
          <a:lstStyle/>
          <a:p>
            <a:fld id="{6FE97DB3-DBCA-4D64-993E-1CEDAB7F245B}" type="slidenum">
              <a:rPr lang="en-AU" smtClean="0"/>
              <a:t>‹#›</a:t>
            </a:fld>
            <a:endParaRPr lang="en-AU"/>
          </a:p>
        </p:txBody>
      </p:sp>
      <p:cxnSp>
        <p:nvCxnSpPr>
          <p:cNvPr id="7" name="Straight Connector 6">
            <a:extLst>
              <a:ext uri="{FF2B5EF4-FFF2-40B4-BE49-F238E27FC236}">
                <a16:creationId xmlns:a16="http://schemas.microsoft.com/office/drawing/2014/main" id="{015FBDD1-C7D0-BA44-A9C2-4FCF915BD21F}"/>
              </a:ext>
            </a:extLst>
          </p:cNvPr>
          <p:cNvCxnSpPr>
            <a:cxnSpLocks/>
          </p:cNvCxnSpPr>
          <p:nvPr userDrawn="1"/>
        </p:nvCxnSpPr>
        <p:spPr>
          <a:xfrm>
            <a:off x="9744704" y="7023950"/>
            <a:ext cx="0" cy="533168"/>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077A670-EF78-3F4D-9FE8-382C21EE8A49}"/>
              </a:ext>
            </a:extLst>
          </p:cNvPr>
          <p:cNvCxnSpPr/>
          <p:nvPr userDrawn="1"/>
        </p:nvCxnSpPr>
        <p:spPr>
          <a:xfrm>
            <a:off x="5345906" y="4365167"/>
            <a:ext cx="736641"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1C635223-FDB8-8945-95FD-7316CEE70A3D}"/>
              </a:ext>
            </a:extLst>
          </p:cNvPr>
          <p:cNvSpPr>
            <a:spLocks noGrp="1"/>
          </p:cNvSpPr>
          <p:nvPr>
            <p:ph type="body" sz="quarter" idx="14" hasCustomPrompt="1"/>
          </p:nvPr>
        </p:nvSpPr>
        <p:spPr>
          <a:xfrm>
            <a:off x="5679747" y="757368"/>
            <a:ext cx="3935766" cy="1230183"/>
          </a:xfrm>
        </p:spPr>
        <p:txBody>
          <a:bodyPr/>
          <a:lstStyle>
            <a:lvl1pPr marL="0" indent="0">
              <a:lnSpc>
                <a:spcPts val="8770"/>
              </a:lnSpc>
              <a:spcAft>
                <a:spcPts val="0"/>
              </a:spcAft>
              <a:buNone/>
              <a:defRPr sz="8770">
                <a:solidFill>
                  <a:schemeClr val="tx1"/>
                </a:solidFill>
              </a:defRPr>
            </a:lvl1pPr>
            <a:lvl2pPr marL="315711" indent="0">
              <a:buNone/>
              <a:defRPr/>
            </a:lvl2pPr>
          </a:lstStyle>
          <a:p>
            <a:pPr lvl="0"/>
            <a:r>
              <a:rPr lang="en-US"/>
              <a:t>52m</a:t>
            </a:r>
          </a:p>
        </p:txBody>
      </p:sp>
      <p:sp>
        <p:nvSpPr>
          <p:cNvPr id="12" name="Text Placeholder 10">
            <a:extLst>
              <a:ext uri="{FF2B5EF4-FFF2-40B4-BE49-F238E27FC236}">
                <a16:creationId xmlns:a16="http://schemas.microsoft.com/office/drawing/2014/main" id="{CB4C4D9F-F1CB-2848-9774-F4123D0AED52}"/>
              </a:ext>
            </a:extLst>
          </p:cNvPr>
          <p:cNvSpPr>
            <a:spLocks noGrp="1"/>
          </p:cNvSpPr>
          <p:nvPr>
            <p:ph type="body" sz="quarter" idx="15" hasCustomPrompt="1"/>
          </p:nvPr>
        </p:nvSpPr>
        <p:spPr>
          <a:xfrm>
            <a:off x="5679747" y="2185824"/>
            <a:ext cx="3935766" cy="1488125"/>
          </a:xfrm>
        </p:spPr>
        <p:txBody>
          <a:bodyPr/>
          <a:lstStyle>
            <a:lvl1pPr marL="0" indent="0">
              <a:lnSpc>
                <a:spcPts val="2192"/>
              </a:lnSpc>
              <a:spcAft>
                <a:spcPts val="0"/>
              </a:spcAft>
              <a:buNone/>
              <a:defRPr sz="2017">
                <a:solidFill>
                  <a:schemeClr val="tx1"/>
                </a:solidFill>
              </a:defRPr>
            </a:lvl1pPr>
            <a:lvl2pPr marL="315711" indent="0">
              <a:buNone/>
              <a:defRPr/>
            </a:lvl2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endParaRPr lang="en-US"/>
          </a:p>
        </p:txBody>
      </p:sp>
    </p:spTree>
    <p:extLst>
      <p:ext uri="{BB962C8B-B14F-4D97-AF65-F5344CB8AC3E}">
        <p14:creationId xmlns:p14="http://schemas.microsoft.com/office/powerpoint/2010/main" val="40515945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EMC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25352-EEA5-4AA7-ACC1-FC29C321D708}"/>
              </a:ext>
            </a:extLst>
          </p:cNvPr>
          <p:cNvSpPr>
            <a:spLocks noGrp="1"/>
          </p:cNvSpPr>
          <p:nvPr>
            <p:ph type="title"/>
          </p:nvPr>
        </p:nvSpPr>
        <p:spPr/>
        <p:txBody>
          <a:bodyPr/>
          <a:lstStyle/>
          <a:p>
            <a:r>
              <a:rPr lang="en-US"/>
              <a:t>Click to edit Master title style</a:t>
            </a:r>
            <a:endParaRPr lang="en-AU"/>
          </a:p>
        </p:txBody>
      </p:sp>
      <p:sp>
        <p:nvSpPr>
          <p:cNvPr id="5" name="Slide Number Placeholder 4">
            <a:extLst>
              <a:ext uri="{FF2B5EF4-FFF2-40B4-BE49-F238E27FC236}">
                <a16:creationId xmlns:a16="http://schemas.microsoft.com/office/drawing/2014/main" id="{568E544F-CBAC-4557-859C-748077B24751}"/>
              </a:ext>
            </a:extLst>
          </p:cNvPr>
          <p:cNvSpPr>
            <a:spLocks noGrp="1"/>
          </p:cNvSpPr>
          <p:nvPr>
            <p:ph type="sldNum" sz="quarter" idx="12"/>
          </p:nvPr>
        </p:nvSpPr>
        <p:spPr/>
        <p:txBody>
          <a:bodyPr/>
          <a:lstStyle/>
          <a:p>
            <a:fld id="{6FE97DB3-DBCA-4D64-993E-1CEDAB7F245B}" type="slidenum">
              <a:rPr lang="en-AU" smtClean="0"/>
              <a:t>‹#›</a:t>
            </a:fld>
            <a:endParaRPr lang="en-AU"/>
          </a:p>
        </p:txBody>
      </p:sp>
      <p:cxnSp>
        <p:nvCxnSpPr>
          <p:cNvPr id="6" name="Straight Connector 5">
            <a:extLst>
              <a:ext uri="{FF2B5EF4-FFF2-40B4-BE49-F238E27FC236}">
                <a16:creationId xmlns:a16="http://schemas.microsoft.com/office/drawing/2014/main" id="{6CDA512A-101C-2B4F-AB1B-B27FB8B57B1B}"/>
              </a:ext>
            </a:extLst>
          </p:cNvPr>
          <p:cNvCxnSpPr/>
          <p:nvPr userDrawn="1"/>
        </p:nvCxnSpPr>
        <p:spPr>
          <a:xfrm>
            <a:off x="482346" y="952400"/>
            <a:ext cx="736641"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15FBDD1-C7D0-BA44-A9C2-4FCF915BD21F}"/>
              </a:ext>
            </a:extLst>
          </p:cNvPr>
          <p:cNvCxnSpPr>
            <a:cxnSpLocks/>
          </p:cNvCxnSpPr>
          <p:nvPr userDrawn="1"/>
        </p:nvCxnSpPr>
        <p:spPr>
          <a:xfrm>
            <a:off x="9744704" y="7023950"/>
            <a:ext cx="0" cy="533168"/>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571141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EMC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68E544F-CBAC-4557-859C-748077B24751}"/>
              </a:ext>
            </a:extLst>
          </p:cNvPr>
          <p:cNvSpPr>
            <a:spLocks noGrp="1"/>
          </p:cNvSpPr>
          <p:nvPr>
            <p:ph type="sldNum" sz="quarter" idx="12"/>
          </p:nvPr>
        </p:nvSpPr>
        <p:spPr/>
        <p:txBody>
          <a:bodyPr/>
          <a:lstStyle/>
          <a:p>
            <a:fld id="{6FE97DB3-DBCA-4D64-993E-1CEDAB7F245B}" type="slidenum">
              <a:rPr lang="en-AU" smtClean="0"/>
              <a:t>‹#›</a:t>
            </a:fld>
            <a:endParaRPr lang="en-AU"/>
          </a:p>
        </p:txBody>
      </p:sp>
      <p:cxnSp>
        <p:nvCxnSpPr>
          <p:cNvPr id="7" name="Straight Connector 6">
            <a:extLst>
              <a:ext uri="{FF2B5EF4-FFF2-40B4-BE49-F238E27FC236}">
                <a16:creationId xmlns:a16="http://schemas.microsoft.com/office/drawing/2014/main" id="{015FBDD1-C7D0-BA44-A9C2-4FCF915BD21F}"/>
              </a:ext>
            </a:extLst>
          </p:cNvPr>
          <p:cNvCxnSpPr>
            <a:cxnSpLocks/>
          </p:cNvCxnSpPr>
          <p:nvPr userDrawn="1"/>
        </p:nvCxnSpPr>
        <p:spPr>
          <a:xfrm>
            <a:off x="9744704" y="7023950"/>
            <a:ext cx="0" cy="533168"/>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54032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AEMC Title &amp; Content M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97AC6-6C60-49E7-8938-53F3A4B71E9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BDBE0F2-0E3B-4F3A-B0FA-08998D39AD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a:extLst>
              <a:ext uri="{FF2B5EF4-FFF2-40B4-BE49-F238E27FC236}">
                <a16:creationId xmlns:a16="http://schemas.microsoft.com/office/drawing/2014/main" id="{2AEC1EDA-3007-4BB8-8104-CB0531577FA6}"/>
              </a:ext>
            </a:extLst>
          </p:cNvPr>
          <p:cNvSpPr>
            <a:spLocks noGrp="1"/>
          </p:cNvSpPr>
          <p:nvPr>
            <p:ph type="sldNum" sz="quarter" idx="12"/>
          </p:nvPr>
        </p:nvSpPr>
        <p:spPr/>
        <p:txBody>
          <a:bodyPr/>
          <a:lstStyle/>
          <a:p>
            <a:fld id="{6FE97DB3-DBCA-4D64-993E-1CEDAB7F245B}" type="slidenum">
              <a:rPr lang="en-AU" smtClean="0"/>
              <a:t>‹#›</a:t>
            </a:fld>
            <a:endParaRPr lang="en-AU"/>
          </a:p>
        </p:txBody>
      </p:sp>
      <p:cxnSp>
        <p:nvCxnSpPr>
          <p:cNvPr id="8" name="Straight Connector 7">
            <a:extLst>
              <a:ext uri="{FF2B5EF4-FFF2-40B4-BE49-F238E27FC236}">
                <a16:creationId xmlns:a16="http://schemas.microsoft.com/office/drawing/2014/main" id="{C875AEB9-7E68-4C42-A3EB-2C766FDA1BA0}"/>
              </a:ext>
            </a:extLst>
          </p:cNvPr>
          <p:cNvCxnSpPr/>
          <p:nvPr userDrawn="1"/>
        </p:nvCxnSpPr>
        <p:spPr>
          <a:xfrm>
            <a:off x="482346" y="952400"/>
            <a:ext cx="736641"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4BCADF8-AD48-124D-9D67-00346053D156}"/>
              </a:ext>
            </a:extLst>
          </p:cNvPr>
          <p:cNvCxnSpPr>
            <a:cxnSpLocks/>
          </p:cNvCxnSpPr>
          <p:nvPr userDrawn="1"/>
        </p:nvCxnSpPr>
        <p:spPr>
          <a:xfrm>
            <a:off x="9744704" y="7023950"/>
            <a:ext cx="0" cy="533168"/>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36971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EMC Contact Details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0A9F72B-538F-DB42-85FA-54654C2A8076}"/>
              </a:ext>
            </a:extLst>
          </p:cNvPr>
          <p:cNvSpPr>
            <a:spLocks noGrp="1"/>
          </p:cNvSpPr>
          <p:nvPr>
            <p:ph type="body" sz="quarter" idx="10" hasCustomPrompt="1"/>
          </p:nvPr>
        </p:nvSpPr>
        <p:spPr>
          <a:xfrm>
            <a:off x="484078" y="4603352"/>
            <a:ext cx="4209901" cy="2161157"/>
          </a:xfrm>
        </p:spPr>
        <p:txBody>
          <a:bodyPr/>
          <a:lstStyle>
            <a:lvl1pPr marL="0" indent="0">
              <a:lnSpc>
                <a:spcPts val="1228"/>
              </a:lnSpc>
              <a:buNone/>
              <a:defRPr sz="1052">
                <a:solidFill>
                  <a:schemeClr val="bg1"/>
                </a:solidFill>
              </a:defRPr>
            </a:lvl1pPr>
            <a:lvl2pPr marL="315711" indent="0">
              <a:buNone/>
              <a:defRPr/>
            </a:lvl2pPr>
          </a:lstStyle>
          <a:p>
            <a:pPr lvl="0"/>
            <a:r>
              <a:rPr lang="en-US"/>
              <a:t>Office address</a:t>
            </a:r>
            <a:br>
              <a:rPr lang="en-US"/>
            </a:br>
            <a:r>
              <a:rPr lang="en-US"/>
              <a:t>Level 6, 201 Elizabeth Street</a:t>
            </a:r>
            <a:br>
              <a:rPr lang="en-US"/>
            </a:br>
            <a:r>
              <a:rPr lang="en-US"/>
              <a:t>Sydney NSW 2000</a:t>
            </a:r>
          </a:p>
          <a:p>
            <a:pPr lvl="0"/>
            <a:r>
              <a:rPr lang="en-US"/>
              <a:t>ABN: 49 236 270 144</a:t>
            </a:r>
          </a:p>
          <a:p>
            <a:pPr lvl="0"/>
            <a:r>
              <a:rPr lang="en-US"/>
              <a:t>Postal address</a:t>
            </a:r>
            <a:br>
              <a:rPr lang="en-US"/>
            </a:br>
            <a:r>
              <a:rPr lang="en-US"/>
              <a:t>PO Box A2449</a:t>
            </a:r>
            <a:br>
              <a:rPr lang="en-US"/>
            </a:br>
            <a:r>
              <a:rPr lang="en-US"/>
              <a:t>Sydney South SW 1235</a:t>
            </a:r>
          </a:p>
          <a:p>
            <a:pPr lvl="0"/>
            <a:r>
              <a:rPr lang="en-US"/>
              <a:t>T (02) 8296 7800</a:t>
            </a:r>
            <a:br>
              <a:rPr lang="en-US"/>
            </a:br>
            <a:r>
              <a:rPr lang="en-US"/>
              <a:t>F (02 8296 7899</a:t>
            </a:r>
          </a:p>
        </p:txBody>
      </p:sp>
      <p:pic>
        <p:nvPicPr>
          <p:cNvPr id="10" name="Picture 9">
            <a:extLst>
              <a:ext uri="{FF2B5EF4-FFF2-40B4-BE49-F238E27FC236}">
                <a16:creationId xmlns:a16="http://schemas.microsoft.com/office/drawing/2014/main" id="{45C92460-1206-2C43-AA0A-8747A1AFD3F5}"/>
              </a:ext>
            </a:extLst>
          </p:cNvPr>
          <p:cNvPicPr>
            <a:picLocks noChangeAspect="1"/>
          </p:cNvPicPr>
          <p:nvPr userDrawn="1"/>
        </p:nvPicPr>
        <p:blipFill>
          <a:blip r:embed="rId2"/>
          <a:stretch>
            <a:fillRect/>
          </a:stretch>
        </p:blipFill>
        <p:spPr>
          <a:xfrm>
            <a:off x="484078" y="2692086"/>
            <a:ext cx="1262813" cy="1540848"/>
          </a:xfrm>
          <a:prstGeom prst="rect">
            <a:avLst/>
          </a:prstGeom>
        </p:spPr>
      </p:pic>
    </p:spTree>
    <p:extLst>
      <p:ext uri="{BB962C8B-B14F-4D97-AF65-F5344CB8AC3E}">
        <p14:creationId xmlns:p14="http://schemas.microsoft.com/office/powerpoint/2010/main" val="20621679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structional Sl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99C29-79D3-4929-A29A-6F48D69BD693}"/>
              </a:ext>
            </a:extLst>
          </p:cNvPr>
          <p:cNvSpPr>
            <a:spLocks noGrp="1"/>
          </p:cNvSpPr>
          <p:nvPr>
            <p:ph type="ctrTitle" hasCustomPrompt="1"/>
          </p:nvPr>
        </p:nvSpPr>
        <p:spPr>
          <a:xfrm>
            <a:off x="399891" y="2787754"/>
            <a:ext cx="9892032" cy="1984167"/>
          </a:xfrm>
        </p:spPr>
        <p:txBody>
          <a:bodyPr anchor="ctr" anchorCtr="0"/>
          <a:lstStyle>
            <a:lvl1pPr algn="ctr">
              <a:lnSpc>
                <a:spcPts val="4736"/>
              </a:lnSpc>
              <a:defRPr sz="4736" cap="all" baseline="0">
                <a:solidFill>
                  <a:srgbClr val="FF0000"/>
                </a:solidFill>
              </a:defRPr>
            </a:lvl1pPr>
          </a:lstStyle>
          <a:p>
            <a:r>
              <a:rPr lang="en-US"/>
              <a:t>SECTION </a:t>
            </a:r>
            <a:r>
              <a:rPr lang="en-US" err="1"/>
              <a:t>dIViDER</a:t>
            </a:r>
            <a:endParaRPr lang="en-AU"/>
          </a:p>
        </p:txBody>
      </p:sp>
    </p:spTree>
    <p:extLst>
      <p:ext uri="{BB962C8B-B14F-4D97-AF65-F5344CB8AC3E}">
        <p14:creationId xmlns:p14="http://schemas.microsoft.com/office/powerpoint/2010/main" val="2984145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8D73-741E-4A3A-B8C4-124CE6BAC49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D4DF620-32AE-46C9-9F22-DDE369B504A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E8A0033-3118-46E0-9F01-3652AE36EBE3}"/>
              </a:ext>
            </a:extLst>
          </p:cNvPr>
          <p:cNvSpPr>
            <a:spLocks noGrp="1"/>
          </p:cNvSpPr>
          <p:nvPr>
            <p:ph type="dt" sz="half" idx="10"/>
          </p:nvPr>
        </p:nvSpPr>
        <p:spPr/>
        <p:txBody>
          <a:bodyPr/>
          <a:lstStyle/>
          <a:p>
            <a:fld id="{7FECD23D-93BC-4BFC-8E72-A4B9F48D5070}" type="datetime1">
              <a:rPr lang="en-AU" smtClean="0"/>
              <a:t>11/02/2021</a:t>
            </a:fld>
            <a:endParaRPr lang="en-AU"/>
          </a:p>
        </p:txBody>
      </p:sp>
      <p:sp>
        <p:nvSpPr>
          <p:cNvPr id="5" name="Footer Placeholder 4">
            <a:extLst>
              <a:ext uri="{FF2B5EF4-FFF2-40B4-BE49-F238E27FC236}">
                <a16:creationId xmlns:a16="http://schemas.microsoft.com/office/drawing/2014/main" id="{947995D5-0AEB-4D1D-8A60-9100F1F0453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B05ED6E-F140-4083-9570-EFDF8AAE9C49}"/>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0462795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EMC Title Slide v0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B6882CA-16B8-1844-AB10-4CD588723123}"/>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1455056"/>
          </a:xfrm>
        </p:spPr>
        <p:txBody>
          <a:bodyPr anchor="t" anchorCtr="0"/>
          <a:lstStyle>
            <a:lvl1pPr algn="l">
              <a:lnSpc>
                <a:spcPts val="4677"/>
              </a:lnSpc>
              <a:defRPr sz="4677"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2239983"/>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ONE LINE SUBTITLE GOES HERE</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887333"/>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57797" y="3046738"/>
            <a:ext cx="4209375" cy="582022"/>
          </a:xfrm>
        </p:spPr>
        <p:txBody>
          <a:bodyPr/>
          <a:lstStyle>
            <a:lvl1pPr marL="0" indent="0">
              <a:lnSpc>
                <a:spcPts val="1754"/>
              </a:lnSpc>
              <a:spcAft>
                <a:spcPts val="0"/>
              </a:spcAft>
              <a:buNone/>
              <a:defRPr sz="1520" cap="all" baseline="0">
                <a:solidFill>
                  <a:schemeClr val="tx1"/>
                </a:solidFill>
              </a:defRPr>
            </a:lvl1pPr>
            <a:lvl2pPr marL="420948" indent="0">
              <a:buNone/>
              <a:defRPr cap="all" baseline="0">
                <a:solidFill>
                  <a:schemeClr val="tx1"/>
                </a:solidFill>
              </a:defRPr>
            </a:lvl2pPr>
            <a:lvl3pPr marL="841896" indent="0">
              <a:buNone/>
              <a:defRPr cap="all" baseline="0">
                <a:solidFill>
                  <a:schemeClr val="tx1"/>
                </a:solidFill>
              </a:defRPr>
            </a:lvl3pPr>
            <a:lvl4pPr marL="1262844" indent="0">
              <a:buNone/>
              <a:defRPr cap="all" baseline="0">
                <a:solidFill>
                  <a:schemeClr val="tx1"/>
                </a:solidFill>
              </a:defRPr>
            </a:lvl4pPr>
            <a:lvl5pPr marL="1683792" indent="0">
              <a:buNone/>
              <a:defRPr cap="all" baseline="0">
                <a:solidFill>
                  <a:schemeClr val="tx1"/>
                </a:solidFill>
              </a:defRPr>
            </a:lvl5pPr>
          </a:lstStyle>
          <a:p>
            <a:pPr lvl="0"/>
            <a:r>
              <a:rPr lang="en-US"/>
              <a:t>NAME</a:t>
            </a:r>
          </a:p>
          <a:p>
            <a:pPr lvl="0"/>
            <a:r>
              <a:rPr lang="en-US"/>
              <a:t>DATE</a:t>
            </a:r>
          </a:p>
        </p:txBody>
      </p:sp>
      <p:pic>
        <p:nvPicPr>
          <p:cNvPr id="8" name="Picture 7">
            <a:extLst>
              <a:ext uri="{FF2B5EF4-FFF2-40B4-BE49-F238E27FC236}">
                <a16:creationId xmlns:a16="http://schemas.microsoft.com/office/drawing/2014/main" id="{566833E7-48A8-FD44-9BF0-C94FBC2239EA}"/>
              </a:ext>
            </a:extLst>
          </p:cNvPr>
          <p:cNvPicPr>
            <a:picLocks noChangeAspect="1"/>
          </p:cNvPicPr>
          <p:nvPr userDrawn="1"/>
        </p:nvPicPr>
        <p:blipFill>
          <a:blip r:embed="rId3"/>
          <a:stretch>
            <a:fillRect/>
          </a:stretch>
        </p:blipFill>
        <p:spPr>
          <a:xfrm>
            <a:off x="9155391" y="6799078"/>
            <a:ext cx="1262813" cy="375801"/>
          </a:xfrm>
          <a:prstGeom prst="rect">
            <a:avLst/>
          </a:prstGeom>
        </p:spPr>
      </p:pic>
    </p:spTree>
    <p:extLst>
      <p:ext uri="{BB962C8B-B14F-4D97-AF65-F5344CB8AC3E}">
        <p14:creationId xmlns:p14="http://schemas.microsoft.com/office/powerpoint/2010/main" val="14440186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EMC Title Slide v0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A24CD5-D651-DC40-873A-5341FDBC1928}"/>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1455056"/>
          </a:xfrm>
        </p:spPr>
        <p:txBody>
          <a:bodyPr anchor="t" anchorCtr="0"/>
          <a:lstStyle>
            <a:lvl1pPr algn="l">
              <a:lnSpc>
                <a:spcPts val="4677"/>
              </a:lnSpc>
              <a:defRPr sz="4677"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2239983"/>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ONE LINE SUBTITLE GOES HERE</a:t>
            </a:r>
          </a:p>
        </p:txBody>
      </p:sp>
      <p:pic>
        <p:nvPicPr>
          <p:cNvPr id="10" name="Picture 9">
            <a:extLst>
              <a:ext uri="{FF2B5EF4-FFF2-40B4-BE49-F238E27FC236}">
                <a16:creationId xmlns:a16="http://schemas.microsoft.com/office/drawing/2014/main" id="{CDF6C559-0A2C-D44D-89DE-CF1E8FD11297}"/>
              </a:ext>
            </a:extLst>
          </p:cNvPr>
          <p:cNvPicPr>
            <a:picLocks noChangeAspect="1"/>
          </p:cNvPicPr>
          <p:nvPr userDrawn="1"/>
        </p:nvPicPr>
        <p:blipFill>
          <a:blip r:embed="rId3"/>
          <a:stretch>
            <a:fillRect/>
          </a:stretch>
        </p:blipFill>
        <p:spPr>
          <a:xfrm>
            <a:off x="9155391" y="6799078"/>
            <a:ext cx="1262813" cy="375801"/>
          </a:xfrm>
          <a:prstGeom prst="rect">
            <a:avLst/>
          </a:prstGeom>
        </p:spPr>
      </p:pic>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887333"/>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57797" y="3046738"/>
            <a:ext cx="4209375" cy="582022"/>
          </a:xfrm>
        </p:spPr>
        <p:txBody>
          <a:bodyPr/>
          <a:lstStyle>
            <a:lvl1pPr marL="0" indent="0">
              <a:lnSpc>
                <a:spcPts val="1754"/>
              </a:lnSpc>
              <a:spcAft>
                <a:spcPts val="0"/>
              </a:spcAft>
              <a:buNone/>
              <a:defRPr sz="1520" cap="all" baseline="0">
                <a:solidFill>
                  <a:schemeClr val="tx1"/>
                </a:solidFill>
              </a:defRPr>
            </a:lvl1pPr>
            <a:lvl2pPr marL="420948" indent="0">
              <a:buNone/>
              <a:defRPr cap="all" baseline="0">
                <a:solidFill>
                  <a:schemeClr val="tx1"/>
                </a:solidFill>
              </a:defRPr>
            </a:lvl2pPr>
            <a:lvl3pPr marL="841896" indent="0">
              <a:buNone/>
              <a:defRPr cap="all" baseline="0">
                <a:solidFill>
                  <a:schemeClr val="tx1"/>
                </a:solidFill>
              </a:defRPr>
            </a:lvl3pPr>
            <a:lvl4pPr marL="1262844" indent="0">
              <a:buNone/>
              <a:defRPr cap="all" baseline="0">
                <a:solidFill>
                  <a:schemeClr val="tx1"/>
                </a:solidFill>
              </a:defRPr>
            </a:lvl4pPr>
            <a:lvl5pPr marL="1683792" indent="0">
              <a:buNone/>
              <a:defRPr cap="all" baseline="0">
                <a:solidFill>
                  <a:schemeClr val="tx1"/>
                </a:solidFill>
              </a:defRPr>
            </a:lvl5pPr>
          </a:lstStyle>
          <a:p>
            <a:pPr lvl="0"/>
            <a:r>
              <a:rPr lang="en-US"/>
              <a:t>NAME</a:t>
            </a:r>
          </a:p>
          <a:p>
            <a:pPr lvl="0"/>
            <a:r>
              <a:rPr lang="en-US"/>
              <a:t>DATE</a:t>
            </a:r>
          </a:p>
        </p:txBody>
      </p:sp>
    </p:spTree>
    <p:extLst>
      <p:ext uri="{BB962C8B-B14F-4D97-AF65-F5344CB8AC3E}">
        <p14:creationId xmlns:p14="http://schemas.microsoft.com/office/powerpoint/2010/main" val="42295751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EMC Title Slide v0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107040-69F2-B14E-873F-FCC9C48053F9}"/>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1455056"/>
          </a:xfrm>
        </p:spPr>
        <p:txBody>
          <a:bodyPr anchor="t" anchorCtr="0"/>
          <a:lstStyle>
            <a:lvl1pPr algn="l">
              <a:lnSpc>
                <a:spcPts val="4677"/>
              </a:lnSpc>
              <a:defRPr sz="4677"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2239983"/>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ONE LINE SUBTITLE GOES HERE</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887333"/>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57797" y="3046738"/>
            <a:ext cx="4209375" cy="582022"/>
          </a:xfrm>
        </p:spPr>
        <p:txBody>
          <a:bodyPr/>
          <a:lstStyle>
            <a:lvl1pPr marL="0" indent="0">
              <a:lnSpc>
                <a:spcPts val="1754"/>
              </a:lnSpc>
              <a:spcAft>
                <a:spcPts val="0"/>
              </a:spcAft>
              <a:buNone/>
              <a:defRPr sz="1520" cap="all" baseline="0">
                <a:solidFill>
                  <a:schemeClr val="tx1"/>
                </a:solidFill>
              </a:defRPr>
            </a:lvl1pPr>
            <a:lvl2pPr marL="420948" indent="0">
              <a:buNone/>
              <a:defRPr cap="all" baseline="0">
                <a:solidFill>
                  <a:schemeClr val="tx1"/>
                </a:solidFill>
              </a:defRPr>
            </a:lvl2pPr>
            <a:lvl3pPr marL="841896" indent="0">
              <a:buNone/>
              <a:defRPr cap="all" baseline="0">
                <a:solidFill>
                  <a:schemeClr val="tx1"/>
                </a:solidFill>
              </a:defRPr>
            </a:lvl3pPr>
            <a:lvl4pPr marL="1262844" indent="0">
              <a:buNone/>
              <a:defRPr cap="all" baseline="0">
                <a:solidFill>
                  <a:schemeClr val="tx1"/>
                </a:solidFill>
              </a:defRPr>
            </a:lvl4pPr>
            <a:lvl5pPr marL="1683792" indent="0">
              <a:buNone/>
              <a:defRPr cap="all" baseline="0">
                <a:solidFill>
                  <a:schemeClr val="tx1"/>
                </a:solidFill>
              </a:defRPr>
            </a:lvl5pPr>
          </a:lstStyle>
          <a:p>
            <a:pPr lvl="0"/>
            <a:r>
              <a:rPr lang="en-US"/>
              <a:t>NAME</a:t>
            </a:r>
          </a:p>
          <a:p>
            <a:pPr lvl="0"/>
            <a:r>
              <a:rPr lang="en-US"/>
              <a:t>DATE</a:t>
            </a:r>
          </a:p>
        </p:txBody>
      </p:sp>
      <p:pic>
        <p:nvPicPr>
          <p:cNvPr id="12" name="Picture 11">
            <a:extLst>
              <a:ext uri="{FF2B5EF4-FFF2-40B4-BE49-F238E27FC236}">
                <a16:creationId xmlns:a16="http://schemas.microsoft.com/office/drawing/2014/main" id="{C7C1BCC5-E97F-6A44-BE6D-C68FB7BF971F}"/>
              </a:ext>
            </a:extLst>
          </p:cNvPr>
          <p:cNvPicPr>
            <a:picLocks noChangeAspect="1"/>
          </p:cNvPicPr>
          <p:nvPr userDrawn="1"/>
        </p:nvPicPr>
        <p:blipFill>
          <a:blip r:embed="rId3"/>
          <a:stretch>
            <a:fillRect/>
          </a:stretch>
        </p:blipFill>
        <p:spPr>
          <a:xfrm>
            <a:off x="9155391" y="6799078"/>
            <a:ext cx="1262813" cy="375801"/>
          </a:xfrm>
          <a:prstGeom prst="rect">
            <a:avLst/>
          </a:prstGeom>
        </p:spPr>
      </p:pic>
    </p:spTree>
    <p:extLst>
      <p:ext uri="{BB962C8B-B14F-4D97-AF65-F5344CB8AC3E}">
        <p14:creationId xmlns:p14="http://schemas.microsoft.com/office/powerpoint/2010/main" val="31368985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EMC Divider Slide v01">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74554D6-74C7-7F48-9311-A0F9600B0CC6}"/>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Slide Number Placeholder 21">
            <a:extLst>
              <a:ext uri="{FF2B5EF4-FFF2-40B4-BE49-F238E27FC236}">
                <a16:creationId xmlns:a16="http://schemas.microsoft.com/office/drawing/2014/main" id="{85E3EA8C-D7FA-E541-8B18-79F24430CD8E}"/>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23" name="Straight Connector 22">
            <a:extLst>
              <a:ext uri="{FF2B5EF4-FFF2-40B4-BE49-F238E27FC236}">
                <a16:creationId xmlns:a16="http://schemas.microsoft.com/office/drawing/2014/main" id="{6D058CBC-B9C7-5E49-980D-70BA234DF55E}"/>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88575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EMC Divider Slide v0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959F6E-7BC2-5843-AB30-D7BB06590084}"/>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7535FA84-0AE2-114D-AB60-A25BA0A9933A}"/>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3" name="Straight Connector 12">
            <a:extLst>
              <a:ext uri="{FF2B5EF4-FFF2-40B4-BE49-F238E27FC236}">
                <a16:creationId xmlns:a16="http://schemas.microsoft.com/office/drawing/2014/main" id="{872FEDDB-E6D9-D846-99F7-B2F1E45C8E59}"/>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65470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EMC Divider Slide v0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C7E76A-3109-DA49-95C0-6BB58D4B062A}"/>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9EA24F53-9E5A-6F42-8274-94924D121078}"/>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3F9D1629-74F5-0B44-8787-ABA9EB2C83BB}"/>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36506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EMC Divider Slide v0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7C5571-7D59-C940-AA36-5B1AC0C4BEA2}"/>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4F20A432-27E5-7049-A574-AA536ED1C685}"/>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C716B783-64A2-CE46-B486-A5B5F09FA9E6}"/>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30190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EMC Divider Slide v05">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FFC0BE-1B9D-484C-8D4F-CD97B5154516}"/>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6C72046A-AE55-4C48-AB00-6B80128964A1}"/>
              </a:ext>
            </a:extLst>
          </p:cNvPr>
          <p:cNvSpPr>
            <a:spLocks noGrp="1"/>
          </p:cNvSpPr>
          <p:nvPr>
            <p:ph type="sldNum" sz="quarter" idx="10"/>
          </p:nvPr>
        </p:nvSpPr>
        <p:spPr/>
        <p:txBody>
          <a:body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43AEF03E-415A-7648-87B5-2B8AE1CB3DB0}"/>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95306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EMC Divider Slide v06">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FDBF443-D40F-6046-B171-7C79EBDA0882}"/>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14942AD-F020-A842-B53C-3B7F33AC310F}"/>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4" name="Straight Connector 13">
            <a:extLst>
              <a:ext uri="{FF2B5EF4-FFF2-40B4-BE49-F238E27FC236}">
                <a16:creationId xmlns:a16="http://schemas.microsoft.com/office/drawing/2014/main" id="{72E6AA40-47B5-494F-82F1-2BB402CD24C8}"/>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59480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EMC Divider Slide v07">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4E8C5-16B0-FD4D-8BBE-10B4D517272C}"/>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14942AD-F020-A842-B53C-3B7F33AC310F}"/>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4" name="Straight Connector 13">
            <a:extLst>
              <a:ext uri="{FF2B5EF4-FFF2-40B4-BE49-F238E27FC236}">
                <a16:creationId xmlns:a16="http://schemas.microsoft.com/office/drawing/2014/main" id="{72E6AA40-47B5-494F-82F1-2BB402CD24C8}"/>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492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7475-FEE0-40F3-B487-DB82C280664C}"/>
              </a:ext>
            </a:extLst>
          </p:cNvPr>
          <p:cNvSpPr>
            <a:spLocks noGrp="1"/>
          </p:cNvSpPr>
          <p:nvPr>
            <p:ph type="title"/>
          </p:nvPr>
        </p:nvSpPr>
        <p:spPr>
          <a:xfrm>
            <a:off x="729493" y="1884670"/>
            <a:ext cx="9221689" cy="3144614"/>
          </a:xfrm>
        </p:spPr>
        <p:txBody>
          <a:bodyPr anchor="b"/>
          <a:lstStyle>
            <a:lvl1pPr>
              <a:defRPr sz="5262"/>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A56FD0D-B4CE-41F4-9879-E575CB28F436}"/>
              </a:ext>
            </a:extLst>
          </p:cNvPr>
          <p:cNvSpPr>
            <a:spLocks noGrp="1"/>
          </p:cNvSpPr>
          <p:nvPr>
            <p:ph type="body" idx="1"/>
          </p:nvPr>
        </p:nvSpPr>
        <p:spPr>
          <a:xfrm>
            <a:off x="729493" y="5059034"/>
            <a:ext cx="9221689" cy="1653678"/>
          </a:xfrm>
        </p:spPr>
        <p:txBody>
          <a:bodyPr/>
          <a:lstStyle>
            <a:lvl1pPr marL="0" indent="0">
              <a:buNone/>
              <a:defRPr sz="2105">
                <a:solidFill>
                  <a:schemeClr val="bg1"/>
                </a:solidFill>
              </a:defRPr>
            </a:lvl1pPr>
            <a:lvl2pPr marL="400964" indent="0">
              <a:buNone/>
              <a:defRPr sz="1754">
                <a:solidFill>
                  <a:schemeClr val="tx1">
                    <a:tint val="75000"/>
                  </a:schemeClr>
                </a:solidFill>
              </a:defRPr>
            </a:lvl2pPr>
            <a:lvl3pPr marL="801929" indent="0">
              <a:buNone/>
              <a:defRPr sz="1579">
                <a:solidFill>
                  <a:schemeClr val="tx1">
                    <a:tint val="75000"/>
                  </a:schemeClr>
                </a:solidFill>
              </a:defRPr>
            </a:lvl3pPr>
            <a:lvl4pPr marL="1202893" indent="0">
              <a:buNone/>
              <a:defRPr sz="1403">
                <a:solidFill>
                  <a:schemeClr val="tx1">
                    <a:tint val="75000"/>
                  </a:schemeClr>
                </a:solidFill>
              </a:defRPr>
            </a:lvl4pPr>
            <a:lvl5pPr marL="1603858" indent="0">
              <a:buNone/>
              <a:defRPr sz="1403">
                <a:solidFill>
                  <a:schemeClr val="tx1">
                    <a:tint val="75000"/>
                  </a:schemeClr>
                </a:solidFill>
              </a:defRPr>
            </a:lvl5pPr>
            <a:lvl6pPr marL="2004822" indent="0">
              <a:buNone/>
              <a:defRPr sz="1403">
                <a:solidFill>
                  <a:schemeClr val="tx1">
                    <a:tint val="75000"/>
                  </a:schemeClr>
                </a:solidFill>
              </a:defRPr>
            </a:lvl6pPr>
            <a:lvl7pPr marL="2405786" indent="0">
              <a:buNone/>
              <a:defRPr sz="1403">
                <a:solidFill>
                  <a:schemeClr val="tx1">
                    <a:tint val="75000"/>
                  </a:schemeClr>
                </a:solidFill>
              </a:defRPr>
            </a:lvl7pPr>
            <a:lvl8pPr marL="2806751" indent="0">
              <a:buNone/>
              <a:defRPr sz="1403">
                <a:solidFill>
                  <a:schemeClr val="tx1">
                    <a:tint val="75000"/>
                  </a:schemeClr>
                </a:solidFill>
              </a:defRPr>
            </a:lvl8pPr>
            <a:lvl9pPr marL="3207715" indent="0">
              <a:buNone/>
              <a:defRPr sz="1403">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3BDB86D-BED8-4F4E-A228-4A9502398278}"/>
              </a:ext>
            </a:extLst>
          </p:cNvPr>
          <p:cNvSpPr>
            <a:spLocks noGrp="1"/>
          </p:cNvSpPr>
          <p:nvPr>
            <p:ph type="dt" sz="half" idx="10"/>
          </p:nvPr>
        </p:nvSpPr>
        <p:spPr/>
        <p:txBody>
          <a:bodyPr/>
          <a:lstStyle>
            <a:lvl1pPr>
              <a:defRPr>
                <a:solidFill>
                  <a:schemeClr val="bg1"/>
                </a:solidFill>
              </a:defRPr>
            </a:lvl1pPr>
          </a:lstStyle>
          <a:p>
            <a:fld id="{FBF5CE09-B97E-4919-80A9-DD3234AF84CA}" type="datetime1">
              <a:rPr lang="en-AU" smtClean="0"/>
              <a:t>11/02/2021</a:t>
            </a:fld>
            <a:endParaRPr lang="en-AU"/>
          </a:p>
        </p:txBody>
      </p:sp>
      <p:sp>
        <p:nvSpPr>
          <p:cNvPr id="5" name="Footer Placeholder 4">
            <a:extLst>
              <a:ext uri="{FF2B5EF4-FFF2-40B4-BE49-F238E27FC236}">
                <a16:creationId xmlns:a16="http://schemas.microsoft.com/office/drawing/2014/main" id="{8C4C2DBD-604C-465E-B9D8-B4B22647CF29}"/>
              </a:ext>
            </a:extLst>
          </p:cNvPr>
          <p:cNvSpPr>
            <a:spLocks noGrp="1"/>
          </p:cNvSpPr>
          <p:nvPr>
            <p:ph type="ftr" sz="quarter" idx="11"/>
          </p:nvPr>
        </p:nvSpPr>
        <p:spPr/>
        <p:txBody>
          <a:bodyPr/>
          <a:lstStyle>
            <a:lvl1pPr>
              <a:defRPr>
                <a:solidFill>
                  <a:schemeClr val="bg1"/>
                </a:solidFill>
              </a:defRPr>
            </a:lvl1pPr>
          </a:lstStyle>
          <a:p>
            <a:endParaRPr lang="en-AU"/>
          </a:p>
        </p:txBody>
      </p:sp>
      <p:sp>
        <p:nvSpPr>
          <p:cNvPr id="6" name="Slide Number Placeholder 5">
            <a:extLst>
              <a:ext uri="{FF2B5EF4-FFF2-40B4-BE49-F238E27FC236}">
                <a16:creationId xmlns:a16="http://schemas.microsoft.com/office/drawing/2014/main" id="{DFD5CE2D-E898-480E-8C7D-50D7E3781CA3}"/>
              </a:ext>
            </a:extLst>
          </p:cNvPr>
          <p:cNvSpPr>
            <a:spLocks noGrp="1"/>
          </p:cNvSpPr>
          <p:nvPr>
            <p:ph type="sldNum" sz="quarter" idx="12"/>
          </p:nvPr>
        </p:nvSpPr>
        <p:spPr/>
        <p:txBody>
          <a:bodyPr/>
          <a:lstStyle>
            <a:lvl1pPr>
              <a:defRPr>
                <a:solidFill>
                  <a:schemeClr val="bg1"/>
                </a:solidFill>
              </a:defRPr>
            </a:lvl1pPr>
          </a:lstStyle>
          <a:p>
            <a:fld id="{4EC81F68-4976-451A-B2E9-79BCBD2F70CC}" type="slidenum">
              <a:rPr lang="en-AU" smtClean="0"/>
              <a:pPr/>
              <a:t>‹#›</a:t>
            </a:fld>
            <a:endParaRPr lang="en-AU"/>
          </a:p>
        </p:txBody>
      </p:sp>
      <p:pic>
        <p:nvPicPr>
          <p:cNvPr id="7" name="Picture 6">
            <a:extLst>
              <a:ext uri="{FF2B5EF4-FFF2-40B4-BE49-F238E27FC236}">
                <a16:creationId xmlns:a16="http://schemas.microsoft.com/office/drawing/2014/main" id="{EE399150-2915-4920-A24D-8FAED5E18E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25709681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EMC 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80965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AEMC Title &amp; Content (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a:xfrm>
            <a:off x="357796" y="1851889"/>
            <a:ext cx="9471094" cy="4232889"/>
          </a:xfrm>
        </p:spPr>
        <p:txBody>
          <a:bodyPr/>
          <a:lstStyle>
            <a:lvl1pPr marL="0" indent="0">
              <a:lnSpc>
                <a:spcPts val="5145"/>
              </a:lnSpc>
              <a:spcAft>
                <a:spcPts val="877"/>
              </a:spcAft>
              <a:buNone/>
              <a:defRPr sz="4911">
                <a:solidFill>
                  <a:schemeClr val="bg1"/>
                </a:solidFill>
              </a:defRPr>
            </a:lvl1pPr>
            <a:lvl2pPr marL="420948" indent="0">
              <a:buNone/>
              <a:defRPr>
                <a:solidFill>
                  <a:srgbClr val="FF0000"/>
                </a:solidFill>
              </a:defRPr>
            </a:lvl2pPr>
            <a:lvl3pPr marL="841896" indent="0">
              <a:buNone/>
              <a:defRPr>
                <a:solidFill>
                  <a:srgbClr val="FF0000"/>
                </a:solidFill>
              </a:defRPr>
            </a:lvl3pPr>
            <a:lvl4pPr marL="1262844" indent="0">
              <a:buNone/>
              <a:defRPr>
                <a:solidFill>
                  <a:srgbClr val="FF0000"/>
                </a:solidFill>
              </a:defRPr>
            </a:lvl4pPr>
            <a:lvl5pPr marL="1683792" indent="0">
              <a:buNone/>
              <a:defRPr>
                <a:solidFill>
                  <a:srgbClr val="FF0000"/>
                </a:solidFill>
              </a:defRPr>
            </a:lvl5pPr>
          </a:lstStyle>
          <a:p>
            <a:pPr lvl="0"/>
            <a:r>
              <a:rPr lang="en-US"/>
              <a:t>“</a:t>
            </a:r>
            <a:r>
              <a:rPr lang="en-US" err="1"/>
              <a:t>Uptaque</a:t>
            </a:r>
            <a:r>
              <a:rPr lang="en-US"/>
              <a:t> </a:t>
            </a:r>
            <a:r>
              <a:rPr lang="en-US" err="1"/>
              <a:t>saection</a:t>
            </a:r>
            <a:r>
              <a:rPr lang="en-US"/>
              <a:t> </a:t>
            </a:r>
            <a:r>
              <a:rPr lang="en-US" err="1"/>
              <a:t>consequiam</a:t>
            </a:r>
            <a:r>
              <a:rPr lang="en-US"/>
              <a:t> </a:t>
            </a: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r>
              <a:rPr lang="en-US"/>
              <a:t> </a:t>
            </a:r>
            <a:r>
              <a:rPr lang="en-US" err="1"/>
              <a:t>eicaeperro</a:t>
            </a:r>
            <a:r>
              <a:rPr lang="en-US"/>
              <a:t> </a:t>
            </a:r>
            <a:r>
              <a:rPr lang="en-US" err="1"/>
              <a:t>oditinnus</a:t>
            </a:r>
            <a:r>
              <a:rPr lang="en-US"/>
              <a:t> sit que </a:t>
            </a:r>
            <a:r>
              <a:rPr lang="en-US" err="1"/>
              <a:t>dolutemolum</a:t>
            </a:r>
            <a:r>
              <a:rPr lang="en-US"/>
              <a:t> 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51F12A-1030-1E41-8594-B0FF3B822E72}"/>
              </a:ext>
            </a:extLst>
          </p:cNvPr>
          <p:cNvCxnSpPr/>
          <p:nvPr userDrawn="1"/>
        </p:nvCxnSpPr>
        <p:spPr>
          <a:xfrm>
            <a:off x="357797" y="6349333"/>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5993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AEMC Title and Conten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a:xfrm>
            <a:off x="357796" y="1851889"/>
            <a:ext cx="9471094" cy="3703778"/>
          </a:xfrm>
        </p:spPr>
        <p:txBody>
          <a:bodyPr/>
          <a:lstStyle>
            <a:lvl1pPr marL="0" indent="0">
              <a:lnSpc>
                <a:spcPts val="3742"/>
              </a:lnSpc>
              <a:spcAft>
                <a:spcPts val="877"/>
              </a:spcAft>
              <a:buNone/>
              <a:defRPr sz="3508">
                <a:solidFill>
                  <a:schemeClr val="bg1"/>
                </a:solidFill>
              </a:defRPr>
            </a:lvl1pPr>
            <a:lvl2pPr marL="420948" indent="0">
              <a:buNone/>
              <a:defRPr>
                <a:solidFill>
                  <a:srgbClr val="FF0000"/>
                </a:solidFill>
              </a:defRPr>
            </a:lvl2pPr>
            <a:lvl3pPr marL="841896" indent="0">
              <a:buNone/>
              <a:defRPr>
                <a:solidFill>
                  <a:srgbClr val="FF0000"/>
                </a:solidFill>
              </a:defRPr>
            </a:lvl3pPr>
            <a:lvl4pPr marL="1262844" indent="0">
              <a:buNone/>
              <a:defRPr>
                <a:solidFill>
                  <a:srgbClr val="FF0000"/>
                </a:solidFill>
              </a:defRPr>
            </a:lvl4pPr>
            <a:lvl5pPr marL="1683792" indent="0">
              <a:buNone/>
              <a:defRPr>
                <a:solidFill>
                  <a:srgbClr val="FF0000"/>
                </a:solidFill>
              </a:defRPr>
            </a:lvl5pPr>
          </a:lstStyle>
          <a:p>
            <a:pPr lvl="0"/>
            <a:r>
              <a:rPr lang="en-US" err="1"/>
              <a:t>Uptaque</a:t>
            </a:r>
            <a:r>
              <a:rPr lang="en-US"/>
              <a:t> </a:t>
            </a:r>
            <a:r>
              <a:rPr lang="en-US" err="1"/>
              <a:t>saection</a:t>
            </a:r>
            <a:r>
              <a:rPr lang="en-US"/>
              <a:t> </a:t>
            </a:r>
            <a:r>
              <a:rPr lang="en-US" err="1"/>
              <a:t>consequiam</a:t>
            </a:r>
            <a:r>
              <a:rPr lang="en-US"/>
              <a:t> </a:t>
            </a: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r>
              <a:rPr lang="en-US"/>
              <a:t> </a:t>
            </a:r>
            <a:r>
              <a:rPr lang="en-US" err="1"/>
              <a:t>eicaeperro</a:t>
            </a:r>
            <a:r>
              <a:rPr lang="en-US"/>
              <a:t> </a:t>
            </a:r>
            <a:r>
              <a:rPr lang="en-US" err="1"/>
              <a:t>oditin</a:t>
            </a:r>
            <a:r>
              <a:rPr lang="en-US"/>
              <a:t> nus, sit que </a:t>
            </a:r>
            <a:r>
              <a:rPr lang="en-US" err="1"/>
              <a:t>dolutemolum</a:t>
            </a:r>
            <a:r>
              <a:rPr lang="en-US"/>
              <a:t> re, </a:t>
            </a:r>
            <a:r>
              <a:rPr lang="en-US" err="1"/>
              <a:t>volut</a:t>
            </a:r>
            <a:r>
              <a:rPr lang="en-US"/>
              <a:t> maxim </a:t>
            </a:r>
            <a:r>
              <a:rPr lang="en-US" err="1"/>
              <a:t>harchil</a:t>
            </a:r>
            <a:r>
              <a:rPr lang="en-US"/>
              <a:t> </a:t>
            </a:r>
            <a:r>
              <a:rPr lang="en-US" err="1"/>
              <a:t>laudit</a:t>
            </a:r>
            <a:r>
              <a:rPr lang="en-US"/>
              <a:t> </a:t>
            </a:r>
            <a:r>
              <a:rPr lang="en-US" err="1"/>
              <a:t>pratem</a:t>
            </a:r>
            <a:r>
              <a:rPr lang="en-US"/>
              <a:t> </a:t>
            </a:r>
            <a:r>
              <a:rPr lang="en-US" err="1"/>
              <a:t>nient</a:t>
            </a:r>
            <a:r>
              <a:rPr lang="en-US"/>
              <a:t>, </a:t>
            </a:r>
            <a:r>
              <a:rPr lang="en-US" err="1"/>
              <a:t>ebistia</a:t>
            </a:r>
            <a:r>
              <a:rPr lang="en-US"/>
              <a:t> </a:t>
            </a:r>
            <a:r>
              <a:rPr lang="en-US" err="1"/>
              <a:t>cuptibus</a:t>
            </a:r>
            <a:r>
              <a:rPr lang="en-US"/>
              <a:t> </a:t>
            </a:r>
            <a:r>
              <a:rPr lang="en-US" err="1"/>
              <a:t>maximpo</a:t>
            </a:r>
            <a:r>
              <a:rPr lang="en-US"/>
              <a:t> </a:t>
            </a:r>
            <a:r>
              <a:rPr lang="en-US" err="1"/>
              <a:t>restiant</a:t>
            </a:r>
            <a:r>
              <a:rPr lang="en-US"/>
              <a:t> </a:t>
            </a:r>
            <a:r>
              <a:rPr lang="en-US" err="1"/>
              <a:t>accus</a:t>
            </a:r>
            <a:r>
              <a:rPr lang="en-US"/>
              <a:t> </a:t>
            </a:r>
            <a:r>
              <a:rPr lang="en-US" err="1"/>
              <a:t>maio</a:t>
            </a:r>
            <a:r>
              <a:rPr lang="en-US"/>
              <a:t> tat </a:t>
            </a:r>
            <a:r>
              <a:rPr lang="en-US" err="1"/>
              <a:t>verumquod</a:t>
            </a:r>
            <a:r>
              <a:rPr lang="en-US"/>
              <a:t> </a:t>
            </a:r>
            <a:r>
              <a:rPr lang="en-US" err="1"/>
              <a:t>molorep</a:t>
            </a:r>
            <a:r>
              <a:rPr lang="en-US"/>
              <a:t> </a:t>
            </a:r>
            <a:r>
              <a:rPr lang="en-US" err="1"/>
              <a:t>erent</a:t>
            </a:r>
            <a:r>
              <a:rPr lang="en-US"/>
              <a:t>.</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51F12A-1030-1E41-8594-B0FF3B822E72}"/>
              </a:ext>
            </a:extLst>
          </p:cNvPr>
          <p:cNvCxnSpPr/>
          <p:nvPr userDrawn="1"/>
        </p:nvCxnSpPr>
        <p:spPr>
          <a:xfrm>
            <a:off x="357797" y="5740856"/>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99772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EMC 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a:xfrm>
            <a:off x="357797" y="449745"/>
            <a:ext cx="9892032" cy="396833"/>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p:nvPr>
        </p:nvSpPr>
        <p:spPr>
          <a:xfrm>
            <a:off x="358250" y="1851889"/>
            <a:ext cx="6735000" cy="44974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05606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EMC Title &amp; Content (2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hasCustomPrompt="1"/>
          </p:nvPr>
        </p:nvSpPr>
        <p:spPr>
          <a:xfrm>
            <a:off x="358249" y="1851889"/>
            <a:ext cx="9892032" cy="4894278"/>
          </a:xfrm>
        </p:spPr>
        <p:txBody>
          <a:bodyPr numCol="2" spcCol="540000"/>
          <a:lstStyle>
            <a:lvl1pPr marL="0" indent="0">
              <a:lnSpc>
                <a:spcPts val="1871"/>
              </a:lnSpc>
              <a:buNone/>
              <a:defRPr sz="1637">
                <a:solidFill>
                  <a:schemeClr val="bg1"/>
                </a:solidFill>
              </a:defRPr>
            </a:lvl1pPr>
            <a:lvl2pPr marL="420948" indent="0">
              <a:buNone/>
              <a:defRPr/>
            </a:lvl2pPr>
            <a:lvl3pPr marL="841896" indent="0">
              <a:buNone/>
              <a:defRPr/>
            </a:lvl3pPr>
            <a:lvl4pPr marL="1262844" indent="0">
              <a:buNone/>
              <a:defRPr/>
            </a:lvl4pPr>
            <a:lvl5pPr marL="1683792" indent="0">
              <a:buNone/>
              <a:defRPr/>
            </a:lvl5pPr>
          </a:lstStyle>
          <a:p>
            <a:pPr lvl="0"/>
            <a:r>
              <a:rPr lang="en-US"/>
              <a:t>Text heavy page to go here text to 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r>
              <a:rPr lang="en-US"/>
              <a:t> as de ne et </a:t>
            </a:r>
            <a:r>
              <a:rPr lang="en-US" err="1"/>
              <a:t>aspit</a:t>
            </a:r>
            <a:r>
              <a:rPr lang="en-US"/>
              <a:t> alia </a:t>
            </a:r>
            <a:r>
              <a:rPr lang="en-US" err="1"/>
              <a:t>vendist</a:t>
            </a:r>
            <a:r>
              <a:rPr lang="en-US"/>
              <a:t> </a:t>
            </a:r>
            <a:r>
              <a:rPr lang="en-US" err="1"/>
              <a:t>iorepro</a:t>
            </a:r>
            <a:r>
              <a:rPr lang="en-US"/>
              <a:t> </a:t>
            </a:r>
            <a:r>
              <a:rPr lang="en-US" err="1"/>
              <a:t>eos</a:t>
            </a:r>
            <a:r>
              <a:rPr lang="en-US"/>
              <a:t> </a:t>
            </a:r>
            <a:r>
              <a:rPr lang="en-US" err="1"/>
              <a:t>autaqui</a:t>
            </a:r>
            <a:r>
              <a:rPr lang="en-US"/>
              <a:t> </a:t>
            </a:r>
            <a:r>
              <a:rPr lang="en-US" err="1"/>
              <a:t>repres</a:t>
            </a:r>
            <a:r>
              <a:rPr lang="en-US"/>
              <a:t> </a:t>
            </a:r>
            <a:r>
              <a:rPr lang="en-US" err="1"/>
              <a:t>diae</a:t>
            </a:r>
            <a:r>
              <a:rPr lang="en-US"/>
              <a:t> re et od </a:t>
            </a:r>
            <a:r>
              <a:rPr lang="en-US" err="1"/>
              <a:t>quam</a:t>
            </a:r>
            <a:r>
              <a:rPr lang="en-US"/>
              <a:t> </a:t>
            </a:r>
            <a:r>
              <a:rPr lang="en-US" err="1"/>
              <a:t>acessunt</a:t>
            </a:r>
            <a:endParaRPr lang="en-US"/>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 </a:t>
            </a:r>
            <a:r>
              <a:rPr lang="en-US" err="1"/>
              <a:t>ut</a:t>
            </a:r>
            <a:r>
              <a:rPr lang="en-US"/>
              <a:t> </a:t>
            </a:r>
            <a:r>
              <a:rPr lang="en-US" err="1"/>
              <a:t>officie</a:t>
            </a:r>
            <a:r>
              <a:rPr lang="en-US"/>
              <a:t> </a:t>
            </a:r>
            <a:r>
              <a:rPr lang="en-US" err="1"/>
              <a:t>ntureped</a:t>
            </a:r>
            <a:r>
              <a:rPr lang="en-US"/>
              <a:t> </a:t>
            </a:r>
            <a:r>
              <a:rPr lang="en-US" err="1"/>
              <a:t>quidebis</a:t>
            </a:r>
            <a:r>
              <a:rPr lang="en-US"/>
              <a:t> et </a:t>
            </a:r>
            <a:r>
              <a:rPr lang="en-US" err="1"/>
              <a:t>faceria</a:t>
            </a:r>
            <a:r>
              <a:rPr lang="en-US"/>
              <a:t> </a:t>
            </a:r>
            <a:r>
              <a:rPr lang="en-US" err="1"/>
              <a:t>comnimus</a:t>
            </a:r>
            <a:r>
              <a:rPr lang="en-US"/>
              <a:t> </a:t>
            </a:r>
            <a:r>
              <a:rPr lang="en-US" err="1"/>
              <a:t>eaquid</a:t>
            </a:r>
            <a:r>
              <a:rPr lang="en-US"/>
              <a:t> </a:t>
            </a:r>
            <a:r>
              <a:rPr lang="en-US" err="1"/>
              <a:t>molore</a:t>
            </a:r>
            <a:r>
              <a:rPr lang="en-US"/>
              <a:t> </a:t>
            </a:r>
            <a:r>
              <a:rPr lang="en-US" err="1"/>
              <a:t>conseque</a:t>
            </a:r>
            <a:r>
              <a:rPr lang="en-US"/>
              <a:t> pro </a:t>
            </a:r>
            <a:r>
              <a:rPr lang="en-US" err="1"/>
              <a:t>illest</a:t>
            </a:r>
            <a:r>
              <a:rPr lang="en-US"/>
              <a:t> </a:t>
            </a:r>
            <a:r>
              <a:rPr lang="en-US" err="1"/>
              <a:t>il</a:t>
            </a:r>
            <a:r>
              <a:rPr lang="en-US"/>
              <a:t> et am </a:t>
            </a:r>
            <a:r>
              <a:rPr lang="en-US" err="1"/>
              <a:t>nam</a:t>
            </a:r>
            <a:r>
              <a:rPr lang="en-US"/>
              <a:t> </a:t>
            </a:r>
            <a:r>
              <a:rPr lang="en-US" err="1"/>
              <a:t>inciam</a:t>
            </a:r>
            <a:r>
              <a:rPr lang="en-US"/>
              <a:t> et fugit </a:t>
            </a:r>
            <a:r>
              <a:rPr lang="en-US" err="1"/>
              <a:t>vendign</a:t>
            </a:r>
            <a:r>
              <a:rPr lang="en-US"/>
              <a:t> </a:t>
            </a:r>
            <a:r>
              <a:rPr lang="en-US" err="1"/>
              <a:t>atiorib</a:t>
            </a:r>
            <a:r>
              <a:rPr lang="en-US"/>
              <a:t> </a:t>
            </a:r>
            <a:r>
              <a:rPr lang="en-US" err="1"/>
              <a:t>eratiis</a:t>
            </a:r>
            <a:r>
              <a:rPr lang="en-US"/>
              <a:t> </a:t>
            </a:r>
            <a:r>
              <a:rPr lang="en-US" err="1"/>
              <a:t>aut</a:t>
            </a:r>
            <a:r>
              <a:rPr lang="en-US"/>
              <a:t> </a:t>
            </a:r>
            <a:r>
              <a:rPr lang="en-US" err="1"/>
              <a:t>electio</a:t>
            </a:r>
            <a:r>
              <a:rPr lang="en-US"/>
              <a:t> quo </a:t>
            </a:r>
            <a:r>
              <a:rPr lang="en-US" err="1"/>
              <a:t>blatur</a:t>
            </a:r>
            <a:r>
              <a:rPr lang="en-US"/>
              <a:t>.</a:t>
            </a:r>
          </a:p>
          <a:p>
            <a:pPr lvl="0"/>
            <a:r>
              <a:rPr lang="en-US" err="1"/>
              <a:t>Optiatii</a:t>
            </a:r>
            <a:r>
              <a:rPr lang="en-US"/>
              <a:t> </a:t>
            </a:r>
            <a:r>
              <a:rPr lang="en-US" err="1"/>
              <a:t>stecus</a:t>
            </a:r>
            <a:r>
              <a:rPr lang="en-US"/>
              <a:t> </a:t>
            </a:r>
            <a:r>
              <a:rPr lang="en-US" err="1"/>
              <a:t>aut</a:t>
            </a:r>
            <a:r>
              <a:rPr lang="en-US"/>
              <a:t> </a:t>
            </a:r>
            <a:r>
              <a:rPr lang="en-US" err="1"/>
              <a:t>eum</a:t>
            </a:r>
            <a:r>
              <a:rPr lang="en-US"/>
              <a:t> </a:t>
            </a:r>
            <a:r>
              <a:rPr lang="en-US" err="1"/>
              <a:t>hillates</a:t>
            </a:r>
            <a:r>
              <a:rPr lang="en-US"/>
              <a:t> rest, tent </a:t>
            </a:r>
            <a:r>
              <a:rPr lang="en-US" err="1"/>
              <a:t>quosand</a:t>
            </a:r>
            <a:r>
              <a:rPr lang="en-US"/>
              <a:t> </a:t>
            </a:r>
            <a:r>
              <a:rPr lang="en-US" err="1"/>
              <a:t>ucipsa</a:t>
            </a:r>
            <a:r>
              <a:rPr lang="en-US"/>
              <a:t> </a:t>
            </a:r>
            <a:r>
              <a:rPr lang="en-US" err="1"/>
              <a:t>culparum</a:t>
            </a:r>
            <a:r>
              <a:rPr lang="en-US"/>
              <a:t> idem hit </a:t>
            </a:r>
            <a:r>
              <a:rPr lang="en-US" err="1"/>
              <a:t>explatibus</a:t>
            </a:r>
            <a:r>
              <a:rPr lang="en-US"/>
              <a:t>, </a:t>
            </a:r>
            <a:r>
              <a:rPr lang="en-US" err="1"/>
              <a:t>quia</a:t>
            </a:r>
            <a:r>
              <a:rPr lang="en-US"/>
              <a:t> </a:t>
            </a:r>
            <a:r>
              <a:rPr lang="en-US" err="1"/>
              <a:t>volescima</a:t>
            </a:r>
            <a:r>
              <a:rPr lang="en-US"/>
              <a:t> </a:t>
            </a:r>
            <a:r>
              <a:rPr lang="en-US" err="1"/>
              <a:t>destrum</a:t>
            </a:r>
            <a:r>
              <a:rPr lang="en-US"/>
              <a:t> </a:t>
            </a:r>
            <a:r>
              <a:rPr lang="en-US" err="1"/>
              <a:t>etur</a:t>
            </a:r>
            <a:r>
              <a:rPr lang="en-US"/>
              <a:t> </a:t>
            </a:r>
            <a:r>
              <a:rPr lang="en-US" err="1"/>
              <a:t>aut</a:t>
            </a:r>
            <a:r>
              <a:rPr lang="en-US"/>
              <a:t> </a:t>
            </a:r>
            <a:r>
              <a:rPr lang="en-US" err="1"/>
              <a:t>parum</a:t>
            </a:r>
            <a:r>
              <a:rPr lang="en-US"/>
              <a:t> re </a:t>
            </a:r>
            <a:r>
              <a:rPr lang="en-US" err="1"/>
              <a:t>doluptate</a:t>
            </a:r>
            <a:r>
              <a:rPr lang="en-US"/>
              <a:t> is id qui as </a:t>
            </a:r>
            <a:r>
              <a:rPr lang="en-US" err="1"/>
              <a:t>inis</a:t>
            </a:r>
            <a:r>
              <a:rPr lang="en-US"/>
              <a:t> a </a:t>
            </a:r>
            <a:r>
              <a:rPr lang="en-US" err="1"/>
              <a:t>coremo</a:t>
            </a:r>
            <a:r>
              <a:rPr lang="en-US"/>
              <a:t> </a:t>
            </a:r>
            <a:r>
              <a:rPr lang="en-US" err="1"/>
              <a:t>te</a:t>
            </a:r>
            <a:r>
              <a:rPr lang="en-US"/>
              <a:t> et et quo </a:t>
            </a:r>
            <a:r>
              <a:rPr lang="en-US" err="1"/>
              <a:t>volor</a:t>
            </a:r>
            <a:r>
              <a:rPr lang="en-US"/>
              <a:t> sum et de </a:t>
            </a:r>
            <a:r>
              <a:rPr lang="en-US" err="1"/>
              <a:t>poraeperae</a:t>
            </a:r>
            <a:r>
              <a:rPr lang="en-US"/>
              <a:t> </a:t>
            </a:r>
            <a:r>
              <a:rPr lang="en-US" err="1"/>
              <a:t>voluptat</a:t>
            </a:r>
            <a:r>
              <a:rPr lang="en-US"/>
              <a:t> </a:t>
            </a:r>
            <a:r>
              <a:rPr lang="en-US" err="1"/>
              <a:t>voluptianis</a:t>
            </a:r>
            <a:r>
              <a:rPr lang="en-US"/>
              <a:t> none </a:t>
            </a:r>
            <a:r>
              <a:rPr lang="en-US" err="1"/>
              <a:t>nienimil</a:t>
            </a:r>
            <a:r>
              <a:rPr lang="en-US"/>
              <a:t> </a:t>
            </a:r>
            <a:r>
              <a:rPr lang="en-US" err="1"/>
              <a:t>illes</a:t>
            </a:r>
            <a:r>
              <a:rPr lang="en-US"/>
              <a:t> </a:t>
            </a:r>
            <a:r>
              <a:rPr lang="en-US" err="1"/>
              <a:t>cus</a:t>
            </a:r>
            <a:r>
              <a:rPr lang="en-US"/>
              <a:t>, </a:t>
            </a:r>
            <a:r>
              <a:rPr lang="en-US" err="1"/>
              <a:t>consequiam</a:t>
            </a:r>
            <a:r>
              <a:rPr lang="en-US"/>
              <a:t> </a:t>
            </a:r>
            <a:r>
              <a:rPr lang="en-US" err="1"/>
              <a:t>iscid</a:t>
            </a:r>
            <a:r>
              <a:rPr lang="en-US"/>
              <a:t> </a:t>
            </a:r>
            <a:r>
              <a:rPr lang="en-US" err="1"/>
              <a:t>quisquam</a:t>
            </a:r>
            <a:r>
              <a:rPr lang="en-US"/>
              <a:t> </a:t>
            </a:r>
            <a:r>
              <a:rPr lang="en-US" err="1"/>
              <a:t>nossitatum</a:t>
            </a:r>
            <a:r>
              <a:rPr lang="en-US"/>
              <a:t> </a:t>
            </a:r>
            <a:r>
              <a:rPr lang="en-US" err="1"/>
              <a:t>nonecab</a:t>
            </a:r>
            <a:r>
              <a:rPr lang="en-US"/>
              <a:t> </a:t>
            </a:r>
            <a:r>
              <a:rPr lang="en-US" err="1"/>
              <a:t>illuptur</a:t>
            </a:r>
            <a:r>
              <a:rPr lang="en-US"/>
              <a:t>, </a:t>
            </a:r>
            <a:r>
              <a:rPr lang="en-US" err="1"/>
              <a:t>volorro</a:t>
            </a:r>
            <a:r>
              <a:rPr lang="en-US"/>
              <a:t> </a:t>
            </a:r>
            <a:r>
              <a:rPr lang="en-US" err="1"/>
              <a:t>consed</a:t>
            </a:r>
            <a:r>
              <a:rPr lang="en-US"/>
              <a:t> mod </a:t>
            </a:r>
            <a:r>
              <a:rPr lang="en-US" err="1"/>
              <a:t>ut</a:t>
            </a:r>
            <a:r>
              <a:rPr lang="en-US"/>
              <a:t> </a:t>
            </a:r>
            <a:r>
              <a:rPr lang="en-US" err="1"/>
              <a:t>velibus</a:t>
            </a:r>
            <a:r>
              <a:rPr lang="en-US"/>
              <a:t> </a:t>
            </a:r>
            <a:r>
              <a:rPr lang="en-US" err="1"/>
              <a:t>simos</a:t>
            </a:r>
            <a:r>
              <a:rPr lang="en-US"/>
              <a:t> </a:t>
            </a:r>
            <a:r>
              <a:rPr lang="en-US" err="1"/>
              <a:t>dolut</a:t>
            </a:r>
            <a:r>
              <a:rPr lang="en-US"/>
              <a:t> </a:t>
            </a:r>
            <a:r>
              <a:rPr lang="en-US" err="1"/>
              <a:t>asperitiate</a:t>
            </a:r>
            <a:r>
              <a:rPr lang="en-US"/>
              <a:t> </a:t>
            </a:r>
            <a:r>
              <a:rPr lang="en-US" err="1"/>
              <a:t>plaboraes</a:t>
            </a:r>
            <a:r>
              <a:rPr lang="en-US"/>
              <a:t> </a:t>
            </a:r>
            <a:r>
              <a:rPr lang="en-US" err="1"/>
              <a:t>aliquia</a:t>
            </a:r>
            <a:r>
              <a:rPr lang="en-US"/>
              <a:t> </a:t>
            </a:r>
            <a:r>
              <a:rPr lang="en-US" err="1"/>
              <a:t>tureris</a:t>
            </a:r>
            <a:r>
              <a:rPr lang="en-US"/>
              <a:t> </a:t>
            </a:r>
            <a:r>
              <a:rPr lang="en-US" err="1"/>
              <a:t>eaque</a:t>
            </a:r>
            <a:r>
              <a:rPr lang="en-US"/>
              <a:t> </a:t>
            </a:r>
            <a:r>
              <a:rPr lang="en-US" err="1"/>
              <a:t>ea</a:t>
            </a:r>
            <a:r>
              <a:rPr lang="en-US"/>
              <a:t> </a:t>
            </a:r>
            <a:r>
              <a:rPr lang="en-US" err="1"/>
              <a:t>aris</a:t>
            </a:r>
            <a:r>
              <a:rPr lang="en-US"/>
              <a:t> et </a:t>
            </a:r>
            <a:r>
              <a:rPr lang="en-US" err="1"/>
              <a:t>pelestem</a:t>
            </a:r>
            <a:r>
              <a:rPr lang="en-US"/>
              <a:t> et </a:t>
            </a:r>
            <a:r>
              <a:rPr lang="en-US" err="1"/>
              <a:t>accabor</a:t>
            </a:r>
            <a:r>
              <a:rPr lang="en-US"/>
              <a:t> abo.</a:t>
            </a:r>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a:t>
            </a:r>
          </a:p>
        </p:txBody>
      </p:sp>
    </p:spTree>
    <p:extLst>
      <p:ext uri="{BB962C8B-B14F-4D97-AF65-F5344CB8AC3E}">
        <p14:creationId xmlns:p14="http://schemas.microsoft.com/office/powerpoint/2010/main" val="19236549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EMC Title &amp; Content (2 Col w Pu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hasCustomPrompt="1"/>
          </p:nvPr>
        </p:nvSpPr>
        <p:spPr>
          <a:xfrm>
            <a:off x="358249" y="1851889"/>
            <a:ext cx="9892032" cy="4894278"/>
          </a:xfrm>
        </p:spPr>
        <p:txBody>
          <a:bodyPr numCol="2" spcCol="540000"/>
          <a:lstStyle>
            <a:lvl1pPr marL="0" indent="0">
              <a:lnSpc>
                <a:spcPts val="1871"/>
              </a:lnSpc>
              <a:buNone/>
              <a:defRPr sz="1637">
                <a:solidFill>
                  <a:schemeClr val="bg1"/>
                </a:solidFill>
              </a:defRPr>
            </a:lvl1pPr>
            <a:lvl2pPr marL="420948" indent="0">
              <a:buNone/>
              <a:defRPr/>
            </a:lvl2pPr>
            <a:lvl3pPr marL="841896" indent="0">
              <a:buNone/>
              <a:defRPr/>
            </a:lvl3pPr>
            <a:lvl4pPr marL="1262844" indent="0">
              <a:buNone/>
              <a:defRPr/>
            </a:lvl4pPr>
            <a:lvl5pPr marL="1683792" indent="0">
              <a:buNone/>
              <a:defRPr/>
            </a:lvl5pPr>
          </a:lstStyle>
          <a:p>
            <a:pPr lvl="0"/>
            <a:r>
              <a:rPr lang="en-US"/>
              <a:t>Text heavy page to go here text to 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r>
              <a:rPr lang="en-US"/>
              <a:t> as de ne et </a:t>
            </a:r>
            <a:r>
              <a:rPr lang="en-US" err="1"/>
              <a:t>aspit</a:t>
            </a:r>
            <a:r>
              <a:rPr lang="en-US"/>
              <a:t> alia </a:t>
            </a:r>
            <a:r>
              <a:rPr lang="en-US" err="1"/>
              <a:t>vendist</a:t>
            </a:r>
            <a:r>
              <a:rPr lang="en-US"/>
              <a:t> </a:t>
            </a:r>
            <a:r>
              <a:rPr lang="en-US" err="1"/>
              <a:t>iorepro</a:t>
            </a:r>
            <a:r>
              <a:rPr lang="en-US"/>
              <a:t> </a:t>
            </a:r>
            <a:r>
              <a:rPr lang="en-US" err="1"/>
              <a:t>eos</a:t>
            </a:r>
            <a:r>
              <a:rPr lang="en-US"/>
              <a:t> </a:t>
            </a:r>
            <a:r>
              <a:rPr lang="en-US" err="1"/>
              <a:t>autaqui</a:t>
            </a:r>
            <a:r>
              <a:rPr lang="en-US"/>
              <a:t> </a:t>
            </a:r>
            <a:r>
              <a:rPr lang="en-US" err="1"/>
              <a:t>repres</a:t>
            </a:r>
            <a:r>
              <a:rPr lang="en-US"/>
              <a:t> </a:t>
            </a:r>
            <a:r>
              <a:rPr lang="en-US" err="1"/>
              <a:t>diae</a:t>
            </a:r>
            <a:r>
              <a:rPr lang="en-US"/>
              <a:t> re et od </a:t>
            </a:r>
            <a:r>
              <a:rPr lang="en-US" err="1"/>
              <a:t>quam</a:t>
            </a:r>
            <a:r>
              <a:rPr lang="en-US"/>
              <a:t> </a:t>
            </a:r>
            <a:r>
              <a:rPr lang="en-US" err="1"/>
              <a:t>acessunt</a:t>
            </a:r>
            <a:endParaRPr lang="en-US"/>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 </a:t>
            </a:r>
            <a:r>
              <a:rPr lang="en-US" err="1"/>
              <a:t>ut</a:t>
            </a:r>
            <a:r>
              <a:rPr lang="en-US"/>
              <a:t> </a:t>
            </a:r>
            <a:r>
              <a:rPr lang="en-US" err="1"/>
              <a:t>officie</a:t>
            </a:r>
            <a:r>
              <a:rPr lang="en-US"/>
              <a:t> </a:t>
            </a:r>
            <a:r>
              <a:rPr lang="en-US" err="1"/>
              <a:t>ntureped</a:t>
            </a:r>
            <a:r>
              <a:rPr lang="en-US"/>
              <a:t> </a:t>
            </a:r>
            <a:r>
              <a:rPr lang="en-US" err="1"/>
              <a:t>quidebis</a:t>
            </a:r>
            <a:r>
              <a:rPr lang="en-US"/>
              <a:t> et </a:t>
            </a:r>
            <a:r>
              <a:rPr lang="en-US" err="1"/>
              <a:t>faceria</a:t>
            </a:r>
            <a:r>
              <a:rPr lang="en-US"/>
              <a:t> </a:t>
            </a:r>
            <a:r>
              <a:rPr lang="en-US" err="1"/>
              <a:t>comnimus</a:t>
            </a:r>
            <a:r>
              <a:rPr lang="en-US"/>
              <a:t> </a:t>
            </a:r>
            <a:r>
              <a:rPr lang="en-US" err="1"/>
              <a:t>eaquid</a:t>
            </a:r>
            <a:r>
              <a:rPr lang="en-US"/>
              <a:t> </a:t>
            </a:r>
            <a:r>
              <a:rPr lang="en-US" err="1"/>
              <a:t>molore</a:t>
            </a:r>
            <a:r>
              <a:rPr lang="en-US"/>
              <a:t> </a:t>
            </a:r>
            <a:r>
              <a:rPr lang="en-US" err="1"/>
              <a:t>conseque</a:t>
            </a:r>
            <a:r>
              <a:rPr lang="en-US"/>
              <a:t> pro </a:t>
            </a:r>
            <a:r>
              <a:rPr lang="en-US" err="1"/>
              <a:t>illest</a:t>
            </a:r>
            <a:r>
              <a:rPr lang="en-US"/>
              <a:t> </a:t>
            </a:r>
            <a:r>
              <a:rPr lang="en-US" err="1"/>
              <a:t>il</a:t>
            </a:r>
            <a:r>
              <a:rPr lang="en-US"/>
              <a:t> et am </a:t>
            </a:r>
            <a:r>
              <a:rPr lang="en-US" err="1"/>
              <a:t>nam</a:t>
            </a:r>
            <a:r>
              <a:rPr lang="en-US"/>
              <a:t> </a:t>
            </a:r>
            <a:r>
              <a:rPr lang="en-US" err="1"/>
              <a:t>inciam</a:t>
            </a:r>
            <a:r>
              <a:rPr lang="en-US"/>
              <a:t> et fugit </a:t>
            </a:r>
            <a:r>
              <a:rPr lang="en-US" err="1"/>
              <a:t>vendign</a:t>
            </a:r>
            <a:r>
              <a:rPr lang="en-US"/>
              <a:t> </a:t>
            </a:r>
            <a:r>
              <a:rPr lang="en-US" err="1"/>
              <a:t>atiorib</a:t>
            </a:r>
            <a:r>
              <a:rPr lang="en-US"/>
              <a:t> </a:t>
            </a:r>
            <a:r>
              <a:rPr lang="en-US" err="1"/>
              <a:t>eratiis</a:t>
            </a:r>
            <a:r>
              <a:rPr lang="en-US"/>
              <a:t> </a:t>
            </a:r>
            <a:r>
              <a:rPr lang="en-US" err="1"/>
              <a:t>aut</a:t>
            </a:r>
            <a:r>
              <a:rPr lang="en-US"/>
              <a:t> </a:t>
            </a:r>
            <a:r>
              <a:rPr lang="en-US" err="1"/>
              <a:t>electio</a:t>
            </a:r>
            <a:r>
              <a:rPr lang="en-US"/>
              <a:t> quo </a:t>
            </a:r>
            <a:r>
              <a:rPr lang="en-US" err="1"/>
              <a:t>blatur</a:t>
            </a:r>
            <a:r>
              <a:rPr lang="en-US"/>
              <a:t>.</a:t>
            </a:r>
          </a:p>
          <a:p>
            <a:pPr lvl="0"/>
            <a:r>
              <a:rPr lang="en-US" err="1"/>
              <a:t>Optiatii</a:t>
            </a:r>
            <a:r>
              <a:rPr lang="en-US"/>
              <a:t> </a:t>
            </a:r>
            <a:r>
              <a:rPr lang="en-US" err="1"/>
              <a:t>stecus</a:t>
            </a:r>
            <a:r>
              <a:rPr lang="en-US"/>
              <a:t> </a:t>
            </a:r>
            <a:r>
              <a:rPr lang="en-US" err="1"/>
              <a:t>aut</a:t>
            </a:r>
            <a:r>
              <a:rPr lang="en-US"/>
              <a:t> </a:t>
            </a:r>
            <a:r>
              <a:rPr lang="en-US" err="1"/>
              <a:t>eum</a:t>
            </a:r>
            <a:r>
              <a:rPr lang="en-US"/>
              <a:t> </a:t>
            </a:r>
            <a:r>
              <a:rPr lang="en-US" err="1"/>
              <a:t>hillates</a:t>
            </a:r>
            <a:r>
              <a:rPr lang="en-US"/>
              <a:t> rest, tent </a:t>
            </a:r>
            <a:r>
              <a:rPr lang="en-US" err="1"/>
              <a:t>quosand</a:t>
            </a:r>
            <a:r>
              <a:rPr lang="en-US"/>
              <a:t> </a:t>
            </a:r>
            <a:r>
              <a:rPr lang="en-US" err="1"/>
              <a:t>ucipsa</a:t>
            </a:r>
            <a:r>
              <a:rPr lang="en-US"/>
              <a:t> </a:t>
            </a:r>
            <a:r>
              <a:rPr lang="en-US" err="1"/>
              <a:t>culparum</a:t>
            </a:r>
            <a:r>
              <a:rPr lang="en-US"/>
              <a:t> idem hit </a:t>
            </a:r>
            <a:r>
              <a:rPr lang="en-US" err="1"/>
              <a:t>explatibus</a:t>
            </a:r>
            <a:r>
              <a:rPr lang="en-US"/>
              <a:t>, </a:t>
            </a:r>
            <a:r>
              <a:rPr lang="en-US" err="1"/>
              <a:t>quia</a:t>
            </a:r>
            <a:r>
              <a:rPr lang="en-US"/>
              <a:t> </a:t>
            </a:r>
            <a:r>
              <a:rPr lang="en-US" err="1"/>
              <a:t>volescima</a:t>
            </a:r>
            <a:r>
              <a:rPr lang="en-US"/>
              <a:t> </a:t>
            </a:r>
            <a:r>
              <a:rPr lang="en-US" err="1"/>
              <a:t>destrum</a:t>
            </a:r>
            <a:r>
              <a:rPr lang="en-US"/>
              <a:t> </a:t>
            </a:r>
            <a:r>
              <a:rPr lang="en-US" err="1"/>
              <a:t>etur</a:t>
            </a:r>
            <a:r>
              <a:rPr lang="en-US"/>
              <a:t> </a:t>
            </a:r>
            <a:r>
              <a:rPr lang="en-US" err="1"/>
              <a:t>aut</a:t>
            </a:r>
            <a:r>
              <a:rPr lang="en-US"/>
              <a:t> </a:t>
            </a:r>
            <a:r>
              <a:rPr lang="en-US" err="1"/>
              <a:t>parum</a:t>
            </a:r>
            <a:r>
              <a:rPr lang="en-US"/>
              <a:t> re </a:t>
            </a:r>
            <a:r>
              <a:rPr lang="en-US" err="1"/>
              <a:t>doluptate</a:t>
            </a:r>
            <a:r>
              <a:rPr lang="en-US"/>
              <a:t> is id qui as </a:t>
            </a:r>
            <a:r>
              <a:rPr lang="en-US" err="1"/>
              <a:t>inis</a:t>
            </a:r>
            <a:r>
              <a:rPr lang="en-US"/>
              <a:t> a </a:t>
            </a:r>
            <a:r>
              <a:rPr lang="en-US" err="1"/>
              <a:t>coremo</a:t>
            </a:r>
            <a:r>
              <a:rPr lang="en-US"/>
              <a:t> </a:t>
            </a:r>
            <a:r>
              <a:rPr lang="en-US" err="1"/>
              <a:t>te</a:t>
            </a:r>
            <a:r>
              <a:rPr lang="en-US"/>
              <a:t> et et quo </a:t>
            </a:r>
            <a:r>
              <a:rPr lang="en-US" err="1"/>
              <a:t>volor</a:t>
            </a:r>
            <a:r>
              <a:rPr lang="en-US"/>
              <a:t> sum et de </a:t>
            </a:r>
            <a:r>
              <a:rPr lang="en-US" err="1"/>
              <a:t>poraeperae</a:t>
            </a:r>
            <a:r>
              <a:rPr lang="en-US"/>
              <a:t> </a:t>
            </a:r>
            <a:r>
              <a:rPr lang="en-US" err="1"/>
              <a:t>voluptat</a:t>
            </a:r>
            <a:r>
              <a:rPr lang="en-US"/>
              <a:t> </a:t>
            </a:r>
            <a:r>
              <a:rPr lang="en-US" err="1"/>
              <a:t>voluptianis</a:t>
            </a:r>
            <a:r>
              <a:rPr lang="en-US"/>
              <a:t> none </a:t>
            </a:r>
            <a:r>
              <a:rPr lang="en-US" err="1"/>
              <a:t>nienimil</a:t>
            </a:r>
            <a:r>
              <a:rPr lang="en-US"/>
              <a:t> </a:t>
            </a:r>
            <a:r>
              <a:rPr lang="en-US" err="1"/>
              <a:t>illes</a:t>
            </a:r>
            <a:r>
              <a:rPr lang="en-US"/>
              <a:t> </a:t>
            </a:r>
            <a:r>
              <a:rPr lang="en-US" err="1"/>
              <a:t>cus</a:t>
            </a:r>
            <a:r>
              <a:rPr lang="en-US"/>
              <a:t>, </a:t>
            </a:r>
            <a:r>
              <a:rPr lang="en-US" err="1"/>
              <a:t>consequiam</a:t>
            </a:r>
            <a:r>
              <a:rPr lang="en-US"/>
              <a:t> </a:t>
            </a:r>
            <a:r>
              <a:rPr lang="en-US" err="1"/>
              <a:t>iscid</a:t>
            </a:r>
            <a:r>
              <a:rPr lang="en-US"/>
              <a:t> </a:t>
            </a:r>
            <a:r>
              <a:rPr lang="en-US" err="1"/>
              <a:t>quisquam</a:t>
            </a:r>
            <a:r>
              <a:rPr lang="en-US"/>
              <a:t> </a:t>
            </a:r>
            <a:r>
              <a:rPr lang="en-US" err="1"/>
              <a:t>nossitatum</a:t>
            </a:r>
            <a:r>
              <a:rPr lang="en-US"/>
              <a:t> </a:t>
            </a:r>
            <a:r>
              <a:rPr lang="en-US" err="1"/>
              <a:t>nonecab</a:t>
            </a:r>
            <a:r>
              <a:rPr lang="en-US"/>
              <a:t> </a:t>
            </a:r>
            <a:r>
              <a:rPr lang="en-US" err="1"/>
              <a:t>illuptur</a:t>
            </a:r>
            <a:r>
              <a:rPr lang="en-US"/>
              <a:t>, </a:t>
            </a:r>
            <a:r>
              <a:rPr lang="en-US" err="1"/>
              <a:t>volorro</a:t>
            </a:r>
            <a:r>
              <a:rPr lang="en-US"/>
              <a:t> </a:t>
            </a:r>
            <a:r>
              <a:rPr lang="en-US" err="1"/>
              <a:t>consed</a:t>
            </a:r>
            <a:r>
              <a:rPr lang="en-US"/>
              <a:t> mod </a:t>
            </a:r>
            <a:r>
              <a:rPr lang="en-US" err="1"/>
              <a:t>ut</a:t>
            </a:r>
            <a:r>
              <a:rPr lang="en-US"/>
              <a:t> </a:t>
            </a:r>
            <a:r>
              <a:rPr lang="en-US" err="1"/>
              <a:t>velibus</a:t>
            </a:r>
            <a:r>
              <a:rPr lang="en-US"/>
              <a:t> </a:t>
            </a:r>
            <a:r>
              <a:rPr lang="en-US" err="1"/>
              <a:t>simos</a:t>
            </a:r>
            <a:r>
              <a:rPr lang="en-US"/>
              <a:t> </a:t>
            </a:r>
            <a:r>
              <a:rPr lang="en-US" err="1"/>
              <a:t>dolut</a:t>
            </a:r>
            <a:r>
              <a:rPr lang="en-US"/>
              <a:t> </a:t>
            </a:r>
            <a:r>
              <a:rPr lang="en-US" err="1"/>
              <a:t>asperitiate</a:t>
            </a:r>
            <a:r>
              <a:rPr lang="en-US"/>
              <a:t> </a:t>
            </a:r>
            <a:r>
              <a:rPr lang="en-US" err="1"/>
              <a:t>plaboraes</a:t>
            </a:r>
            <a:r>
              <a:rPr lang="en-US"/>
              <a:t> </a:t>
            </a:r>
            <a:r>
              <a:rPr lang="en-US" err="1"/>
              <a:t>aliquia</a:t>
            </a:r>
            <a:r>
              <a:rPr lang="en-US"/>
              <a:t> </a:t>
            </a:r>
            <a:r>
              <a:rPr lang="en-US" err="1"/>
              <a:t>tureris</a:t>
            </a:r>
            <a:r>
              <a:rPr lang="en-US"/>
              <a:t> </a:t>
            </a:r>
            <a:r>
              <a:rPr lang="en-US" err="1"/>
              <a:t>eaque</a:t>
            </a:r>
            <a:r>
              <a:rPr lang="en-US"/>
              <a:t> </a:t>
            </a:r>
            <a:r>
              <a:rPr lang="en-US" err="1"/>
              <a:t>ea</a:t>
            </a:r>
            <a:r>
              <a:rPr lang="en-US"/>
              <a:t> </a:t>
            </a:r>
            <a:r>
              <a:rPr lang="en-US" err="1"/>
              <a:t>aris</a:t>
            </a:r>
            <a:r>
              <a:rPr lang="en-US"/>
              <a:t> et </a:t>
            </a:r>
            <a:r>
              <a:rPr lang="en-US" err="1"/>
              <a:t>pelestem</a:t>
            </a:r>
            <a:r>
              <a:rPr lang="en-US"/>
              <a:t> et </a:t>
            </a:r>
            <a:r>
              <a:rPr lang="en-US" err="1"/>
              <a:t>accabor</a:t>
            </a:r>
            <a:r>
              <a:rPr lang="en-US"/>
              <a:t> abo.</a:t>
            </a:r>
          </a:p>
        </p:txBody>
      </p:sp>
      <p:cxnSp>
        <p:nvCxnSpPr>
          <p:cNvPr id="13" name="Straight Connector 12">
            <a:extLst>
              <a:ext uri="{FF2B5EF4-FFF2-40B4-BE49-F238E27FC236}">
                <a16:creationId xmlns:a16="http://schemas.microsoft.com/office/drawing/2014/main" id="{8FFE32B6-2F77-FC4B-8320-5CD4B36D8619}"/>
              </a:ext>
            </a:extLst>
          </p:cNvPr>
          <p:cNvCxnSpPr/>
          <p:nvPr userDrawn="1"/>
        </p:nvCxnSpPr>
        <p:spPr>
          <a:xfrm>
            <a:off x="5640563" y="47620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8B479C3-95F5-F249-AB54-98FE329AEC94}"/>
              </a:ext>
            </a:extLst>
          </p:cNvPr>
          <p:cNvCxnSpPr/>
          <p:nvPr userDrawn="1"/>
        </p:nvCxnSpPr>
        <p:spPr>
          <a:xfrm>
            <a:off x="5640563" y="6613889"/>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 Placeholder 38">
            <a:extLst>
              <a:ext uri="{FF2B5EF4-FFF2-40B4-BE49-F238E27FC236}">
                <a16:creationId xmlns:a16="http://schemas.microsoft.com/office/drawing/2014/main" id="{91F2159A-A782-1644-A8CD-34A685ED01AD}"/>
              </a:ext>
            </a:extLst>
          </p:cNvPr>
          <p:cNvSpPr>
            <a:spLocks noGrp="1"/>
          </p:cNvSpPr>
          <p:nvPr>
            <p:ph type="body" sz="quarter" idx="14" hasCustomPrompt="1"/>
          </p:nvPr>
        </p:nvSpPr>
        <p:spPr>
          <a:xfrm>
            <a:off x="5640563" y="4963062"/>
            <a:ext cx="3851578" cy="1455056"/>
          </a:xfrm>
        </p:spPr>
        <p:txBody>
          <a:bodyPr/>
          <a:lstStyle>
            <a:lvl1pPr marL="0" indent="0" algn="l">
              <a:lnSpc>
                <a:spcPts val="2923"/>
              </a:lnSpc>
              <a:spcAft>
                <a:spcPts val="0"/>
              </a:spcAft>
              <a:buNone/>
              <a:defRPr sz="2689">
                <a:solidFill>
                  <a:schemeClr val="accent3"/>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endParaRPr lang="en-US"/>
          </a:p>
        </p:txBody>
      </p:sp>
    </p:spTree>
    <p:extLst>
      <p:ext uri="{BB962C8B-B14F-4D97-AF65-F5344CB8AC3E}">
        <p14:creationId xmlns:p14="http://schemas.microsoft.com/office/powerpoint/2010/main" val="41857617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EMC Title Content &amp; Icon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9442B7E-A07A-0843-9E8B-A7816244D5E8}"/>
              </a:ext>
            </a:extLst>
          </p:cNvPr>
          <p:cNvSpPr>
            <a:spLocks noGrp="1"/>
          </p:cNvSpPr>
          <p:nvPr>
            <p:ph type="body" sz="quarter" idx="18" hasCustomPrompt="1"/>
          </p:nvPr>
        </p:nvSpPr>
        <p:spPr>
          <a:xfrm>
            <a:off x="1262812" y="2383471"/>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5" name="Text Placeholder 4">
            <a:extLst>
              <a:ext uri="{FF2B5EF4-FFF2-40B4-BE49-F238E27FC236}">
                <a16:creationId xmlns:a16="http://schemas.microsoft.com/office/drawing/2014/main" id="{232A7126-64B9-3C42-B4FC-1F6998A4C60E}"/>
              </a:ext>
            </a:extLst>
          </p:cNvPr>
          <p:cNvSpPr>
            <a:spLocks noGrp="1"/>
          </p:cNvSpPr>
          <p:nvPr>
            <p:ph type="body" sz="quarter" idx="19" hasCustomPrompt="1"/>
          </p:nvPr>
        </p:nvSpPr>
        <p:spPr>
          <a:xfrm>
            <a:off x="1261364" y="3786026"/>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6" name="Text Placeholder 4">
            <a:extLst>
              <a:ext uri="{FF2B5EF4-FFF2-40B4-BE49-F238E27FC236}">
                <a16:creationId xmlns:a16="http://schemas.microsoft.com/office/drawing/2014/main" id="{C5E08FC6-980E-4942-A9E5-7F9A3A9D2D8D}"/>
              </a:ext>
            </a:extLst>
          </p:cNvPr>
          <p:cNvSpPr>
            <a:spLocks noGrp="1"/>
          </p:cNvSpPr>
          <p:nvPr>
            <p:ph type="body" sz="quarter" idx="20" hasCustomPrompt="1"/>
          </p:nvPr>
        </p:nvSpPr>
        <p:spPr>
          <a:xfrm>
            <a:off x="1261364" y="5164093"/>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8" name="Text Placeholder 4">
            <a:extLst>
              <a:ext uri="{FF2B5EF4-FFF2-40B4-BE49-F238E27FC236}">
                <a16:creationId xmlns:a16="http://schemas.microsoft.com/office/drawing/2014/main" id="{F0AF514E-C668-D944-A58A-A2ED2A6615EF}"/>
              </a:ext>
            </a:extLst>
          </p:cNvPr>
          <p:cNvSpPr>
            <a:spLocks noGrp="1"/>
          </p:cNvSpPr>
          <p:nvPr>
            <p:ph type="body" sz="quarter" idx="21" hasCustomPrompt="1"/>
          </p:nvPr>
        </p:nvSpPr>
        <p:spPr>
          <a:xfrm>
            <a:off x="6105043" y="2381001"/>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9" name="Text Placeholder 4">
            <a:extLst>
              <a:ext uri="{FF2B5EF4-FFF2-40B4-BE49-F238E27FC236}">
                <a16:creationId xmlns:a16="http://schemas.microsoft.com/office/drawing/2014/main" id="{1EC137A1-9D8B-3143-9B6B-3EE85A538B5D}"/>
              </a:ext>
            </a:extLst>
          </p:cNvPr>
          <p:cNvSpPr>
            <a:spLocks noGrp="1"/>
          </p:cNvSpPr>
          <p:nvPr>
            <p:ph type="body" sz="quarter" idx="22" hasCustomPrompt="1"/>
          </p:nvPr>
        </p:nvSpPr>
        <p:spPr>
          <a:xfrm>
            <a:off x="6103594" y="3783555"/>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0" name="Text Placeholder 4">
            <a:extLst>
              <a:ext uri="{FF2B5EF4-FFF2-40B4-BE49-F238E27FC236}">
                <a16:creationId xmlns:a16="http://schemas.microsoft.com/office/drawing/2014/main" id="{7B2E12E3-CF26-764B-ACBC-133BFDFB9E26}"/>
              </a:ext>
            </a:extLst>
          </p:cNvPr>
          <p:cNvSpPr>
            <a:spLocks noGrp="1"/>
          </p:cNvSpPr>
          <p:nvPr>
            <p:ph type="body" sz="quarter" idx="23" hasCustomPrompt="1"/>
          </p:nvPr>
        </p:nvSpPr>
        <p:spPr>
          <a:xfrm>
            <a:off x="6103594" y="5161622"/>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9857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EMC Title Content Icons &amp;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4A3BF3E-1E59-5E44-8D38-10B3DB7C7CC5}"/>
              </a:ext>
            </a:extLst>
          </p:cNvPr>
          <p:cNvSpPr>
            <a:spLocks noGrp="1"/>
          </p:cNvSpPr>
          <p:nvPr>
            <p:ph type="body" sz="quarter" idx="16" hasCustomPrompt="1"/>
          </p:nvPr>
        </p:nvSpPr>
        <p:spPr>
          <a:xfrm>
            <a:off x="1262812" y="2379935"/>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3" name="Text Placeholder 4">
            <a:extLst>
              <a:ext uri="{FF2B5EF4-FFF2-40B4-BE49-F238E27FC236}">
                <a16:creationId xmlns:a16="http://schemas.microsoft.com/office/drawing/2014/main" id="{423D9D4D-016C-224A-AEA8-31A4F212CBC8}"/>
              </a:ext>
            </a:extLst>
          </p:cNvPr>
          <p:cNvSpPr>
            <a:spLocks noGrp="1"/>
          </p:cNvSpPr>
          <p:nvPr>
            <p:ph type="body" sz="quarter" idx="17" hasCustomPrompt="1"/>
          </p:nvPr>
        </p:nvSpPr>
        <p:spPr>
          <a:xfrm>
            <a:off x="1262812" y="3784305"/>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4" name="Text Placeholder 4">
            <a:extLst>
              <a:ext uri="{FF2B5EF4-FFF2-40B4-BE49-F238E27FC236}">
                <a16:creationId xmlns:a16="http://schemas.microsoft.com/office/drawing/2014/main" id="{FB1E91EF-9E01-6843-8409-95567B92FCB5}"/>
              </a:ext>
            </a:extLst>
          </p:cNvPr>
          <p:cNvSpPr>
            <a:spLocks noGrp="1"/>
          </p:cNvSpPr>
          <p:nvPr>
            <p:ph type="body" sz="quarter" idx="18" hasCustomPrompt="1"/>
          </p:nvPr>
        </p:nvSpPr>
        <p:spPr>
          <a:xfrm>
            <a:off x="1262812" y="5156609"/>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a:xfrm>
            <a:off x="357797" y="449745"/>
            <a:ext cx="4630313" cy="396833"/>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0" name="Picture Placeholder 59">
            <a:extLst>
              <a:ext uri="{FF2B5EF4-FFF2-40B4-BE49-F238E27FC236}">
                <a16:creationId xmlns:a16="http://schemas.microsoft.com/office/drawing/2014/main" id="{F73D7F61-2BCF-3248-94E8-077AC7526667}"/>
              </a:ext>
            </a:extLst>
          </p:cNvPr>
          <p:cNvSpPr>
            <a:spLocks noGrp="1"/>
          </p:cNvSpPr>
          <p:nvPr>
            <p:ph type="pic" sz="quarter" idx="15"/>
          </p:nvPr>
        </p:nvSpPr>
        <p:spPr>
          <a:xfrm>
            <a:off x="5366326" y="1"/>
            <a:ext cx="5325488" cy="6334728"/>
          </a:xfrm>
        </p:spPr>
        <p:txBody>
          <a:bodyPr/>
          <a:lstStyle>
            <a:lvl1pPr marL="0" indent="0">
              <a:lnSpc>
                <a:spcPct val="100000"/>
              </a:lnSpc>
              <a:spcAft>
                <a:spcPts val="0"/>
              </a:spcAft>
              <a:buNone/>
              <a:defRPr sz="1169"/>
            </a:lvl1pPr>
          </a:lstStyle>
          <a:p>
            <a:r>
              <a:rPr lang="en-US"/>
              <a:t>Click icon to add picture</a:t>
            </a:r>
          </a:p>
        </p:txBody>
      </p:sp>
      <p:cxnSp>
        <p:nvCxnSpPr>
          <p:cNvPr id="62" name="Straight Connector 61">
            <a:extLst>
              <a:ext uri="{FF2B5EF4-FFF2-40B4-BE49-F238E27FC236}">
                <a16:creationId xmlns:a16="http://schemas.microsoft.com/office/drawing/2014/main" id="{179B9315-77AD-5146-ACA8-C38B271193DC}"/>
              </a:ext>
            </a:extLst>
          </p:cNvPr>
          <p:cNvCxnSpPr/>
          <p:nvPr userDrawn="1"/>
        </p:nvCxnSpPr>
        <p:spPr>
          <a:xfrm>
            <a:off x="5365706" y="6615066"/>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75568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EMC Title Content &amp; Pullout v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p:nvPr>
        </p:nvSpPr>
        <p:spPr>
          <a:xfrm>
            <a:off x="357797" y="1851889"/>
            <a:ext cx="4630313" cy="44974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20959DE-2E97-A542-9713-93CBA067A5E3}"/>
              </a:ext>
            </a:extLst>
          </p:cNvPr>
          <p:cNvCxnSpPr/>
          <p:nvPr userDrawn="1"/>
        </p:nvCxnSpPr>
        <p:spPr>
          <a:xfrm>
            <a:off x="6040298" y="4365167"/>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69AA80E-DE9A-9848-964D-5CA65F08A981}"/>
              </a:ext>
            </a:extLst>
          </p:cNvPr>
          <p:cNvCxnSpPr/>
          <p:nvPr userDrawn="1"/>
        </p:nvCxnSpPr>
        <p:spPr>
          <a:xfrm>
            <a:off x="6040298" y="6217056"/>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38">
            <a:extLst>
              <a:ext uri="{FF2B5EF4-FFF2-40B4-BE49-F238E27FC236}">
                <a16:creationId xmlns:a16="http://schemas.microsoft.com/office/drawing/2014/main" id="{E7676428-008D-9B46-8F6D-D80B21698BBD}"/>
              </a:ext>
            </a:extLst>
          </p:cNvPr>
          <p:cNvSpPr>
            <a:spLocks noGrp="1"/>
          </p:cNvSpPr>
          <p:nvPr>
            <p:ph type="body" sz="quarter" idx="13" hasCustomPrompt="1"/>
          </p:nvPr>
        </p:nvSpPr>
        <p:spPr>
          <a:xfrm>
            <a:off x="6040298" y="4566915"/>
            <a:ext cx="3851578" cy="1455056"/>
          </a:xfrm>
        </p:spPr>
        <p:txBody>
          <a:bodyPr/>
          <a:lstStyle>
            <a:lvl1pPr marL="0" indent="0" algn="l">
              <a:lnSpc>
                <a:spcPts val="2923"/>
              </a:lnSpc>
              <a:spcAft>
                <a:spcPts val="0"/>
              </a:spcAft>
              <a:buNone/>
              <a:defRPr sz="2689">
                <a:solidFill>
                  <a:schemeClr val="accent3"/>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endParaRPr lang="en-US"/>
          </a:p>
        </p:txBody>
      </p:sp>
    </p:spTree>
    <p:extLst>
      <p:ext uri="{BB962C8B-B14F-4D97-AF65-F5344CB8AC3E}">
        <p14:creationId xmlns:p14="http://schemas.microsoft.com/office/powerpoint/2010/main" val="10009448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EMC Full Bleed Image &amp; Pull-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FE23A1C-A544-2B4E-AAB3-678FC566362A}"/>
              </a:ext>
            </a:extLst>
          </p:cNvPr>
          <p:cNvSpPr>
            <a:spLocks noGrp="1"/>
          </p:cNvSpPr>
          <p:nvPr>
            <p:ph type="pic" sz="quarter" idx="17"/>
          </p:nvPr>
        </p:nvSpPr>
        <p:spPr>
          <a:xfrm>
            <a:off x="0" y="0"/>
            <a:ext cx="10691813" cy="7559675"/>
          </a:xfrm>
        </p:spPr>
        <p:txBody>
          <a:bodyPr/>
          <a:lstStyle>
            <a:lvl1pPr marL="0" indent="0">
              <a:lnSpc>
                <a:spcPct val="100000"/>
              </a:lnSpc>
              <a:spcAft>
                <a:spcPts val="0"/>
              </a:spcAft>
              <a:buNone/>
              <a:defRPr sz="1169"/>
            </a:lvl1pPr>
          </a:lstStyle>
          <a:p>
            <a:r>
              <a:rPr lang="en-US"/>
              <a:t>Click icon to add picture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5682657" y="2911876"/>
            <a:ext cx="3851578" cy="1928805"/>
          </a:xfrm>
        </p:spPr>
        <p:txBody>
          <a:bodyPr/>
          <a:lstStyle>
            <a:lvl1pPr marL="0" indent="0" algn="l">
              <a:lnSpc>
                <a:spcPts val="2923"/>
              </a:lnSpc>
              <a:spcAft>
                <a:spcPts val="0"/>
              </a:spcAft>
              <a:buNone/>
              <a:defRPr sz="2689">
                <a:solidFill>
                  <a:schemeClr val="tx1"/>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endParaRPr lang="en-US"/>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5682657" y="1031766"/>
            <a:ext cx="3851578" cy="1455056"/>
          </a:xfrm>
        </p:spPr>
        <p:txBody>
          <a:bodyPr/>
          <a:lstStyle>
            <a:lvl1pPr marL="0" indent="0" algn="l">
              <a:lnSpc>
                <a:spcPts val="11693"/>
              </a:lnSpc>
              <a:spcAft>
                <a:spcPts val="0"/>
              </a:spcAft>
              <a:buNone/>
              <a:defRPr sz="11693">
                <a:solidFill>
                  <a:schemeClr val="tx1"/>
                </a:solidFill>
              </a:defRPr>
            </a:lvl1pPr>
          </a:lstStyle>
          <a:p>
            <a:pPr lvl="0"/>
            <a:r>
              <a:rPr lang="en-US"/>
              <a:t>52m</a:t>
            </a:r>
          </a:p>
        </p:txBody>
      </p:sp>
    </p:spTree>
    <p:extLst>
      <p:ext uri="{BB962C8B-B14F-4D97-AF65-F5344CB8AC3E}">
        <p14:creationId xmlns:p14="http://schemas.microsoft.com/office/powerpoint/2010/main" val="1081621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75BD-C264-4D14-9F9C-5E355E6152C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050E30A-9FDC-436A-82DC-AF6B205EB45E}"/>
              </a:ext>
            </a:extLst>
          </p:cNvPr>
          <p:cNvSpPr>
            <a:spLocks noGrp="1"/>
          </p:cNvSpPr>
          <p:nvPr>
            <p:ph sz="half" idx="1"/>
          </p:nvPr>
        </p:nvSpPr>
        <p:spPr>
          <a:xfrm>
            <a:off x="206547" y="2012414"/>
            <a:ext cx="5048093" cy="47965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6E30723-81C3-4A18-9021-A93A3C56F363}"/>
              </a:ext>
            </a:extLst>
          </p:cNvPr>
          <p:cNvSpPr>
            <a:spLocks noGrp="1"/>
          </p:cNvSpPr>
          <p:nvPr>
            <p:ph sz="half" idx="2"/>
          </p:nvPr>
        </p:nvSpPr>
        <p:spPr>
          <a:xfrm>
            <a:off x="5412730" y="2012414"/>
            <a:ext cx="5049240" cy="47965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C43672F-28FD-447E-B5A2-6040CEC9D790}"/>
              </a:ext>
            </a:extLst>
          </p:cNvPr>
          <p:cNvSpPr>
            <a:spLocks noGrp="1"/>
          </p:cNvSpPr>
          <p:nvPr>
            <p:ph type="dt" sz="half" idx="10"/>
          </p:nvPr>
        </p:nvSpPr>
        <p:spPr/>
        <p:txBody>
          <a:bodyPr/>
          <a:lstStyle/>
          <a:p>
            <a:fld id="{C612B954-E48E-4AEF-AD09-E67E44105D5D}" type="datetime1">
              <a:rPr lang="en-AU" smtClean="0"/>
              <a:t>11/02/2021</a:t>
            </a:fld>
            <a:endParaRPr lang="en-AU"/>
          </a:p>
        </p:txBody>
      </p:sp>
      <p:sp>
        <p:nvSpPr>
          <p:cNvPr id="6" name="Footer Placeholder 5">
            <a:extLst>
              <a:ext uri="{FF2B5EF4-FFF2-40B4-BE49-F238E27FC236}">
                <a16:creationId xmlns:a16="http://schemas.microsoft.com/office/drawing/2014/main" id="{69EE0952-34FB-4217-8FBC-774BE000F6F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1122B44-2702-4DE0-8F4B-297ACA78CA11}"/>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5543854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EMC Content &amp; Chart v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343C625-54A5-6B4A-B500-D02261DEBB74}"/>
              </a:ext>
            </a:extLst>
          </p:cNvPr>
          <p:cNvSpPr>
            <a:spLocks noGrp="1"/>
          </p:cNvSpPr>
          <p:nvPr>
            <p:ph type="body" sz="quarter" idx="13" hasCustomPrompt="1"/>
          </p:nvPr>
        </p:nvSpPr>
        <p:spPr>
          <a:xfrm>
            <a:off x="841875" y="4710655"/>
            <a:ext cx="3470552" cy="1984167"/>
          </a:xfrm>
        </p:spPr>
        <p:txBody>
          <a:bodyPr/>
          <a:lstStyle>
            <a:lvl1pPr marL="0" indent="0" algn="l">
              <a:lnSpc>
                <a:spcPts val="2456"/>
              </a:lnSpc>
              <a:spcAft>
                <a:spcPts val="0"/>
              </a:spcAft>
              <a:buNone/>
              <a:defRPr sz="2339">
                <a:solidFill>
                  <a:schemeClr val="bg1"/>
                </a:solidFill>
              </a:defRPr>
            </a:lvl1pPr>
            <a:lvl2pPr marL="420948" indent="0">
              <a:buNone/>
              <a:defRPr/>
            </a:lvl2pPr>
            <a:lvl3pPr marL="841896" indent="0">
              <a:buNone/>
              <a:defRPr/>
            </a:lvl3pPr>
            <a:lvl4pPr marL="1262844" indent="0">
              <a:buNone/>
              <a:defRPr/>
            </a:lvl4pPr>
            <a:lvl5pPr marL="1683792" indent="0">
              <a:buNone/>
              <a:defRPr/>
            </a:lvl5pPr>
          </a:lstStyle>
          <a:p>
            <a:pPr lvl="0"/>
            <a:r>
              <a:rPr lang="en-US"/>
              <a:t>key takeaway from chart is to go here</a:t>
            </a:r>
          </a:p>
        </p:txBody>
      </p:sp>
      <p:sp>
        <p:nvSpPr>
          <p:cNvPr id="33" name="Text Placeholder 3">
            <a:extLst>
              <a:ext uri="{FF2B5EF4-FFF2-40B4-BE49-F238E27FC236}">
                <a16:creationId xmlns:a16="http://schemas.microsoft.com/office/drawing/2014/main" id="{7F1A51B3-0A04-DB4D-A887-50BCC1D1A7FE}"/>
              </a:ext>
            </a:extLst>
          </p:cNvPr>
          <p:cNvSpPr>
            <a:spLocks noGrp="1"/>
          </p:cNvSpPr>
          <p:nvPr>
            <p:ph type="body" sz="quarter" idx="14" hasCustomPrompt="1"/>
          </p:nvPr>
        </p:nvSpPr>
        <p:spPr>
          <a:xfrm>
            <a:off x="841874" y="1928806"/>
            <a:ext cx="3470552" cy="2676026"/>
          </a:xfrm>
        </p:spPr>
        <p:txBody>
          <a:bodyPr/>
          <a:lstStyle>
            <a:lvl1pPr marL="0" indent="0" algn="l">
              <a:lnSpc>
                <a:spcPct val="100000"/>
              </a:lnSpc>
              <a:spcAft>
                <a:spcPts val="0"/>
              </a:spcAft>
              <a:buNone/>
              <a:defRPr sz="11693">
                <a:solidFill>
                  <a:schemeClr val="accent3"/>
                </a:solidFill>
              </a:defRPr>
            </a:lvl1pPr>
            <a:lvl2pPr marL="420948" indent="0">
              <a:buNone/>
              <a:defRPr/>
            </a:lvl2pPr>
            <a:lvl3pPr marL="841896" indent="0">
              <a:buNone/>
              <a:defRPr/>
            </a:lvl3pPr>
            <a:lvl4pPr marL="1262844" indent="0">
              <a:buNone/>
              <a:defRPr/>
            </a:lvl4pPr>
            <a:lvl5pPr marL="1683792" indent="0">
              <a:buNone/>
              <a:defRPr/>
            </a:lvl5pPr>
          </a:lstStyle>
          <a:p>
            <a:pPr lvl="0"/>
            <a:r>
              <a:rPr lang="en-US"/>
              <a:t>85%</a:t>
            </a:r>
          </a:p>
        </p:txBody>
      </p:sp>
    </p:spTree>
    <p:extLst>
      <p:ext uri="{BB962C8B-B14F-4D97-AF65-F5344CB8AC3E}">
        <p14:creationId xmlns:p14="http://schemas.microsoft.com/office/powerpoint/2010/main" val="11559150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EMC Content &amp; Chart v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523611"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Key takeaway from chart is to go here</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p:ph type="body" sz="quarter" idx="14" hasCustomPrompt="1"/>
          </p:nvPr>
        </p:nvSpPr>
        <p:spPr>
          <a:xfrm>
            <a:off x="4157489"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Key takeaway from chart is to go here</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p:ph type="body" sz="quarter" idx="15" hasCustomPrompt="1"/>
          </p:nvPr>
        </p:nvSpPr>
        <p:spPr>
          <a:xfrm>
            <a:off x="7791368"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Key takeaway from chart is to go here</a:t>
            </a:r>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523611" y="4232889"/>
            <a:ext cx="2166205" cy="1190500"/>
          </a:xfrm>
        </p:spPr>
        <p:txBody>
          <a:bodyPr/>
          <a:lstStyle>
            <a:lvl1pPr marL="0" indent="0" algn="ctr">
              <a:lnSpc>
                <a:spcPct val="100000"/>
              </a:lnSpc>
              <a:spcAft>
                <a:spcPts val="0"/>
              </a:spcAft>
              <a:buNone/>
              <a:defRPr sz="7600">
                <a:solidFill>
                  <a:schemeClr val="accent3"/>
                </a:solidFill>
              </a:defRPr>
            </a:lvl1pPr>
          </a:lstStyle>
          <a:p>
            <a:pPr lvl="0"/>
            <a:r>
              <a:rPr lang="en-US"/>
              <a:t>74%</a:t>
            </a:r>
          </a:p>
        </p:txBody>
      </p:sp>
      <p:sp>
        <p:nvSpPr>
          <p:cNvPr id="48" name="Text Placeholder 38">
            <a:extLst>
              <a:ext uri="{FF2B5EF4-FFF2-40B4-BE49-F238E27FC236}">
                <a16:creationId xmlns:a16="http://schemas.microsoft.com/office/drawing/2014/main" id="{CDE79AD5-AFDC-3A43-B967-418D0C902DFD}"/>
              </a:ext>
            </a:extLst>
          </p:cNvPr>
          <p:cNvSpPr>
            <a:spLocks noGrp="1"/>
          </p:cNvSpPr>
          <p:nvPr>
            <p:ph type="body" sz="quarter" idx="17" hasCustomPrompt="1"/>
          </p:nvPr>
        </p:nvSpPr>
        <p:spPr>
          <a:xfrm>
            <a:off x="4157489" y="4232889"/>
            <a:ext cx="2166205" cy="1190500"/>
          </a:xfrm>
        </p:spPr>
        <p:txBody>
          <a:bodyPr/>
          <a:lstStyle>
            <a:lvl1pPr marL="0" indent="0" algn="ctr">
              <a:lnSpc>
                <a:spcPct val="100000"/>
              </a:lnSpc>
              <a:spcAft>
                <a:spcPts val="0"/>
              </a:spcAft>
              <a:buNone/>
              <a:defRPr sz="7600">
                <a:solidFill>
                  <a:schemeClr val="accent3"/>
                </a:solidFill>
              </a:defRPr>
            </a:lvl1pPr>
          </a:lstStyle>
          <a:p>
            <a:pPr lvl="0"/>
            <a:r>
              <a:rPr lang="en-US"/>
              <a:t>74%</a:t>
            </a:r>
          </a:p>
        </p:txBody>
      </p:sp>
      <p:sp>
        <p:nvSpPr>
          <p:cNvPr id="49" name="Text Placeholder 38">
            <a:extLst>
              <a:ext uri="{FF2B5EF4-FFF2-40B4-BE49-F238E27FC236}">
                <a16:creationId xmlns:a16="http://schemas.microsoft.com/office/drawing/2014/main" id="{B5FEB762-FFB9-1F4F-B5F4-D7A05167F760}"/>
              </a:ext>
            </a:extLst>
          </p:cNvPr>
          <p:cNvSpPr>
            <a:spLocks noGrp="1"/>
          </p:cNvSpPr>
          <p:nvPr>
            <p:ph type="body" sz="quarter" idx="18" hasCustomPrompt="1"/>
          </p:nvPr>
        </p:nvSpPr>
        <p:spPr>
          <a:xfrm>
            <a:off x="7791368" y="4232889"/>
            <a:ext cx="2166205" cy="1190500"/>
          </a:xfrm>
        </p:spPr>
        <p:txBody>
          <a:bodyPr/>
          <a:lstStyle>
            <a:lvl1pPr marL="0" indent="0" algn="ctr">
              <a:lnSpc>
                <a:spcPct val="100000"/>
              </a:lnSpc>
              <a:spcAft>
                <a:spcPts val="0"/>
              </a:spcAft>
              <a:buNone/>
              <a:defRPr sz="7600">
                <a:solidFill>
                  <a:schemeClr val="accent3"/>
                </a:solidFill>
              </a:defRPr>
            </a:lvl1pPr>
          </a:lstStyle>
          <a:p>
            <a:pPr lvl="0"/>
            <a:r>
              <a:rPr lang="en-US"/>
              <a:t>74%</a:t>
            </a:r>
          </a:p>
        </p:txBody>
      </p:sp>
    </p:spTree>
    <p:extLst>
      <p:ext uri="{BB962C8B-B14F-4D97-AF65-F5344CB8AC3E}">
        <p14:creationId xmlns:p14="http://schemas.microsoft.com/office/powerpoint/2010/main" val="15024981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EMC Content &amp;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523611"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p:ph type="body" sz="quarter" idx="14" hasCustomPrompt="1"/>
          </p:nvPr>
        </p:nvSpPr>
        <p:spPr>
          <a:xfrm>
            <a:off x="4157489"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p:ph type="body" sz="quarter" idx="15" hasCustomPrompt="1"/>
          </p:nvPr>
        </p:nvSpPr>
        <p:spPr>
          <a:xfrm>
            <a:off x="7791368"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523611" y="4365167"/>
            <a:ext cx="2166205" cy="1190500"/>
          </a:xfrm>
        </p:spPr>
        <p:txBody>
          <a:bodyPr/>
          <a:lstStyle>
            <a:lvl1pPr marL="0" indent="0" algn="ctr">
              <a:lnSpc>
                <a:spcPts val="8770"/>
              </a:lnSpc>
              <a:spcAft>
                <a:spcPts val="0"/>
              </a:spcAft>
              <a:buNone/>
              <a:defRPr sz="8770">
                <a:solidFill>
                  <a:schemeClr val="bg1"/>
                </a:solidFill>
              </a:defRPr>
            </a:lvl1pPr>
          </a:lstStyle>
          <a:p>
            <a:pPr lvl="0"/>
            <a:r>
              <a:rPr lang="en-US"/>
              <a:t>XXX</a:t>
            </a:r>
          </a:p>
        </p:txBody>
      </p:sp>
      <p:sp>
        <p:nvSpPr>
          <p:cNvPr id="48" name="Text Placeholder 38">
            <a:extLst>
              <a:ext uri="{FF2B5EF4-FFF2-40B4-BE49-F238E27FC236}">
                <a16:creationId xmlns:a16="http://schemas.microsoft.com/office/drawing/2014/main" id="{CDE79AD5-AFDC-3A43-B967-418D0C902DFD}"/>
              </a:ext>
            </a:extLst>
          </p:cNvPr>
          <p:cNvSpPr>
            <a:spLocks noGrp="1"/>
          </p:cNvSpPr>
          <p:nvPr>
            <p:ph type="body" sz="quarter" idx="17" hasCustomPrompt="1"/>
          </p:nvPr>
        </p:nvSpPr>
        <p:spPr>
          <a:xfrm>
            <a:off x="4157489" y="4365167"/>
            <a:ext cx="2166205" cy="1190500"/>
          </a:xfrm>
        </p:spPr>
        <p:txBody>
          <a:bodyPr/>
          <a:lstStyle>
            <a:lvl1pPr marL="0" indent="0" algn="ctr">
              <a:lnSpc>
                <a:spcPts val="8770"/>
              </a:lnSpc>
              <a:spcAft>
                <a:spcPts val="0"/>
              </a:spcAft>
              <a:buNone/>
              <a:defRPr sz="8770">
                <a:solidFill>
                  <a:schemeClr val="bg1"/>
                </a:solidFill>
              </a:defRPr>
            </a:lvl1pPr>
          </a:lstStyle>
          <a:p>
            <a:pPr lvl="0"/>
            <a:r>
              <a:rPr lang="en-US"/>
              <a:t>XXX</a:t>
            </a:r>
          </a:p>
        </p:txBody>
      </p:sp>
      <p:sp>
        <p:nvSpPr>
          <p:cNvPr id="49" name="Text Placeholder 38">
            <a:extLst>
              <a:ext uri="{FF2B5EF4-FFF2-40B4-BE49-F238E27FC236}">
                <a16:creationId xmlns:a16="http://schemas.microsoft.com/office/drawing/2014/main" id="{B5FEB762-FFB9-1F4F-B5F4-D7A05167F760}"/>
              </a:ext>
            </a:extLst>
          </p:cNvPr>
          <p:cNvSpPr>
            <a:spLocks noGrp="1"/>
          </p:cNvSpPr>
          <p:nvPr>
            <p:ph type="body" sz="quarter" idx="18" hasCustomPrompt="1"/>
          </p:nvPr>
        </p:nvSpPr>
        <p:spPr>
          <a:xfrm>
            <a:off x="7791368" y="4365167"/>
            <a:ext cx="2166205" cy="1190500"/>
          </a:xfrm>
        </p:spPr>
        <p:txBody>
          <a:bodyPr/>
          <a:lstStyle>
            <a:lvl1pPr marL="0" indent="0" algn="ctr">
              <a:lnSpc>
                <a:spcPts val="8770"/>
              </a:lnSpc>
              <a:spcAft>
                <a:spcPts val="0"/>
              </a:spcAft>
              <a:buNone/>
              <a:defRPr sz="8770">
                <a:solidFill>
                  <a:schemeClr val="bg1"/>
                </a:solidFill>
              </a:defRPr>
            </a:lvl1pPr>
          </a:lstStyle>
          <a:p>
            <a:pPr lvl="0"/>
            <a:r>
              <a:rPr lang="en-US"/>
              <a:t>XXX</a:t>
            </a:r>
          </a:p>
        </p:txBody>
      </p:sp>
    </p:spTree>
    <p:extLst>
      <p:ext uri="{BB962C8B-B14F-4D97-AF65-F5344CB8AC3E}">
        <p14:creationId xmlns:p14="http://schemas.microsoft.com/office/powerpoint/2010/main" val="24085219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EMC Who We Are">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C35BB38-947B-2D40-BAD6-FC5A012609D5}"/>
              </a:ext>
            </a:extLst>
          </p:cNvPr>
          <p:cNvPicPr>
            <a:picLocks noChangeAspect="1"/>
          </p:cNvPicPr>
          <p:nvPr userDrawn="1"/>
        </p:nvPicPr>
        <p:blipFill>
          <a:blip r:embed="rId2"/>
          <a:stretch>
            <a:fillRect/>
          </a:stretch>
        </p:blipFill>
        <p:spPr>
          <a:xfrm>
            <a:off x="4418554" y="1528624"/>
            <a:ext cx="1628716" cy="2645556"/>
          </a:xfrm>
          <a:prstGeom prst="rect">
            <a:avLst/>
          </a:prstGeom>
        </p:spPr>
      </p:pic>
      <p:sp>
        <p:nvSpPr>
          <p:cNvPr id="2" name="Title 1">
            <a:extLst>
              <a:ext uri="{FF2B5EF4-FFF2-40B4-BE49-F238E27FC236}">
                <a16:creationId xmlns:a16="http://schemas.microsoft.com/office/drawing/2014/main" id="{29AF8DFD-FBB1-3041-BF49-A40D9A5EB647}"/>
              </a:ext>
            </a:extLst>
          </p:cNvPr>
          <p:cNvSpPr>
            <a:spLocks noGrp="1"/>
          </p:cNvSpPr>
          <p:nvPr>
            <p:ph type="title" hasCustomPrompt="1"/>
          </p:nvPr>
        </p:nvSpPr>
        <p:spPr/>
        <p:txBody>
          <a:bodyPr/>
          <a:lstStyle/>
          <a:p>
            <a:r>
              <a:rPr lang="en-US"/>
              <a:t>Who we are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343C625-54A5-6B4A-B500-D02261DEBB74}"/>
              </a:ext>
            </a:extLst>
          </p:cNvPr>
          <p:cNvSpPr>
            <a:spLocks noGrp="1"/>
          </p:cNvSpPr>
          <p:nvPr>
            <p:ph type="body" sz="quarter" idx="13" hasCustomPrompt="1"/>
          </p:nvPr>
        </p:nvSpPr>
        <p:spPr>
          <a:xfrm>
            <a:off x="2578243" y="4629722"/>
            <a:ext cx="5535328" cy="1984167"/>
          </a:xfrm>
        </p:spPr>
        <p:txBody>
          <a:bodyPr/>
          <a:lstStyle>
            <a:lvl1pPr marL="0" indent="0" algn="ctr">
              <a:lnSpc>
                <a:spcPts val="3742"/>
              </a:lnSpc>
              <a:spcAft>
                <a:spcPts val="0"/>
              </a:spcAft>
              <a:buNone/>
              <a:defRPr sz="3508">
                <a:solidFill>
                  <a:schemeClr val="bg1"/>
                </a:solidFill>
              </a:defRPr>
            </a:lvl1pPr>
            <a:lvl2pPr marL="420948" indent="0">
              <a:buNone/>
              <a:defRPr/>
            </a:lvl2pPr>
            <a:lvl3pPr marL="841896" indent="0">
              <a:buNone/>
              <a:defRPr/>
            </a:lvl3pPr>
            <a:lvl4pPr marL="1262844" indent="0">
              <a:buNone/>
              <a:defRPr/>
            </a:lvl4pPr>
            <a:lvl5pPr marL="1683792" indent="0">
              <a:buNone/>
              <a:defRPr/>
            </a:lvl5pPr>
          </a:lstStyle>
          <a:p>
            <a:pPr lvl="0"/>
            <a:r>
              <a:rPr lang="en-US"/>
              <a:t>We are the rule maker</a:t>
            </a:r>
            <a:br>
              <a:rPr lang="en-US"/>
            </a:br>
            <a:r>
              <a:rPr lang="en-US"/>
              <a:t>for Australian electricity and gas markets</a:t>
            </a:r>
          </a:p>
        </p:txBody>
      </p:sp>
      <p:grpSp>
        <p:nvGrpSpPr>
          <p:cNvPr id="5" name="Group 4">
            <a:extLst>
              <a:ext uri="{FF2B5EF4-FFF2-40B4-BE49-F238E27FC236}">
                <a16:creationId xmlns:a16="http://schemas.microsoft.com/office/drawing/2014/main" id="{8114645D-0533-1E44-99F4-1D50CB7CBE29}"/>
              </a:ext>
            </a:extLst>
          </p:cNvPr>
          <p:cNvGrpSpPr/>
          <p:nvPr userDrawn="1"/>
        </p:nvGrpSpPr>
        <p:grpSpPr>
          <a:xfrm>
            <a:off x="5508236" y="2795863"/>
            <a:ext cx="898685" cy="1121610"/>
            <a:chOff x="4710830" y="1902267"/>
            <a:chExt cx="768586" cy="763128"/>
          </a:xfrm>
        </p:grpSpPr>
        <p:sp>
          <p:nvSpPr>
            <p:cNvPr id="17" name="Freeform 7">
              <a:extLst>
                <a:ext uri="{FF2B5EF4-FFF2-40B4-BE49-F238E27FC236}">
                  <a16:creationId xmlns:a16="http://schemas.microsoft.com/office/drawing/2014/main" id="{10123C44-15E2-FD48-895F-315EBB905755}"/>
                </a:ext>
              </a:extLst>
            </p:cNvPr>
            <p:cNvSpPr>
              <a:spLocks noChangeArrowheads="1"/>
            </p:cNvSpPr>
            <p:nvPr userDrawn="1"/>
          </p:nvSpPr>
          <p:spPr bwMode="auto">
            <a:xfrm>
              <a:off x="4710830" y="1902267"/>
              <a:ext cx="768586" cy="763128"/>
            </a:xfrm>
            <a:custGeom>
              <a:avLst/>
              <a:gdLst>
                <a:gd name="T0" fmla="*/ 1878 w 3726"/>
                <a:gd name="T1" fmla="*/ 3697 h 3698"/>
                <a:gd name="T2" fmla="*/ 1878 w 3726"/>
                <a:gd name="T3" fmla="*/ 3697 h 3698"/>
                <a:gd name="T4" fmla="*/ 3725 w 3726"/>
                <a:gd name="T5" fmla="*/ 1848 h 3698"/>
                <a:gd name="T6" fmla="*/ 1878 w 3726"/>
                <a:gd name="T7" fmla="*/ 0 h 3698"/>
                <a:gd name="T8" fmla="*/ 0 w 3726"/>
                <a:gd name="T9" fmla="*/ 1848 h 3698"/>
                <a:gd name="T10" fmla="*/ 1878 w 3726"/>
                <a:gd name="T11" fmla="*/ 3697 h 3698"/>
              </a:gdLst>
              <a:ahLst/>
              <a:cxnLst>
                <a:cxn ang="0">
                  <a:pos x="T0" y="T1"/>
                </a:cxn>
                <a:cxn ang="0">
                  <a:pos x="T2" y="T3"/>
                </a:cxn>
                <a:cxn ang="0">
                  <a:pos x="T4" y="T5"/>
                </a:cxn>
                <a:cxn ang="0">
                  <a:pos x="T6" y="T7"/>
                </a:cxn>
                <a:cxn ang="0">
                  <a:pos x="T8" y="T9"/>
                </a:cxn>
                <a:cxn ang="0">
                  <a:pos x="T10" y="T11"/>
                </a:cxn>
              </a:cxnLst>
              <a:rect l="0" t="0" r="r" b="b"/>
              <a:pathLst>
                <a:path w="3726" h="3698">
                  <a:moveTo>
                    <a:pt x="1878" y="3697"/>
                  </a:moveTo>
                  <a:lnTo>
                    <a:pt x="1878" y="3697"/>
                  </a:lnTo>
                  <a:cubicBezTo>
                    <a:pt x="2880" y="3697"/>
                    <a:pt x="3725" y="2882"/>
                    <a:pt x="3725" y="1848"/>
                  </a:cubicBezTo>
                  <a:cubicBezTo>
                    <a:pt x="3725" y="815"/>
                    <a:pt x="2880" y="0"/>
                    <a:pt x="1878" y="0"/>
                  </a:cubicBezTo>
                  <a:cubicBezTo>
                    <a:pt x="845" y="0"/>
                    <a:pt x="0" y="815"/>
                    <a:pt x="0" y="1848"/>
                  </a:cubicBezTo>
                  <a:cubicBezTo>
                    <a:pt x="0" y="2882"/>
                    <a:pt x="845" y="3697"/>
                    <a:pt x="1878" y="3697"/>
                  </a:cubicBezTo>
                </a:path>
              </a:pathLst>
            </a:custGeom>
            <a:solidFill>
              <a:schemeClr val="accent1"/>
            </a:solidFill>
            <a:ln>
              <a:noFill/>
            </a:ln>
            <a:effectLst/>
          </p:spPr>
          <p:txBody>
            <a:bodyPr wrap="none" anchor="ctr"/>
            <a:lstStyle/>
            <a:p>
              <a:endParaRPr lang="en-US" sz="2105"/>
            </a:p>
          </p:txBody>
        </p:sp>
        <p:pic>
          <p:nvPicPr>
            <p:cNvPr id="34" name="Picture 33">
              <a:extLst>
                <a:ext uri="{FF2B5EF4-FFF2-40B4-BE49-F238E27FC236}">
                  <a16:creationId xmlns:a16="http://schemas.microsoft.com/office/drawing/2014/main" id="{16AEACBE-C8C2-E544-87A7-7E84017C501E}"/>
                </a:ext>
              </a:extLst>
            </p:cNvPr>
            <p:cNvPicPr>
              <a:picLocks noChangeAspect="1"/>
            </p:cNvPicPr>
            <p:nvPr userDrawn="1"/>
          </p:nvPicPr>
          <p:blipFill>
            <a:blip r:embed="rId3"/>
            <a:stretch>
              <a:fillRect/>
            </a:stretch>
          </p:blipFill>
          <p:spPr>
            <a:xfrm>
              <a:off x="4880112" y="2058831"/>
              <a:ext cx="432509" cy="450000"/>
            </a:xfrm>
            <a:prstGeom prst="rect">
              <a:avLst/>
            </a:prstGeom>
          </p:spPr>
        </p:pic>
      </p:grpSp>
      <p:grpSp>
        <p:nvGrpSpPr>
          <p:cNvPr id="3" name="Group 2">
            <a:extLst>
              <a:ext uri="{FF2B5EF4-FFF2-40B4-BE49-F238E27FC236}">
                <a16:creationId xmlns:a16="http://schemas.microsoft.com/office/drawing/2014/main" id="{81E1BC75-C84B-5641-90F7-1B069570C858}"/>
              </a:ext>
            </a:extLst>
          </p:cNvPr>
          <p:cNvGrpSpPr/>
          <p:nvPr userDrawn="1"/>
        </p:nvGrpSpPr>
        <p:grpSpPr>
          <a:xfrm>
            <a:off x="6455072" y="2825960"/>
            <a:ext cx="883949" cy="1121716"/>
            <a:chOff x="5520595" y="1922745"/>
            <a:chExt cx="755983" cy="763200"/>
          </a:xfrm>
        </p:grpSpPr>
        <p:sp>
          <p:nvSpPr>
            <p:cNvPr id="30" name="Freeform 5">
              <a:extLst>
                <a:ext uri="{FF2B5EF4-FFF2-40B4-BE49-F238E27FC236}">
                  <a16:creationId xmlns:a16="http://schemas.microsoft.com/office/drawing/2014/main" id="{7E262233-C20A-5C41-8412-250DA6D9D12A}"/>
                </a:ext>
              </a:extLst>
            </p:cNvPr>
            <p:cNvSpPr>
              <a:spLocks noChangeArrowheads="1"/>
            </p:cNvSpPr>
            <p:nvPr userDrawn="1"/>
          </p:nvSpPr>
          <p:spPr bwMode="auto">
            <a:xfrm>
              <a:off x="5520595" y="1922745"/>
              <a:ext cx="755983" cy="763200"/>
            </a:xfrm>
            <a:custGeom>
              <a:avLst/>
              <a:gdLst>
                <a:gd name="T0" fmla="*/ 1846 w 3694"/>
                <a:gd name="T1" fmla="*/ 3730 h 3731"/>
                <a:gd name="T2" fmla="*/ 1846 w 3694"/>
                <a:gd name="T3" fmla="*/ 3730 h 3731"/>
                <a:gd name="T4" fmla="*/ 3693 w 3694"/>
                <a:gd name="T5" fmla="*/ 1849 h 3731"/>
                <a:gd name="T6" fmla="*/ 1846 w 3694"/>
                <a:gd name="T7" fmla="*/ 0 h 3731"/>
                <a:gd name="T8" fmla="*/ 0 w 3694"/>
                <a:gd name="T9" fmla="*/ 1849 h 3731"/>
                <a:gd name="T10" fmla="*/ 1846 w 3694"/>
                <a:gd name="T11" fmla="*/ 3730 h 3731"/>
              </a:gdLst>
              <a:ahLst/>
              <a:cxnLst>
                <a:cxn ang="0">
                  <a:pos x="T0" y="T1"/>
                </a:cxn>
                <a:cxn ang="0">
                  <a:pos x="T2" y="T3"/>
                </a:cxn>
                <a:cxn ang="0">
                  <a:pos x="T4" y="T5"/>
                </a:cxn>
                <a:cxn ang="0">
                  <a:pos x="T6" y="T7"/>
                </a:cxn>
                <a:cxn ang="0">
                  <a:pos x="T8" y="T9"/>
                </a:cxn>
                <a:cxn ang="0">
                  <a:pos x="T10" y="T11"/>
                </a:cxn>
              </a:cxnLst>
              <a:rect l="0" t="0" r="r" b="b"/>
              <a:pathLst>
                <a:path w="3694" h="3731">
                  <a:moveTo>
                    <a:pt x="1846" y="3730"/>
                  </a:moveTo>
                  <a:lnTo>
                    <a:pt x="1846" y="3730"/>
                  </a:lnTo>
                  <a:cubicBezTo>
                    <a:pt x="2880" y="3730"/>
                    <a:pt x="3693" y="2884"/>
                    <a:pt x="3693" y="1849"/>
                  </a:cubicBezTo>
                  <a:cubicBezTo>
                    <a:pt x="3693" y="847"/>
                    <a:pt x="2880" y="0"/>
                    <a:pt x="1846" y="0"/>
                  </a:cubicBezTo>
                  <a:cubicBezTo>
                    <a:pt x="844" y="0"/>
                    <a:pt x="0" y="847"/>
                    <a:pt x="0" y="1849"/>
                  </a:cubicBezTo>
                  <a:cubicBezTo>
                    <a:pt x="0" y="2884"/>
                    <a:pt x="844" y="3730"/>
                    <a:pt x="1846" y="3730"/>
                  </a:cubicBezTo>
                </a:path>
              </a:pathLst>
            </a:custGeom>
            <a:solidFill>
              <a:schemeClr val="accent5"/>
            </a:solidFill>
            <a:ln>
              <a:noFill/>
            </a:ln>
            <a:effectLst/>
          </p:spPr>
          <p:txBody>
            <a:bodyPr wrap="none" anchor="ctr"/>
            <a:lstStyle/>
            <a:p>
              <a:endParaRPr lang="en-US" sz="2105"/>
            </a:p>
          </p:txBody>
        </p:sp>
        <p:pic>
          <p:nvPicPr>
            <p:cNvPr id="35" name="Picture 34">
              <a:extLst>
                <a:ext uri="{FF2B5EF4-FFF2-40B4-BE49-F238E27FC236}">
                  <a16:creationId xmlns:a16="http://schemas.microsoft.com/office/drawing/2014/main" id="{D0EE5F60-006A-B341-A5D6-D449FE4B520E}"/>
                </a:ext>
              </a:extLst>
            </p:cNvPr>
            <p:cNvPicPr>
              <a:picLocks noChangeAspect="1"/>
            </p:cNvPicPr>
            <p:nvPr userDrawn="1"/>
          </p:nvPicPr>
          <p:blipFill>
            <a:blip r:embed="rId4"/>
            <a:stretch>
              <a:fillRect/>
            </a:stretch>
          </p:blipFill>
          <p:spPr>
            <a:xfrm>
              <a:off x="5703003" y="2058831"/>
              <a:ext cx="391166" cy="450000"/>
            </a:xfrm>
            <a:prstGeom prst="rect">
              <a:avLst/>
            </a:prstGeom>
          </p:spPr>
        </p:pic>
      </p:grpSp>
    </p:spTree>
    <p:extLst>
      <p:ext uri="{BB962C8B-B14F-4D97-AF65-F5344CB8AC3E}">
        <p14:creationId xmlns:p14="http://schemas.microsoft.com/office/powerpoint/2010/main" val="11707233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EMC What We D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p:txBody>
          <a:bodyPr/>
          <a:lstStyle>
            <a:lvl1pPr marL="0" indent="0">
              <a:buNone/>
              <a:defRPr/>
            </a:lvl1pPr>
            <a:lvl2pPr marL="420948" indent="0">
              <a:buNone/>
              <a:defRPr/>
            </a:lvl2pPr>
            <a:lvl3pPr marL="841896" indent="0">
              <a:buNone/>
              <a:defRPr/>
            </a:lvl3pPr>
            <a:lvl4pPr marL="1262844" indent="0">
              <a:buNone/>
              <a:defRPr/>
            </a:lvl4pPr>
            <a:lvl5pPr marL="1683792" indent="0">
              <a:buNone/>
              <a:defRPr/>
            </a:lvl5pPr>
          </a:lstStyle>
          <a:p>
            <a:pPr lvl="0"/>
            <a:r>
              <a:rPr lang="en-US"/>
              <a:t>We make and amend the:</a:t>
            </a:r>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6" name="Freeform 23">
            <a:extLst>
              <a:ext uri="{FF2B5EF4-FFF2-40B4-BE49-F238E27FC236}">
                <a16:creationId xmlns:a16="http://schemas.microsoft.com/office/drawing/2014/main" id="{9986D46D-6B22-0149-9071-0F00BEAA0DFE}"/>
              </a:ext>
            </a:extLst>
          </p:cNvPr>
          <p:cNvSpPr>
            <a:spLocks noChangeArrowheads="1"/>
          </p:cNvSpPr>
          <p:nvPr userDrawn="1"/>
        </p:nvSpPr>
        <p:spPr bwMode="auto">
          <a:xfrm>
            <a:off x="6021269" y="2843610"/>
            <a:ext cx="569685" cy="1342659"/>
          </a:xfrm>
          <a:custGeom>
            <a:avLst/>
            <a:gdLst>
              <a:gd name="T0" fmla="*/ 1014 w 2291"/>
              <a:gd name="T1" fmla="*/ 4299 h 4300"/>
              <a:gd name="T2" fmla="*/ 1014 w 2291"/>
              <a:gd name="T3" fmla="*/ 4299 h 4300"/>
              <a:gd name="T4" fmla="*/ 1014 w 2291"/>
              <a:gd name="T5" fmla="*/ 3863 h 4300"/>
              <a:gd name="T6" fmla="*/ 492 w 2291"/>
              <a:gd name="T7" fmla="*/ 3718 h 4300"/>
              <a:gd name="T8" fmla="*/ 173 w 2291"/>
              <a:gd name="T9" fmla="*/ 3398 h 4300"/>
              <a:gd name="T10" fmla="*/ 0 w 2291"/>
              <a:gd name="T11" fmla="*/ 2847 h 4300"/>
              <a:gd name="T12" fmla="*/ 405 w 2291"/>
              <a:gd name="T13" fmla="*/ 2759 h 4300"/>
              <a:gd name="T14" fmla="*/ 580 w 2291"/>
              <a:gd name="T15" fmla="*/ 3253 h 4300"/>
              <a:gd name="T16" fmla="*/ 1014 w 2291"/>
              <a:gd name="T17" fmla="*/ 3514 h 4300"/>
              <a:gd name="T18" fmla="*/ 1014 w 2291"/>
              <a:gd name="T19" fmla="*/ 2148 h 4300"/>
              <a:gd name="T20" fmla="*/ 492 w 2291"/>
              <a:gd name="T21" fmla="*/ 1947 h 4300"/>
              <a:gd name="T22" fmla="*/ 173 w 2291"/>
              <a:gd name="T23" fmla="*/ 1627 h 4300"/>
              <a:gd name="T24" fmla="*/ 57 w 2291"/>
              <a:gd name="T25" fmla="*/ 1191 h 4300"/>
              <a:gd name="T26" fmla="*/ 376 w 2291"/>
              <a:gd name="T27" fmla="*/ 436 h 4300"/>
              <a:gd name="T28" fmla="*/ 1014 w 2291"/>
              <a:gd name="T29" fmla="*/ 203 h 4300"/>
              <a:gd name="T30" fmla="*/ 1014 w 2291"/>
              <a:gd name="T31" fmla="*/ 0 h 4300"/>
              <a:gd name="T32" fmla="*/ 1276 w 2291"/>
              <a:gd name="T33" fmla="*/ 0 h 4300"/>
              <a:gd name="T34" fmla="*/ 1276 w 2291"/>
              <a:gd name="T35" fmla="*/ 203 h 4300"/>
              <a:gd name="T36" fmla="*/ 1856 w 2291"/>
              <a:gd name="T37" fmla="*/ 436 h 4300"/>
              <a:gd name="T38" fmla="*/ 2204 w 2291"/>
              <a:gd name="T39" fmla="*/ 1075 h 4300"/>
              <a:gd name="T40" fmla="*/ 1768 w 2291"/>
              <a:gd name="T41" fmla="*/ 1133 h 4300"/>
              <a:gd name="T42" fmla="*/ 1594 w 2291"/>
              <a:gd name="T43" fmla="*/ 756 h 4300"/>
              <a:gd name="T44" fmla="*/ 1276 w 2291"/>
              <a:gd name="T45" fmla="*/ 581 h 4300"/>
              <a:gd name="T46" fmla="*/ 1276 w 2291"/>
              <a:gd name="T47" fmla="*/ 1802 h 4300"/>
              <a:gd name="T48" fmla="*/ 1681 w 2291"/>
              <a:gd name="T49" fmla="*/ 1918 h 4300"/>
              <a:gd name="T50" fmla="*/ 2029 w 2291"/>
              <a:gd name="T51" fmla="*/ 2148 h 4300"/>
              <a:gd name="T52" fmla="*/ 2204 w 2291"/>
              <a:gd name="T53" fmla="*/ 2439 h 4300"/>
              <a:gd name="T54" fmla="*/ 2290 w 2291"/>
              <a:gd name="T55" fmla="*/ 2817 h 4300"/>
              <a:gd name="T56" fmla="*/ 2000 w 2291"/>
              <a:gd name="T57" fmla="*/ 3544 h 4300"/>
              <a:gd name="T58" fmla="*/ 1276 w 2291"/>
              <a:gd name="T59" fmla="*/ 3863 h 4300"/>
              <a:gd name="T60" fmla="*/ 1276 w 2291"/>
              <a:gd name="T61" fmla="*/ 4299 h 4300"/>
              <a:gd name="T62" fmla="*/ 1014 w 2291"/>
              <a:gd name="T63" fmla="*/ 4299 h 4300"/>
              <a:gd name="T64" fmla="*/ 1014 w 2291"/>
              <a:gd name="T65" fmla="*/ 581 h 4300"/>
              <a:gd name="T66" fmla="*/ 1014 w 2291"/>
              <a:gd name="T67" fmla="*/ 581 h 4300"/>
              <a:gd name="T68" fmla="*/ 637 w 2291"/>
              <a:gd name="T69" fmla="*/ 784 h 4300"/>
              <a:gd name="T70" fmla="*/ 492 w 2291"/>
              <a:gd name="T71" fmla="*/ 1162 h 4300"/>
              <a:gd name="T72" fmla="*/ 608 w 2291"/>
              <a:gd name="T73" fmla="*/ 1511 h 4300"/>
              <a:gd name="T74" fmla="*/ 1014 w 2291"/>
              <a:gd name="T75" fmla="*/ 1743 h 4300"/>
              <a:gd name="T76" fmla="*/ 1014 w 2291"/>
              <a:gd name="T77" fmla="*/ 581 h 4300"/>
              <a:gd name="T78" fmla="*/ 1276 w 2291"/>
              <a:gd name="T79" fmla="*/ 3514 h 4300"/>
              <a:gd name="T80" fmla="*/ 1276 w 2291"/>
              <a:gd name="T81" fmla="*/ 3514 h 4300"/>
              <a:gd name="T82" fmla="*/ 1681 w 2291"/>
              <a:gd name="T83" fmla="*/ 3282 h 4300"/>
              <a:gd name="T84" fmla="*/ 1856 w 2291"/>
              <a:gd name="T85" fmla="*/ 2847 h 4300"/>
              <a:gd name="T86" fmla="*/ 1740 w 2291"/>
              <a:gd name="T87" fmla="*/ 2468 h 4300"/>
              <a:gd name="T88" fmla="*/ 1276 w 2291"/>
              <a:gd name="T89" fmla="*/ 2207 h 4300"/>
              <a:gd name="T90" fmla="*/ 1276 w 2291"/>
              <a:gd name="T91" fmla="*/ 3514 h 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91" h="4300">
                <a:moveTo>
                  <a:pt x="1014" y="4299"/>
                </a:moveTo>
                <a:lnTo>
                  <a:pt x="1014" y="4299"/>
                </a:lnTo>
                <a:cubicBezTo>
                  <a:pt x="1014" y="3863"/>
                  <a:pt x="1014" y="3863"/>
                  <a:pt x="1014" y="3863"/>
                </a:cubicBezTo>
                <a:cubicBezTo>
                  <a:pt x="812" y="3834"/>
                  <a:pt x="637" y="3805"/>
                  <a:pt x="492" y="3718"/>
                </a:cubicBezTo>
                <a:cubicBezTo>
                  <a:pt x="376" y="3660"/>
                  <a:pt x="260" y="3544"/>
                  <a:pt x="173" y="3398"/>
                </a:cubicBezTo>
                <a:cubicBezTo>
                  <a:pt x="57" y="3253"/>
                  <a:pt x="0" y="3049"/>
                  <a:pt x="0" y="2847"/>
                </a:cubicBezTo>
                <a:cubicBezTo>
                  <a:pt x="405" y="2759"/>
                  <a:pt x="405" y="2759"/>
                  <a:pt x="405" y="2759"/>
                </a:cubicBezTo>
                <a:cubicBezTo>
                  <a:pt x="464" y="2992"/>
                  <a:pt x="521" y="3137"/>
                  <a:pt x="580" y="3253"/>
                </a:cubicBezTo>
                <a:cubicBezTo>
                  <a:pt x="724" y="3398"/>
                  <a:pt x="840" y="3485"/>
                  <a:pt x="1014" y="3514"/>
                </a:cubicBezTo>
                <a:cubicBezTo>
                  <a:pt x="1014" y="2148"/>
                  <a:pt x="1014" y="2148"/>
                  <a:pt x="1014" y="2148"/>
                </a:cubicBezTo>
                <a:cubicBezTo>
                  <a:pt x="840" y="2120"/>
                  <a:pt x="666" y="2062"/>
                  <a:pt x="492" y="1947"/>
                </a:cubicBezTo>
                <a:cubicBezTo>
                  <a:pt x="348" y="1888"/>
                  <a:pt x="260" y="1772"/>
                  <a:pt x="173" y="1627"/>
                </a:cubicBezTo>
                <a:cubicBezTo>
                  <a:pt x="86" y="1511"/>
                  <a:pt x="57" y="1366"/>
                  <a:pt x="57" y="1191"/>
                </a:cubicBezTo>
                <a:cubicBezTo>
                  <a:pt x="57" y="871"/>
                  <a:pt x="173" y="639"/>
                  <a:pt x="376" y="436"/>
                </a:cubicBezTo>
                <a:cubicBezTo>
                  <a:pt x="521" y="320"/>
                  <a:pt x="753" y="232"/>
                  <a:pt x="1014" y="203"/>
                </a:cubicBezTo>
                <a:cubicBezTo>
                  <a:pt x="1014" y="0"/>
                  <a:pt x="1014" y="0"/>
                  <a:pt x="1014" y="0"/>
                </a:cubicBezTo>
                <a:cubicBezTo>
                  <a:pt x="1276" y="0"/>
                  <a:pt x="1276" y="0"/>
                  <a:pt x="1276" y="0"/>
                </a:cubicBezTo>
                <a:cubicBezTo>
                  <a:pt x="1276" y="203"/>
                  <a:pt x="1276" y="203"/>
                  <a:pt x="1276" y="203"/>
                </a:cubicBezTo>
                <a:cubicBezTo>
                  <a:pt x="1508" y="232"/>
                  <a:pt x="1710" y="320"/>
                  <a:pt x="1856" y="436"/>
                </a:cubicBezTo>
                <a:cubicBezTo>
                  <a:pt x="2029" y="581"/>
                  <a:pt x="2145" y="813"/>
                  <a:pt x="2204" y="1075"/>
                </a:cubicBezTo>
                <a:cubicBezTo>
                  <a:pt x="1768" y="1133"/>
                  <a:pt x="1768" y="1133"/>
                  <a:pt x="1768" y="1133"/>
                </a:cubicBezTo>
                <a:cubicBezTo>
                  <a:pt x="1740" y="958"/>
                  <a:pt x="1681" y="842"/>
                  <a:pt x="1594" y="756"/>
                </a:cubicBezTo>
                <a:cubicBezTo>
                  <a:pt x="1508" y="668"/>
                  <a:pt x="1420" y="610"/>
                  <a:pt x="1276" y="581"/>
                </a:cubicBezTo>
                <a:cubicBezTo>
                  <a:pt x="1276" y="1802"/>
                  <a:pt x="1276" y="1802"/>
                  <a:pt x="1276" y="1802"/>
                </a:cubicBezTo>
                <a:cubicBezTo>
                  <a:pt x="1478" y="1859"/>
                  <a:pt x="1624" y="1888"/>
                  <a:pt x="1681" y="1918"/>
                </a:cubicBezTo>
                <a:cubicBezTo>
                  <a:pt x="1826" y="1976"/>
                  <a:pt x="1942" y="2062"/>
                  <a:pt x="2029" y="2148"/>
                </a:cubicBezTo>
                <a:cubicBezTo>
                  <a:pt x="2116" y="2236"/>
                  <a:pt x="2174" y="2323"/>
                  <a:pt x="2204" y="2439"/>
                </a:cubicBezTo>
                <a:cubicBezTo>
                  <a:pt x="2261" y="2556"/>
                  <a:pt x="2290" y="2672"/>
                  <a:pt x="2290" y="2817"/>
                </a:cubicBezTo>
                <a:cubicBezTo>
                  <a:pt x="2290" y="3108"/>
                  <a:pt x="2174" y="3340"/>
                  <a:pt x="2000" y="3544"/>
                </a:cubicBezTo>
                <a:cubicBezTo>
                  <a:pt x="1797" y="3747"/>
                  <a:pt x="1565" y="3834"/>
                  <a:pt x="1276" y="3863"/>
                </a:cubicBezTo>
                <a:cubicBezTo>
                  <a:pt x="1276" y="4299"/>
                  <a:pt x="1276" y="4299"/>
                  <a:pt x="1276" y="4299"/>
                </a:cubicBezTo>
                <a:cubicBezTo>
                  <a:pt x="1014" y="4299"/>
                  <a:pt x="1014" y="4299"/>
                  <a:pt x="1014" y="4299"/>
                </a:cubicBezTo>
                <a:close/>
                <a:moveTo>
                  <a:pt x="1014" y="581"/>
                </a:moveTo>
                <a:lnTo>
                  <a:pt x="1014" y="581"/>
                </a:lnTo>
                <a:cubicBezTo>
                  <a:pt x="869" y="610"/>
                  <a:pt x="724" y="668"/>
                  <a:pt x="637" y="784"/>
                </a:cubicBezTo>
                <a:cubicBezTo>
                  <a:pt x="550" y="871"/>
                  <a:pt x="492" y="1017"/>
                  <a:pt x="492" y="1162"/>
                </a:cubicBezTo>
                <a:cubicBezTo>
                  <a:pt x="492" y="1307"/>
                  <a:pt x="521" y="1423"/>
                  <a:pt x="608" y="1511"/>
                </a:cubicBezTo>
                <a:cubicBezTo>
                  <a:pt x="696" y="1598"/>
                  <a:pt x="840" y="1685"/>
                  <a:pt x="1014" y="1743"/>
                </a:cubicBezTo>
                <a:cubicBezTo>
                  <a:pt x="1014" y="581"/>
                  <a:pt x="1014" y="581"/>
                  <a:pt x="1014" y="581"/>
                </a:cubicBezTo>
                <a:close/>
                <a:moveTo>
                  <a:pt x="1276" y="3514"/>
                </a:moveTo>
                <a:lnTo>
                  <a:pt x="1276" y="3514"/>
                </a:lnTo>
                <a:cubicBezTo>
                  <a:pt x="1449" y="3485"/>
                  <a:pt x="1565" y="3427"/>
                  <a:pt x="1681" y="3282"/>
                </a:cubicBezTo>
                <a:cubicBezTo>
                  <a:pt x="1797" y="3166"/>
                  <a:pt x="1856" y="3021"/>
                  <a:pt x="1856" y="2847"/>
                </a:cubicBezTo>
                <a:cubicBezTo>
                  <a:pt x="1856" y="2672"/>
                  <a:pt x="1797" y="2556"/>
                  <a:pt x="1740" y="2468"/>
                </a:cubicBezTo>
                <a:cubicBezTo>
                  <a:pt x="1652" y="2382"/>
                  <a:pt x="1508" y="2294"/>
                  <a:pt x="1276" y="2207"/>
                </a:cubicBezTo>
                <a:cubicBezTo>
                  <a:pt x="1276" y="3514"/>
                  <a:pt x="1276" y="3514"/>
                  <a:pt x="1276" y="3514"/>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105"/>
          </a:p>
        </p:txBody>
      </p:sp>
      <p:sp>
        <p:nvSpPr>
          <p:cNvPr id="39" name="Text Placeholder 38">
            <a:extLst>
              <a:ext uri="{FF2B5EF4-FFF2-40B4-BE49-F238E27FC236}">
                <a16:creationId xmlns:a16="http://schemas.microsoft.com/office/drawing/2014/main" id="{3604AA8B-EC83-0849-A8AD-F5CABD646071}"/>
              </a:ext>
            </a:extLst>
          </p:cNvPr>
          <p:cNvSpPr>
            <a:spLocks noGrp="1"/>
          </p:cNvSpPr>
          <p:nvPr userDrawn="1">
            <p:ph type="body" sz="quarter" idx="13" hasCustomPrompt="1"/>
          </p:nvPr>
        </p:nvSpPr>
        <p:spPr>
          <a:xfrm>
            <a:off x="375114" y="4876188"/>
            <a:ext cx="2166205" cy="793667"/>
          </a:xfrm>
        </p:spPr>
        <p:txBody>
          <a:bodyPr/>
          <a:lstStyle>
            <a:lvl1pPr marL="0" indent="0" algn="ctr">
              <a:spcAft>
                <a:spcPts val="0"/>
              </a:spcAft>
              <a:buNone/>
              <a:defRPr>
                <a:solidFill>
                  <a:schemeClr val="accent3"/>
                </a:solidFill>
              </a:defRPr>
            </a:lvl1pPr>
          </a:lstStyle>
          <a:p>
            <a:pPr lvl="0"/>
            <a:r>
              <a:rPr lang="en-US"/>
              <a:t>National Electricity Rules</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userDrawn="1">
            <p:ph type="body" sz="quarter" idx="14" hasCustomPrompt="1"/>
          </p:nvPr>
        </p:nvSpPr>
        <p:spPr>
          <a:xfrm>
            <a:off x="2802347" y="4876188"/>
            <a:ext cx="2166205" cy="793667"/>
          </a:xfrm>
        </p:spPr>
        <p:txBody>
          <a:bodyPr/>
          <a:lstStyle>
            <a:lvl1pPr marL="0" indent="0" algn="ctr">
              <a:spcAft>
                <a:spcPts val="0"/>
              </a:spcAft>
              <a:buNone/>
              <a:defRPr>
                <a:solidFill>
                  <a:schemeClr val="accent6"/>
                </a:solidFill>
              </a:defRPr>
            </a:lvl1pPr>
          </a:lstStyle>
          <a:p>
            <a:pPr lvl="0"/>
            <a:r>
              <a:rPr lang="en-US"/>
              <a:t>National Gas</a:t>
            </a:r>
            <a:br>
              <a:rPr lang="en-US"/>
            </a:br>
            <a:r>
              <a:rPr lang="en-US"/>
              <a:t>Rules</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userDrawn="1">
            <p:ph type="body" sz="quarter" idx="15" hasCustomPrompt="1"/>
          </p:nvPr>
        </p:nvSpPr>
        <p:spPr>
          <a:xfrm>
            <a:off x="5229581" y="4876188"/>
            <a:ext cx="2166205" cy="793667"/>
          </a:xfrm>
        </p:spPr>
        <p:txBody>
          <a:bodyPr/>
          <a:lstStyle>
            <a:lvl1pPr marL="0" indent="0" algn="ctr">
              <a:spcAft>
                <a:spcPts val="0"/>
              </a:spcAft>
              <a:buNone/>
              <a:defRPr>
                <a:solidFill>
                  <a:schemeClr val="accent1"/>
                </a:solidFill>
              </a:defRPr>
            </a:lvl1pPr>
          </a:lstStyle>
          <a:p>
            <a:pPr lvl="0"/>
            <a:r>
              <a:rPr lang="en-US"/>
              <a:t>National Energy</a:t>
            </a:r>
            <a:br>
              <a:rPr lang="en-US"/>
            </a:br>
            <a:r>
              <a:rPr lang="en-US"/>
              <a:t>Retail Rules</a:t>
            </a:r>
          </a:p>
        </p:txBody>
      </p:sp>
      <p:cxnSp>
        <p:nvCxnSpPr>
          <p:cNvPr id="42" name="Straight Connector 41">
            <a:extLst>
              <a:ext uri="{FF2B5EF4-FFF2-40B4-BE49-F238E27FC236}">
                <a16:creationId xmlns:a16="http://schemas.microsoft.com/office/drawing/2014/main" id="{13FCB979-7ECD-B54B-9D19-E3090CCD313F}"/>
              </a:ext>
            </a:extLst>
          </p:cNvPr>
          <p:cNvCxnSpPr/>
          <p:nvPr userDrawn="1"/>
        </p:nvCxnSpPr>
        <p:spPr>
          <a:xfrm>
            <a:off x="7860798" y="4686052"/>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3" name="Text Placeholder 38">
            <a:extLst>
              <a:ext uri="{FF2B5EF4-FFF2-40B4-BE49-F238E27FC236}">
                <a16:creationId xmlns:a16="http://schemas.microsoft.com/office/drawing/2014/main" id="{B80F7321-228D-AC4E-89AF-48CBBE42C998}"/>
              </a:ext>
            </a:extLst>
          </p:cNvPr>
          <p:cNvSpPr>
            <a:spLocks noGrp="1"/>
          </p:cNvSpPr>
          <p:nvPr userDrawn="1">
            <p:ph type="body" sz="quarter" idx="16" hasCustomPrompt="1"/>
          </p:nvPr>
        </p:nvSpPr>
        <p:spPr>
          <a:xfrm>
            <a:off x="7879773" y="4876188"/>
            <a:ext cx="1683750" cy="1851889"/>
          </a:xfrm>
        </p:spPr>
        <p:txBody>
          <a:bodyPr/>
          <a:lstStyle>
            <a:lvl1pPr marL="0" indent="0" algn="l">
              <a:spcAft>
                <a:spcPts val="0"/>
              </a:spcAft>
              <a:buNone/>
              <a:defRPr>
                <a:solidFill>
                  <a:schemeClr val="bg1"/>
                </a:solidFill>
              </a:defRPr>
            </a:lvl1pPr>
          </a:lstStyle>
          <a:p>
            <a:pPr lvl="0"/>
            <a:r>
              <a:rPr lang="en-US"/>
              <a:t>We also</a:t>
            </a:r>
            <a:br>
              <a:rPr lang="en-US"/>
            </a:br>
            <a:r>
              <a:rPr lang="en-US"/>
              <a:t>provide market development advice to governments</a:t>
            </a:r>
          </a:p>
        </p:txBody>
      </p:sp>
      <p:grpSp>
        <p:nvGrpSpPr>
          <p:cNvPr id="5" name="Group 4">
            <a:extLst>
              <a:ext uri="{FF2B5EF4-FFF2-40B4-BE49-F238E27FC236}">
                <a16:creationId xmlns:a16="http://schemas.microsoft.com/office/drawing/2014/main" id="{4E3EAE22-E072-924C-BD4A-5868B6917CE8}"/>
              </a:ext>
            </a:extLst>
          </p:cNvPr>
          <p:cNvGrpSpPr/>
          <p:nvPr userDrawn="1"/>
        </p:nvGrpSpPr>
        <p:grpSpPr>
          <a:xfrm>
            <a:off x="712148" y="2579208"/>
            <a:ext cx="1492137" cy="1878344"/>
            <a:chOff x="609053" y="1754858"/>
            <a:chExt cx="1276126" cy="1278000"/>
          </a:xfrm>
        </p:grpSpPr>
        <p:sp>
          <p:nvSpPr>
            <p:cNvPr id="10" name="Freeform 8">
              <a:extLst>
                <a:ext uri="{FF2B5EF4-FFF2-40B4-BE49-F238E27FC236}">
                  <a16:creationId xmlns:a16="http://schemas.microsoft.com/office/drawing/2014/main" id="{3711AC07-BA0E-A546-916D-A105275F6058}"/>
                </a:ext>
              </a:extLst>
            </p:cNvPr>
            <p:cNvSpPr>
              <a:spLocks noChangeArrowheads="1"/>
            </p:cNvSpPr>
            <p:nvPr userDrawn="1"/>
          </p:nvSpPr>
          <p:spPr bwMode="auto">
            <a:xfrm>
              <a:off x="609053" y="1754858"/>
              <a:ext cx="1276126" cy="1278000"/>
            </a:xfrm>
            <a:custGeom>
              <a:avLst/>
              <a:gdLst>
                <a:gd name="T0" fmla="*/ 3016 w 6004"/>
                <a:gd name="T1" fmla="*/ 6014 h 6015"/>
                <a:gd name="T2" fmla="*/ 3016 w 6004"/>
                <a:gd name="T3" fmla="*/ 6014 h 6015"/>
                <a:gd name="T4" fmla="*/ 6003 w 6004"/>
                <a:gd name="T5" fmla="*/ 2993 h 6015"/>
                <a:gd name="T6" fmla="*/ 3016 w 6004"/>
                <a:gd name="T7" fmla="*/ 0 h 6015"/>
                <a:gd name="T8" fmla="*/ 0 w 6004"/>
                <a:gd name="T9" fmla="*/ 2993 h 6015"/>
                <a:gd name="T10" fmla="*/ 3016 w 6004"/>
                <a:gd name="T11" fmla="*/ 6014 h 6015"/>
              </a:gdLst>
              <a:ahLst/>
              <a:cxnLst>
                <a:cxn ang="0">
                  <a:pos x="T0" y="T1"/>
                </a:cxn>
                <a:cxn ang="0">
                  <a:pos x="T2" y="T3"/>
                </a:cxn>
                <a:cxn ang="0">
                  <a:pos x="T4" y="T5"/>
                </a:cxn>
                <a:cxn ang="0">
                  <a:pos x="T6" y="T7"/>
                </a:cxn>
                <a:cxn ang="0">
                  <a:pos x="T8" y="T9"/>
                </a:cxn>
                <a:cxn ang="0">
                  <a:pos x="T10" y="T11"/>
                </a:cxn>
              </a:cxnLst>
              <a:rect l="0" t="0" r="r" b="b"/>
              <a:pathLst>
                <a:path w="6004" h="6015">
                  <a:moveTo>
                    <a:pt x="3016" y="6014"/>
                  </a:moveTo>
                  <a:lnTo>
                    <a:pt x="3016" y="6014"/>
                  </a:lnTo>
                  <a:cubicBezTo>
                    <a:pt x="4669" y="6014"/>
                    <a:pt x="6003" y="4648"/>
                    <a:pt x="6003" y="2993"/>
                  </a:cubicBezTo>
                  <a:cubicBezTo>
                    <a:pt x="6003" y="1336"/>
                    <a:pt x="4669" y="0"/>
                    <a:pt x="3016" y="0"/>
                  </a:cubicBezTo>
                  <a:cubicBezTo>
                    <a:pt x="1333" y="0"/>
                    <a:pt x="0" y="1336"/>
                    <a:pt x="0" y="2993"/>
                  </a:cubicBezTo>
                  <a:cubicBezTo>
                    <a:pt x="0" y="4648"/>
                    <a:pt x="1333" y="6014"/>
                    <a:pt x="3016" y="6014"/>
                  </a:cubicBezTo>
                </a:path>
              </a:pathLst>
            </a:custGeom>
            <a:solidFill>
              <a:schemeClr val="accent3"/>
            </a:solidFill>
            <a:ln>
              <a:noFill/>
            </a:ln>
            <a:effectLst/>
          </p:spPr>
          <p:txBody>
            <a:bodyPr wrap="none" anchor="ctr"/>
            <a:lstStyle/>
            <a:p>
              <a:endParaRPr lang="en-US" sz="2105"/>
            </a:p>
          </p:txBody>
        </p:sp>
        <p:pic>
          <p:nvPicPr>
            <p:cNvPr id="44" name="Picture 43">
              <a:extLst>
                <a:ext uri="{FF2B5EF4-FFF2-40B4-BE49-F238E27FC236}">
                  <a16:creationId xmlns:a16="http://schemas.microsoft.com/office/drawing/2014/main" id="{4C171FD2-31F1-3742-ADF2-FDD6DE53D0A8}"/>
                </a:ext>
              </a:extLst>
            </p:cNvPr>
            <p:cNvPicPr>
              <a:picLocks noChangeAspect="1"/>
            </p:cNvPicPr>
            <p:nvPr userDrawn="1"/>
          </p:nvPicPr>
          <p:blipFill>
            <a:blip r:embed="rId2"/>
            <a:stretch>
              <a:fillRect/>
            </a:stretch>
          </p:blipFill>
          <p:spPr>
            <a:xfrm>
              <a:off x="814607" y="1941516"/>
              <a:ext cx="865018" cy="900000"/>
            </a:xfrm>
            <a:prstGeom prst="rect">
              <a:avLst/>
            </a:prstGeom>
          </p:spPr>
        </p:pic>
      </p:grpSp>
      <p:grpSp>
        <p:nvGrpSpPr>
          <p:cNvPr id="4" name="Group 3">
            <a:extLst>
              <a:ext uri="{FF2B5EF4-FFF2-40B4-BE49-F238E27FC236}">
                <a16:creationId xmlns:a16="http://schemas.microsoft.com/office/drawing/2014/main" id="{9EA55FDF-8235-8748-864C-DFDD94B15D17}"/>
              </a:ext>
            </a:extLst>
          </p:cNvPr>
          <p:cNvGrpSpPr/>
          <p:nvPr userDrawn="1"/>
        </p:nvGrpSpPr>
        <p:grpSpPr>
          <a:xfrm>
            <a:off x="3139930" y="2611225"/>
            <a:ext cx="1491041" cy="1878344"/>
            <a:chOff x="2685374" y="1798426"/>
            <a:chExt cx="1275189" cy="1278000"/>
          </a:xfrm>
        </p:grpSpPr>
        <p:sp>
          <p:nvSpPr>
            <p:cNvPr id="22" name="Freeform 20">
              <a:extLst>
                <a:ext uri="{FF2B5EF4-FFF2-40B4-BE49-F238E27FC236}">
                  <a16:creationId xmlns:a16="http://schemas.microsoft.com/office/drawing/2014/main" id="{5F9F583C-7A34-FF4D-A4BD-21A912BD553A}"/>
                </a:ext>
              </a:extLst>
            </p:cNvPr>
            <p:cNvSpPr>
              <a:spLocks noChangeArrowheads="1"/>
            </p:cNvSpPr>
            <p:nvPr userDrawn="1"/>
          </p:nvSpPr>
          <p:spPr bwMode="auto">
            <a:xfrm>
              <a:off x="2685374" y="1798426"/>
              <a:ext cx="1275189" cy="1278000"/>
            </a:xfrm>
            <a:custGeom>
              <a:avLst/>
              <a:gdLst>
                <a:gd name="T0" fmla="*/ 2986 w 6003"/>
                <a:gd name="T1" fmla="*/ 6014 h 6015"/>
                <a:gd name="T2" fmla="*/ 2986 w 6003"/>
                <a:gd name="T3" fmla="*/ 6014 h 6015"/>
                <a:gd name="T4" fmla="*/ 6002 w 6003"/>
                <a:gd name="T5" fmla="*/ 2993 h 6015"/>
                <a:gd name="T6" fmla="*/ 2986 w 6003"/>
                <a:gd name="T7" fmla="*/ 0 h 6015"/>
                <a:gd name="T8" fmla="*/ 0 w 6003"/>
                <a:gd name="T9" fmla="*/ 2993 h 6015"/>
                <a:gd name="T10" fmla="*/ 2986 w 6003"/>
                <a:gd name="T11" fmla="*/ 6014 h 6015"/>
              </a:gdLst>
              <a:ahLst/>
              <a:cxnLst>
                <a:cxn ang="0">
                  <a:pos x="T0" y="T1"/>
                </a:cxn>
                <a:cxn ang="0">
                  <a:pos x="T2" y="T3"/>
                </a:cxn>
                <a:cxn ang="0">
                  <a:pos x="T4" y="T5"/>
                </a:cxn>
                <a:cxn ang="0">
                  <a:pos x="T6" y="T7"/>
                </a:cxn>
                <a:cxn ang="0">
                  <a:pos x="T8" y="T9"/>
                </a:cxn>
                <a:cxn ang="0">
                  <a:pos x="T10" y="T11"/>
                </a:cxn>
              </a:cxnLst>
              <a:rect l="0" t="0" r="r" b="b"/>
              <a:pathLst>
                <a:path w="6003" h="6015">
                  <a:moveTo>
                    <a:pt x="2986" y="6014"/>
                  </a:moveTo>
                  <a:lnTo>
                    <a:pt x="2986" y="6014"/>
                  </a:lnTo>
                  <a:cubicBezTo>
                    <a:pt x="4669" y="6014"/>
                    <a:pt x="6002" y="4648"/>
                    <a:pt x="6002" y="2993"/>
                  </a:cubicBezTo>
                  <a:cubicBezTo>
                    <a:pt x="6002" y="1336"/>
                    <a:pt x="4669" y="0"/>
                    <a:pt x="2986" y="0"/>
                  </a:cubicBezTo>
                  <a:cubicBezTo>
                    <a:pt x="1333" y="0"/>
                    <a:pt x="0" y="1336"/>
                    <a:pt x="0" y="2993"/>
                  </a:cubicBezTo>
                  <a:cubicBezTo>
                    <a:pt x="0" y="4648"/>
                    <a:pt x="1333" y="6014"/>
                    <a:pt x="2986" y="6014"/>
                  </a:cubicBezTo>
                </a:path>
              </a:pathLst>
            </a:custGeom>
            <a:solidFill>
              <a:schemeClr val="accent6"/>
            </a:solidFill>
            <a:ln>
              <a:noFill/>
            </a:ln>
            <a:effectLst/>
          </p:spPr>
          <p:txBody>
            <a:bodyPr wrap="none" anchor="ctr"/>
            <a:lstStyle/>
            <a:p>
              <a:endParaRPr lang="en-US" sz="2105"/>
            </a:p>
          </p:txBody>
        </p:sp>
        <p:pic>
          <p:nvPicPr>
            <p:cNvPr id="45" name="Picture 44">
              <a:extLst>
                <a:ext uri="{FF2B5EF4-FFF2-40B4-BE49-F238E27FC236}">
                  <a16:creationId xmlns:a16="http://schemas.microsoft.com/office/drawing/2014/main" id="{D60C1456-83C8-9B40-A61F-48BBF7273C3B}"/>
                </a:ext>
              </a:extLst>
            </p:cNvPr>
            <p:cNvPicPr>
              <a:picLocks noChangeAspect="1"/>
            </p:cNvPicPr>
            <p:nvPr userDrawn="1"/>
          </p:nvPicPr>
          <p:blipFill>
            <a:blip r:embed="rId3"/>
            <a:stretch>
              <a:fillRect/>
            </a:stretch>
          </p:blipFill>
          <p:spPr>
            <a:xfrm>
              <a:off x="2931802" y="1987426"/>
              <a:ext cx="782332" cy="900000"/>
            </a:xfrm>
            <a:prstGeom prst="rect">
              <a:avLst/>
            </a:prstGeom>
          </p:spPr>
        </p:pic>
      </p:grpSp>
      <p:grpSp>
        <p:nvGrpSpPr>
          <p:cNvPr id="36" name="Group 35">
            <a:extLst>
              <a:ext uri="{FF2B5EF4-FFF2-40B4-BE49-F238E27FC236}">
                <a16:creationId xmlns:a16="http://schemas.microsoft.com/office/drawing/2014/main" id="{C040F90F-7CFF-244B-9101-0B5919B76481}"/>
              </a:ext>
            </a:extLst>
          </p:cNvPr>
          <p:cNvGrpSpPr/>
          <p:nvPr userDrawn="1"/>
        </p:nvGrpSpPr>
        <p:grpSpPr>
          <a:xfrm>
            <a:off x="5555218" y="2643242"/>
            <a:ext cx="1492137" cy="1878344"/>
            <a:chOff x="4751010" y="1798426"/>
            <a:chExt cx="1276126" cy="1278000"/>
          </a:xfrm>
        </p:grpSpPr>
        <p:sp>
          <p:nvSpPr>
            <p:cNvPr id="46" name="Freeform 8">
              <a:extLst>
                <a:ext uri="{FF2B5EF4-FFF2-40B4-BE49-F238E27FC236}">
                  <a16:creationId xmlns:a16="http://schemas.microsoft.com/office/drawing/2014/main" id="{AF83044B-7FC5-3A46-8631-F8961BA0079B}"/>
                </a:ext>
              </a:extLst>
            </p:cNvPr>
            <p:cNvSpPr>
              <a:spLocks noChangeArrowheads="1"/>
            </p:cNvSpPr>
            <p:nvPr userDrawn="1"/>
          </p:nvSpPr>
          <p:spPr bwMode="auto">
            <a:xfrm>
              <a:off x="4751010" y="1798426"/>
              <a:ext cx="1276126" cy="1278000"/>
            </a:xfrm>
            <a:custGeom>
              <a:avLst/>
              <a:gdLst>
                <a:gd name="T0" fmla="*/ 3016 w 6004"/>
                <a:gd name="T1" fmla="*/ 6014 h 6015"/>
                <a:gd name="T2" fmla="*/ 3016 w 6004"/>
                <a:gd name="T3" fmla="*/ 6014 h 6015"/>
                <a:gd name="T4" fmla="*/ 6003 w 6004"/>
                <a:gd name="T5" fmla="*/ 2993 h 6015"/>
                <a:gd name="T6" fmla="*/ 3016 w 6004"/>
                <a:gd name="T7" fmla="*/ 0 h 6015"/>
                <a:gd name="T8" fmla="*/ 0 w 6004"/>
                <a:gd name="T9" fmla="*/ 2993 h 6015"/>
                <a:gd name="T10" fmla="*/ 3016 w 6004"/>
                <a:gd name="T11" fmla="*/ 6014 h 6015"/>
              </a:gdLst>
              <a:ahLst/>
              <a:cxnLst>
                <a:cxn ang="0">
                  <a:pos x="T0" y="T1"/>
                </a:cxn>
                <a:cxn ang="0">
                  <a:pos x="T2" y="T3"/>
                </a:cxn>
                <a:cxn ang="0">
                  <a:pos x="T4" y="T5"/>
                </a:cxn>
                <a:cxn ang="0">
                  <a:pos x="T6" y="T7"/>
                </a:cxn>
                <a:cxn ang="0">
                  <a:pos x="T8" y="T9"/>
                </a:cxn>
                <a:cxn ang="0">
                  <a:pos x="T10" y="T11"/>
                </a:cxn>
              </a:cxnLst>
              <a:rect l="0" t="0" r="r" b="b"/>
              <a:pathLst>
                <a:path w="6004" h="6015">
                  <a:moveTo>
                    <a:pt x="3016" y="6014"/>
                  </a:moveTo>
                  <a:lnTo>
                    <a:pt x="3016" y="6014"/>
                  </a:lnTo>
                  <a:cubicBezTo>
                    <a:pt x="4669" y="6014"/>
                    <a:pt x="6003" y="4648"/>
                    <a:pt x="6003" y="2993"/>
                  </a:cubicBezTo>
                  <a:cubicBezTo>
                    <a:pt x="6003" y="1336"/>
                    <a:pt x="4669" y="0"/>
                    <a:pt x="3016" y="0"/>
                  </a:cubicBezTo>
                  <a:cubicBezTo>
                    <a:pt x="1333" y="0"/>
                    <a:pt x="0" y="1336"/>
                    <a:pt x="0" y="2993"/>
                  </a:cubicBezTo>
                  <a:cubicBezTo>
                    <a:pt x="0" y="4648"/>
                    <a:pt x="1333" y="6014"/>
                    <a:pt x="3016" y="6014"/>
                  </a:cubicBezTo>
                </a:path>
              </a:pathLst>
            </a:custGeom>
            <a:solidFill>
              <a:schemeClr val="accent1"/>
            </a:solidFill>
            <a:ln>
              <a:noFill/>
            </a:ln>
            <a:effectLst/>
          </p:spPr>
          <p:txBody>
            <a:bodyPr wrap="none" anchor="ctr"/>
            <a:lstStyle/>
            <a:p>
              <a:endParaRPr lang="en-US" sz="2105"/>
            </a:p>
          </p:txBody>
        </p:sp>
        <p:pic>
          <p:nvPicPr>
            <p:cNvPr id="47" name="Picture 46">
              <a:extLst>
                <a:ext uri="{FF2B5EF4-FFF2-40B4-BE49-F238E27FC236}">
                  <a16:creationId xmlns:a16="http://schemas.microsoft.com/office/drawing/2014/main" id="{703F78FB-6257-7546-9E70-73F67726F5CC}"/>
                </a:ext>
              </a:extLst>
            </p:cNvPr>
            <p:cNvPicPr>
              <a:picLocks noChangeAspect="1"/>
            </p:cNvPicPr>
            <p:nvPr userDrawn="1"/>
          </p:nvPicPr>
          <p:blipFill>
            <a:blip r:embed="rId4"/>
            <a:stretch>
              <a:fillRect/>
            </a:stretch>
          </p:blipFill>
          <p:spPr>
            <a:xfrm>
              <a:off x="5148780" y="1987426"/>
              <a:ext cx="480212" cy="900000"/>
            </a:xfrm>
            <a:prstGeom prst="rect">
              <a:avLst/>
            </a:prstGeom>
          </p:spPr>
        </p:pic>
      </p:grpSp>
      <p:pic>
        <p:nvPicPr>
          <p:cNvPr id="48" name="Picture 47">
            <a:extLst>
              <a:ext uri="{FF2B5EF4-FFF2-40B4-BE49-F238E27FC236}">
                <a16:creationId xmlns:a16="http://schemas.microsoft.com/office/drawing/2014/main" id="{394FD55B-364D-FC4F-92FA-6C4B246D9B4B}"/>
              </a:ext>
            </a:extLst>
          </p:cNvPr>
          <p:cNvPicPr>
            <a:picLocks noChangeAspect="1"/>
          </p:cNvPicPr>
          <p:nvPr userDrawn="1"/>
        </p:nvPicPr>
        <p:blipFill>
          <a:blip r:embed="rId5"/>
          <a:stretch>
            <a:fillRect/>
          </a:stretch>
        </p:blipFill>
        <p:spPr>
          <a:xfrm>
            <a:off x="7971602" y="2611225"/>
            <a:ext cx="1467927" cy="1878344"/>
          </a:xfrm>
          <a:prstGeom prst="rect">
            <a:avLst/>
          </a:prstGeom>
        </p:spPr>
      </p:pic>
    </p:spTree>
    <p:extLst>
      <p:ext uri="{BB962C8B-B14F-4D97-AF65-F5344CB8AC3E}">
        <p14:creationId xmlns:p14="http://schemas.microsoft.com/office/powerpoint/2010/main" val="13106911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overnm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hasCustomPrompt="1"/>
          </p:nvPr>
        </p:nvSpPr>
        <p:spPr/>
        <p:txBody>
          <a:bodyPr/>
          <a:lstStyle/>
          <a:p>
            <a:r>
              <a:rPr lang="en-US"/>
              <a:t>National governments and energy policy development</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9338" y="1523788"/>
            <a:ext cx="3180790" cy="3998197"/>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40001" y="1523787"/>
            <a:ext cx="3104912" cy="3902821"/>
          </a:xfrm>
          <a:prstGeom prst="rect">
            <a:avLst/>
          </a:prstGeom>
        </p:spPr>
      </p:pic>
      <p:sp>
        <p:nvSpPr>
          <p:cNvPr id="18" name="Text Placeholder 3">
            <a:extLst>
              <a:ext uri="{FF2B5EF4-FFF2-40B4-BE49-F238E27FC236}">
                <a16:creationId xmlns:a16="http://schemas.microsoft.com/office/drawing/2014/main" id="{5D5461FE-9BC4-B64D-9C56-900CF04D3C51}"/>
              </a:ext>
            </a:extLst>
          </p:cNvPr>
          <p:cNvSpPr txBox="1">
            <a:spLocks/>
          </p:cNvSpPr>
          <p:nvPr userDrawn="1"/>
        </p:nvSpPr>
        <p:spPr>
          <a:xfrm>
            <a:off x="1847694" y="4883500"/>
            <a:ext cx="2621255" cy="19841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7E4182"/>
                </a:solidFill>
                <a:effectLst/>
                <a:uLnTx/>
                <a:uFillTx/>
                <a:latin typeface="Tahoma"/>
              </a:rPr>
              <a:t>Council of Australian </a:t>
            </a:r>
            <a:br>
              <a:rPr kumimoji="0" lang="en-US" sz="1637" b="1" i="0" u="none" strike="noStrike" kern="1200" cap="none" spc="0" normalizeH="0" baseline="0" noProof="0">
                <a:ln>
                  <a:noFill/>
                </a:ln>
                <a:solidFill>
                  <a:srgbClr val="7E4182"/>
                </a:solidFill>
                <a:effectLst/>
                <a:uLnTx/>
                <a:uFillTx/>
                <a:latin typeface="Tahoma"/>
              </a:rPr>
            </a:br>
            <a:r>
              <a:rPr kumimoji="0" lang="en-US" sz="1637" b="1" i="0" u="none" strike="noStrike" kern="1200" cap="none" spc="0" normalizeH="0" baseline="0" noProof="0">
                <a:ln>
                  <a:noFill/>
                </a:ln>
                <a:solidFill>
                  <a:srgbClr val="7E4182"/>
                </a:solidFill>
                <a:effectLst/>
                <a:uLnTx/>
                <a:uFillTx/>
                <a:latin typeface="Tahoma"/>
              </a:rPr>
              <a:t>Governments (COAG) </a:t>
            </a:r>
            <a:br>
              <a:rPr kumimoji="0" lang="en-US" sz="1403" b="1"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implements policy reforms of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national significance that require cooperative action by federal,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state and territory governments</a:t>
            </a:r>
          </a:p>
        </p:txBody>
      </p:sp>
      <p:sp>
        <p:nvSpPr>
          <p:cNvPr id="19" name="Text Placeholder 3">
            <a:extLst>
              <a:ext uri="{FF2B5EF4-FFF2-40B4-BE49-F238E27FC236}">
                <a16:creationId xmlns:a16="http://schemas.microsoft.com/office/drawing/2014/main" id="{5D5461FE-9BC4-B64D-9C56-900CF04D3C51}"/>
              </a:ext>
            </a:extLst>
          </p:cNvPr>
          <p:cNvSpPr txBox="1">
            <a:spLocks/>
          </p:cNvSpPr>
          <p:nvPr userDrawn="1"/>
        </p:nvSpPr>
        <p:spPr>
          <a:xfrm>
            <a:off x="5888999" y="4883500"/>
            <a:ext cx="2602304" cy="19841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7E4182"/>
                </a:solidFill>
                <a:effectLst/>
                <a:uLnTx/>
                <a:uFillTx/>
                <a:latin typeface="Tahoma"/>
              </a:rPr>
              <a:t>COAG Energy Council </a:t>
            </a:r>
            <a:br>
              <a:rPr kumimoji="0" lang="en-US" sz="1403" b="1"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 is made up of the nation’s energy ministers. They provide national leadership on energy market development which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is so important for the health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of the national economy</a:t>
            </a:r>
          </a:p>
        </p:txBody>
      </p:sp>
      <p:sp>
        <p:nvSpPr>
          <p:cNvPr id="22" name="Text Placeholder 3">
            <a:extLst>
              <a:ext uri="{FF2B5EF4-FFF2-40B4-BE49-F238E27FC236}">
                <a16:creationId xmlns:a16="http://schemas.microsoft.com/office/drawing/2014/main" id="{5D5461FE-9BC4-B64D-9C56-900CF04D3C51}"/>
              </a:ext>
            </a:extLst>
          </p:cNvPr>
          <p:cNvSpPr txBox="1">
            <a:spLocks/>
          </p:cNvSpPr>
          <p:nvPr userDrawn="1"/>
        </p:nvSpPr>
        <p:spPr>
          <a:xfrm>
            <a:off x="3377113" y="3645672"/>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50000"/>
              </a:lnSpc>
              <a:spcBef>
                <a:spcPts val="0"/>
              </a:spcBef>
              <a:spcAft>
                <a:spcPts val="877"/>
              </a:spcAft>
              <a:buClrTx/>
              <a:buSzTx/>
              <a:buFont typeface="Arial" panose="020B0604020202020204" pitchFamily="34" charset="0"/>
              <a:buNone/>
              <a:tabLst/>
              <a:defRPr/>
            </a:pPr>
            <a:r>
              <a:rPr kumimoji="0" lang="en-US" sz="1871" b="1" i="0" u="none" strike="noStrike" kern="1200" cap="none" spc="0" normalizeH="0" baseline="0" noProof="0">
                <a:ln>
                  <a:noFill/>
                </a:ln>
                <a:solidFill>
                  <a:srgbClr val="6CC5EA"/>
                </a:solidFill>
                <a:effectLst/>
                <a:uLnTx/>
                <a:uFillTx/>
                <a:latin typeface="Tahoma"/>
              </a:rPr>
              <a:t>COAG</a:t>
            </a:r>
          </a:p>
        </p:txBody>
      </p:sp>
      <p:sp>
        <p:nvSpPr>
          <p:cNvPr id="23" name="Text Placeholder 3">
            <a:extLst>
              <a:ext uri="{FF2B5EF4-FFF2-40B4-BE49-F238E27FC236}">
                <a16:creationId xmlns:a16="http://schemas.microsoft.com/office/drawing/2014/main" id="{5D5461FE-9BC4-B64D-9C56-900CF04D3C51}"/>
              </a:ext>
            </a:extLst>
          </p:cNvPr>
          <p:cNvSpPr txBox="1">
            <a:spLocks/>
          </p:cNvSpPr>
          <p:nvPr userDrawn="1"/>
        </p:nvSpPr>
        <p:spPr>
          <a:xfrm>
            <a:off x="7644248" y="3397438"/>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871" b="1" i="0" u="none" strike="noStrike" kern="1200" cap="none" spc="0" normalizeH="0" baseline="0" noProof="0">
                <a:ln>
                  <a:noFill/>
                </a:ln>
                <a:solidFill>
                  <a:srgbClr val="6CC5EA"/>
                </a:solidFill>
                <a:effectLst/>
                <a:uLnTx/>
                <a:uFillTx/>
                <a:latin typeface="Tahoma"/>
              </a:rPr>
              <a:t>COAG</a:t>
            </a:r>
            <a:br>
              <a:rPr kumimoji="0" lang="en-US" sz="1637" b="1" i="0" u="none" strike="noStrike" kern="1200" cap="none" spc="0" normalizeH="0" baseline="0" noProof="0">
                <a:ln>
                  <a:noFill/>
                </a:ln>
                <a:solidFill>
                  <a:srgbClr val="6CC5EA"/>
                </a:solidFill>
                <a:effectLst/>
                <a:uLnTx/>
                <a:uFillTx/>
                <a:latin typeface="Tahoma"/>
              </a:rPr>
            </a:br>
            <a:r>
              <a:rPr kumimoji="0" lang="en-US" sz="1403" b="1" i="0" u="none" strike="noStrike" kern="1200" cap="none" spc="0" normalizeH="0" baseline="0" noProof="0">
                <a:ln>
                  <a:noFill/>
                </a:ln>
                <a:solidFill>
                  <a:srgbClr val="6CC5EA"/>
                </a:solidFill>
                <a:effectLst/>
                <a:uLnTx/>
                <a:uFillTx/>
                <a:latin typeface="Tahoma"/>
              </a:rPr>
              <a:t>Energy Council</a:t>
            </a:r>
          </a:p>
        </p:txBody>
      </p:sp>
    </p:spTree>
    <p:extLst>
      <p:ext uri="{BB962C8B-B14F-4D97-AF65-F5344CB8AC3E}">
        <p14:creationId xmlns:p14="http://schemas.microsoft.com/office/powerpoint/2010/main" val="25896822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Market body ro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hasCustomPrompt="1"/>
          </p:nvPr>
        </p:nvSpPr>
        <p:spPr/>
        <p:txBody>
          <a:bodyPr/>
          <a:lstStyle/>
          <a:p>
            <a:r>
              <a:rPr lang="en-US"/>
              <a:t>Market body roles</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0258" y="700500"/>
            <a:ext cx="3399848" cy="427355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74505" y="671284"/>
            <a:ext cx="3399848" cy="4273550"/>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16860" y="700500"/>
            <a:ext cx="3399848" cy="4273550"/>
          </a:xfrm>
          <a:prstGeom prst="rect">
            <a:avLst/>
          </a:prstGeom>
        </p:spPr>
      </p:pic>
      <p:sp>
        <p:nvSpPr>
          <p:cNvPr id="17" name="Text Placeholder 3">
            <a:extLst>
              <a:ext uri="{FF2B5EF4-FFF2-40B4-BE49-F238E27FC236}">
                <a16:creationId xmlns:a16="http://schemas.microsoft.com/office/drawing/2014/main" id="{5D5461FE-9BC4-B64D-9C56-900CF04D3C51}"/>
              </a:ext>
            </a:extLst>
          </p:cNvPr>
          <p:cNvSpPr txBox="1">
            <a:spLocks/>
          </p:cNvSpPr>
          <p:nvPr userDrawn="1"/>
        </p:nvSpPr>
        <p:spPr>
          <a:xfrm>
            <a:off x="975150" y="4367405"/>
            <a:ext cx="2459615" cy="242401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005883"/>
                </a:solidFill>
                <a:effectLst/>
                <a:uLnTx/>
                <a:uFillTx/>
                <a:latin typeface="Tahoma"/>
              </a:rPr>
              <a:t>Australian Energy </a:t>
            </a:r>
            <a:br>
              <a:rPr kumimoji="0" lang="en-US" sz="1637" b="1" i="0" u="none" strike="noStrike" kern="1200" cap="none" spc="0" normalizeH="0" baseline="0" noProof="0">
                <a:ln>
                  <a:noFill/>
                </a:ln>
                <a:solidFill>
                  <a:srgbClr val="005883"/>
                </a:solidFill>
                <a:effectLst/>
                <a:uLnTx/>
                <a:uFillTx/>
                <a:latin typeface="Tahoma"/>
              </a:rPr>
            </a:br>
            <a:r>
              <a:rPr kumimoji="0" lang="en-US" sz="1637" b="1" i="0" u="none" strike="noStrike" kern="1200" cap="none" spc="0" normalizeH="0" baseline="0" noProof="0">
                <a:ln>
                  <a:noFill/>
                </a:ln>
                <a:solidFill>
                  <a:srgbClr val="005883"/>
                </a:solidFill>
                <a:effectLst/>
                <a:uLnTx/>
                <a:uFillTx/>
                <a:latin typeface="Tahoma"/>
              </a:rPr>
              <a:t>Market Commission </a:t>
            </a:r>
            <a:br>
              <a:rPr kumimoji="0" lang="en-US" sz="1403" b="1" i="0" u="none" strike="noStrike" kern="1200" cap="none" spc="0" normalizeH="0" baseline="0" noProof="0">
                <a:ln>
                  <a:noFill/>
                </a:ln>
                <a:solidFill>
                  <a:srgbClr val="005883"/>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Rule maker, market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developer and expert adviser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to governments</a:t>
            </a:r>
          </a:p>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286" b="0" i="1" u="none" strike="noStrike" kern="1200" cap="none" spc="0" normalizeH="0" baseline="0" noProof="0">
                <a:ln>
                  <a:noFill/>
                </a:ln>
                <a:solidFill>
                  <a:srgbClr val="7E4182"/>
                </a:solidFill>
                <a:effectLst/>
                <a:uLnTx/>
                <a:uFillTx/>
                <a:latin typeface="Tahoma"/>
              </a:rPr>
              <a:t>Protects consumers and achieves the right trade-off between cost, reliability and security.</a:t>
            </a:r>
          </a:p>
        </p:txBody>
      </p:sp>
      <p:sp>
        <p:nvSpPr>
          <p:cNvPr id="18" name="Text Placeholder 3">
            <a:extLst>
              <a:ext uri="{FF2B5EF4-FFF2-40B4-BE49-F238E27FC236}">
                <a16:creationId xmlns:a16="http://schemas.microsoft.com/office/drawing/2014/main" id="{5D5461FE-9BC4-B64D-9C56-900CF04D3C51}"/>
              </a:ext>
            </a:extLst>
          </p:cNvPr>
          <p:cNvSpPr txBox="1">
            <a:spLocks/>
          </p:cNvSpPr>
          <p:nvPr userDrawn="1"/>
        </p:nvSpPr>
        <p:spPr>
          <a:xfrm>
            <a:off x="4308111" y="4367405"/>
            <a:ext cx="2196346" cy="19841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005883"/>
                </a:solidFill>
                <a:effectLst/>
                <a:uLnTx/>
                <a:uFillTx/>
                <a:latin typeface="Tahoma"/>
              </a:rPr>
              <a:t>Australian Energy </a:t>
            </a:r>
            <a:br>
              <a:rPr kumimoji="0" lang="en-US" sz="1637" b="1" i="0" u="none" strike="noStrike" kern="1200" cap="none" spc="0" normalizeH="0" baseline="0" noProof="0">
                <a:ln>
                  <a:noFill/>
                </a:ln>
                <a:solidFill>
                  <a:srgbClr val="005883"/>
                </a:solidFill>
                <a:effectLst/>
                <a:uLnTx/>
                <a:uFillTx/>
                <a:latin typeface="Tahoma"/>
              </a:rPr>
            </a:br>
            <a:r>
              <a:rPr kumimoji="0" lang="en-US" sz="1637" b="1" i="0" u="none" strike="noStrike" kern="1200" cap="none" spc="0" normalizeH="0" baseline="0" noProof="0">
                <a:ln>
                  <a:noFill/>
                </a:ln>
                <a:solidFill>
                  <a:srgbClr val="005883"/>
                </a:solidFill>
                <a:effectLst/>
                <a:uLnTx/>
                <a:uFillTx/>
                <a:latin typeface="Tahoma"/>
              </a:rPr>
              <a:t>Regulator</a:t>
            </a:r>
            <a:br>
              <a:rPr kumimoji="0" lang="en-US" sz="1403" b="1"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Economic regulation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and rules compliance</a:t>
            </a:r>
          </a:p>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286" b="0" i="1" u="none" strike="noStrike" kern="1200" cap="none" spc="0" normalizeH="0" baseline="0" noProof="0">
                <a:ln>
                  <a:noFill/>
                </a:ln>
                <a:solidFill>
                  <a:srgbClr val="7E4182"/>
                </a:solidFill>
                <a:effectLst/>
                <a:uLnTx/>
                <a:uFillTx/>
                <a:latin typeface="Tahoma"/>
              </a:rPr>
              <a:t>Polices the system and </a:t>
            </a:r>
            <a:br>
              <a:rPr kumimoji="0" lang="en-US" sz="1286" b="0" i="1" u="none" strike="noStrike" kern="1200" cap="none" spc="0" normalizeH="0" baseline="0" noProof="0">
                <a:ln>
                  <a:noFill/>
                </a:ln>
                <a:solidFill>
                  <a:srgbClr val="7E4182"/>
                </a:solidFill>
                <a:effectLst/>
                <a:uLnTx/>
                <a:uFillTx/>
                <a:latin typeface="Tahoma"/>
              </a:rPr>
            </a:br>
            <a:r>
              <a:rPr kumimoji="0" lang="en-US" sz="1286" b="0" i="1" u="none" strike="noStrike" kern="1200" cap="none" spc="0" normalizeH="0" baseline="0" noProof="0">
                <a:ln>
                  <a:noFill/>
                </a:ln>
                <a:solidFill>
                  <a:srgbClr val="7E4182"/>
                </a:solidFill>
                <a:effectLst/>
                <a:uLnTx/>
                <a:uFillTx/>
                <a:latin typeface="Tahoma"/>
              </a:rPr>
              <a:t>monitors the market.</a:t>
            </a:r>
          </a:p>
        </p:txBody>
      </p:sp>
      <p:sp>
        <p:nvSpPr>
          <p:cNvPr id="19" name="Text Placeholder 3">
            <a:extLst>
              <a:ext uri="{FF2B5EF4-FFF2-40B4-BE49-F238E27FC236}">
                <a16:creationId xmlns:a16="http://schemas.microsoft.com/office/drawing/2014/main" id="{5D5461FE-9BC4-B64D-9C56-900CF04D3C51}"/>
              </a:ext>
            </a:extLst>
          </p:cNvPr>
          <p:cNvSpPr txBox="1">
            <a:spLocks/>
          </p:cNvSpPr>
          <p:nvPr userDrawn="1"/>
        </p:nvSpPr>
        <p:spPr>
          <a:xfrm>
            <a:off x="7197231" y="4367405"/>
            <a:ext cx="2550469" cy="19841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005883"/>
                </a:solidFill>
                <a:effectLst/>
                <a:uLnTx/>
                <a:uFillTx/>
                <a:latin typeface="Tahoma"/>
              </a:rPr>
              <a:t>Australian Energy </a:t>
            </a:r>
            <a:br>
              <a:rPr kumimoji="0" lang="en-US" sz="1637" b="1" i="0" u="none" strike="noStrike" kern="1200" cap="none" spc="0" normalizeH="0" baseline="0" noProof="0">
                <a:ln>
                  <a:noFill/>
                </a:ln>
                <a:solidFill>
                  <a:srgbClr val="005883"/>
                </a:solidFill>
                <a:effectLst/>
                <a:uLnTx/>
                <a:uFillTx/>
                <a:latin typeface="Tahoma"/>
              </a:rPr>
            </a:br>
            <a:r>
              <a:rPr kumimoji="0" lang="en-US" sz="1637" b="1" i="0" u="none" strike="noStrike" kern="1200" cap="none" spc="0" normalizeH="0" baseline="0" noProof="0">
                <a:ln>
                  <a:noFill/>
                </a:ln>
                <a:solidFill>
                  <a:srgbClr val="005883"/>
                </a:solidFill>
                <a:effectLst/>
                <a:uLnTx/>
                <a:uFillTx/>
                <a:latin typeface="Tahoma"/>
              </a:rPr>
              <a:t>Market Operator </a:t>
            </a:r>
            <a:br>
              <a:rPr kumimoji="0" lang="en-US" sz="1403" b="1"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 Electricity and gas systems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and market operator</a:t>
            </a:r>
          </a:p>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286" b="0" i="1" u="none" strike="noStrike" kern="1200" cap="none" spc="0" normalizeH="0" baseline="0" noProof="0">
                <a:ln>
                  <a:noFill/>
                </a:ln>
                <a:solidFill>
                  <a:srgbClr val="7E4182"/>
                </a:solidFill>
                <a:effectLst/>
                <a:uLnTx/>
                <a:uFillTx/>
                <a:latin typeface="Tahoma"/>
              </a:rPr>
              <a:t>Works with industry </a:t>
            </a:r>
            <a:br>
              <a:rPr kumimoji="0" lang="en-US" sz="1286" b="0" i="1" u="none" strike="noStrike" kern="1200" cap="none" spc="0" normalizeH="0" baseline="0" noProof="0">
                <a:ln>
                  <a:noFill/>
                </a:ln>
                <a:solidFill>
                  <a:srgbClr val="7E4182"/>
                </a:solidFill>
                <a:effectLst/>
                <a:uLnTx/>
                <a:uFillTx/>
                <a:latin typeface="Tahoma"/>
              </a:rPr>
            </a:br>
            <a:r>
              <a:rPr kumimoji="0" lang="en-US" sz="1286" b="0" i="1" u="none" strike="noStrike" kern="1200" cap="none" spc="0" normalizeH="0" baseline="0" noProof="0">
                <a:ln>
                  <a:noFill/>
                </a:ln>
                <a:solidFill>
                  <a:srgbClr val="7E4182"/>
                </a:solidFill>
                <a:effectLst/>
                <a:uLnTx/>
                <a:uFillTx/>
                <a:latin typeface="Tahoma"/>
              </a:rPr>
              <a:t>to keep the lights on.</a:t>
            </a:r>
          </a:p>
        </p:txBody>
      </p:sp>
      <p:sp>
        <p:nvSpPr>
          <p:cNvPr id="20" name="Text Placeholder 3">
            <a:extLst>
              <a:ext uri="{FF2B5EF4-FFF2-40B4-BE49-F238E27FC236}">
                <a16:creationId xmlns:a16="http://schemas.microsoft.com/office/drawing/2014/main" id="{5D5461FE-9BC4-B64D-9C56-900CF04D3C51}"/>
              </a:ext>
            </a:extLst>
          </p:cNvPr>
          <p:cNvSpPr txBox="1">
            <a:spLocks/>
          </p:cNvSpPr>
          <p:nvPr userDrawn="1"/>
        </p:nvSpPr>
        <p:spPr>
          <a:xfrm>
            <a:off x="2186849" y="3025595"/>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50000"/>
              </a:lnSpc>
              <a:spcBef>
                <a:spcPts val="0"/>
              </a:spcBef>
              <a:spcAft>
                <a:spcPts val="877"/>
              </a:spcAft>
              <a:buClrTx/>
              <a:buSzTx/>
              <a:buFont typeface="Arial" panose="020B0604020202020204" pitchFamily="34" charset="0"/>
              <a:buNone/>
              <a:tabLst/>
              <a:defRPr/>
            </a:pPr>
            <a:r>
              <a:rPr kumimoji="0" lang="en-US" sz="1871" b="1" i="0" u="none" strike="noStrike" kern="1200" cap="none" spc="0" normalizeH="0" baseline="0" noProof="0">
                <a:ln>
                  <a:noFill/>
                </a:ln>
                <a:solidFill>
                  <a:srgbClr val="6CC5EA"/>
                </a:solidFill>
                <a:effectLst/>
                <a:uLnTx/>
                <a:uFillTx/>
                <a:latin typeface="Tahoma"/>
              </a:rPr>
              <a:t>AEMC</a:t>
            </a:r>
          </a:p>
        </p:txBody>
      </p:sp>
      <p:sp>
        <p:nvSpPr>
          <p:cNvPr id="21" name="Text Placeholder 3">
            <a:extLst>
              <a:ext uri="{FF2B5EF4-FFF2-40B4-BE49-F238E27FC236}">
                <a16:creationId xmlns:a16="http://schemas.microsoft.com/office/drawing/2014/main" id="{5D5461FE-9BC4-B64D-9C56-900CF04D3C51}"/>
              </a:ext>
            </a:extLst>
          </p:cNvPr>
          <p:cNvSpPr txBox="1">
            <a:spLocks/>
          </p:cNvSpPr>
          <p:nvPr userDrawn="1"/>
        </p:nvSpPr>
        <p:spPr>
          <a:xfrm>
            <a:off x="5600889" y="3008794"/>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50000"/>
              </a:lnSpc>
              <a:spcBef>
                <a:spcPts val="0"/>
              </a:spcBef>
              <a:spcAft>
                <a:spcPts val="877"/>
              </a:spcAft>
              <a:buClrTx/>
              <a:buSzTx/>
              <a:buFont typeface="Arial" panose="020B0604020202020204" pitchFamily="34" charset="0"/>
              <a:buNone/>
              <a:tabLst/>
              <a:defRPr/>
            </a:pPr>
            <a:r>
              <a:rPr kumimoji="0" lang="en-US" sz="1871" b="1" i="0" u="none" strike="noStrike" kern="1200" cap="none" spc="0" normalizeH="0" baseline="0" noProof="0">
                <a:ln>
                  <a:noFill/>
                </a:ln>
                <a:solidFill>
                  <a:srgbClr val="6CC5EA"/>
                </a:solidFill>
                <a:effectLst/>
                <a:uLnTx/>
                <a:uFillTx/>
                <a:latin typeface="Tahoma"/>
              </a:rPr>
              <a:t>AER</a:t>
            </a:r>
          </a:p>
        </p:txBody>
      </p:sp>
      <p:sp>
        <p:nvSpPr>
          <p:cNvPr id="22" name="Text Placeholder 3">
            <a:extLst>
              <a:ext uri="{FF2B5EF4-FFF2-40B4-BE49-F238E27FC236}">
                <a16:creationId xmlns:a16="http://schemas.microsoft.com/office/drawing/2014/main" id="{5D5461FE-9BC4-B64D-9C56-900CF04D3C51}"/>
              </a:ext>
            </a:extLst>
          </p:cNvPr>
          <p:cNvSpPr txBox="1">
            <a:spLocks/>
          </p:cNvSpPr>
          <p:nvPr userDrawn="1"/>
        </p:nvSpPr>
        <p:spPr>
          <a:xfrm>
            <a:off x="8585164" y="3042394"/>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5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6CC5EA"/>
                </a:solidFill>
                <a:effectLst/>
                <a:uLnTx/>
                <a:uFillTx/>
                <a:latin typeface="Tahoma"/>
              </a:rPr>
              <a:t>AEMO</a:t>
            </a:r>
          </a:p>
        </p:txBody>
      </p:sp>
    </p:spTree>
    <p:extLst>
      <p:ext uri="{BB962C8B-B14F-4D97-AF65-F5344CB8AC3E}">
        <p14:creationId xmlns:p14="http://schemas.microsoft.com/office/powerpoint/2010/main" val="27091300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2_AEMC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05124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EMC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58809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EMC Title &amp; Content M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p:nvPr>
        </p:nvSpPr>
        <p:spPr>
          <a:xfrm>
            <a:off x="358249" y="1851889"/>
            <a:ext cx="9892032" cy="44974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9301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46C0-76B2-4261-BBDE-BA8E98953FAE}"/>
              </a:ext>
            </a:extLst>
          </p:cNvPr>
          <p:cNvSpPr>
            <a:spLocks noGrp="1"/>
          </p:cNvSpPr>
          <p:nvPr>
            <p:ph type="title"/>
          </p:nvPr>
        </p:nvSpPr>
        <p:spPr>
          <a:xfrm>
            <a:off x="205207" y="150797"/>
            <a:ext cx="7895736" cy="1309550"/>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26F9673-06A6-4883-87B9-AEFCC485B9D1}"/>
              </a:ext>
            </a:extLst>
          </p:cNvPr>
          <p:cNvSpPr>
            <a:spLocks noGrp="1"/>
          </p:cNvSpPr>
          <p:nvPr>
            <p:ph type="body" idx="1"/>
          </p:nvPr>
        </p:nvSpPr>
        <p:spPr>
          <a:xfrm>
            <a:off x="205208" y="1853171"/>
            <a:ext cx="5054385" cy="908210"/>
          </a:xfrm>
        </p:spPr>
        <p:txBody>
          <a:bodyPr anchor="b"/>
          <a:lstStyle>
            <a:lvl1pPr marL="0" indent="0">
              <a:buNone/>
              <a:defRPr sz="2105" b="1"/>
            </a:lvl1pPr>
            <a:lvl2pPr marL="400964" indent="0">
              <a:buNone/>
              <a:defRPr sz="1754" b="1"/>
            </a:lvl2pPr>
            <a:lvl3pPr marL="801929" indent="0">
              <a:buNone/>
              <a:defRPr sz="1579" b="1"/>
            </a:lvl3pPr>
            <a:lvl4pPr marL="1202893" indent="0">
              <a:buNone/>
              <a:defRPr sz="1403" b="1"/>
            </a:lvl4pPr>
            <a:lvl5pPr marL="1603858" indent="0">
              <a:buNone/>
              <a:defRPr sz="1403" b="1"/>
            </a:lvl5pPr>
            <a:lvl6pPr marL="2004822" indent="0">
              <a:buNone/>
              <a:defRPr sz="1403" b="1"/>
            </a:lvl6pPr>
            <a:lvl7pPr marL="2405786" indent="0">
              <a:buNone/>
              <a:defRPr sz="1403" b="1"/>
            </a:lvl7pPr>
            <a:lvl8pPr marL="2806751" indent="0">
              <a:buNone/>
              <a:defRPr sz="1403" b="1"/>
            </a:lvl8pPr>
            <a:lvl9pPr marL="3207715" indent="0">
              <a:buNone/>
              <a:defRPr sz="1403" b="1"/>
            </a:lvl9pPr>
          </a:lstStyle>
          <a:p>
            <a:pPr lvl="0"/>
            <a:r>
              <a:rPr lang="en-US"/>
              <a:t>Edit Master text styles</a:t>
            </a:r>
          </a:p>
        </p:txBody>
      </p:sp>
      <p:sp>
        <p:nvSpPr>
          <p:cNvPr id="4" name="Content Placeholder 3">
            <a:extLst>
              <a:ext uri="{FF2B5EF4-FFF2-40B4-BE49-F238E27FC236}">
                <a16:creationId xmlns:a16="http://schemas.microsoft.com/office/drawing/2014/main" id="{25ECD162-0697-49BE-8899-05FCFB71539C}"/>
              </a:ext>
            </a:extLst>
          </p:cNvPr>
          <p:cNvSpPr>
            <a:spLocks noGrp="1"/>
          </p:cNvSpPr>
          <p:nvPr>
            <p:ph sz="half" idx="2"/>
          </p:nvPr>
        </p:nvSpPr>
        <p:spPr>
          <a:xfrm>
            <a:off x="205208" y="2761381"/>
            <a:ext cx="5054385" cy="4061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69E6007-785B-41D0-B932-2B4BFF073755}"/>
              </a:ext>
            </a:extLst>
          </p:cNvPr>
          <p:cNvSpPr>
            <a:spLocks noGrp="1"/>
          </p:cNvSpPr>
          <p:nvPr>
            <p:ph type="body" sz="quarter" idx="3"/>
          </p:nvPr>
        </p:nvSpPr>
        <p:spPr>
          <a:xfrm>
            <a:off x="5412730" y="1853171"/>
            <a:ext cx="5054407" cy="908210"/>
          </a:xfrm>
        </p:spPr>
        <p:txBody>
          <a:bodyPr anchor="b"/>
          <a:lstStyle>
            <a:lvl1pPr marL="0" indent="0">
              <a:buNone/>
              <a:defRPr sz="2105" b="1"/>
            </a:lvl1pPr>
            <a:lvl2pPr marL="400964" indent="0">
              <a:buNone/>
              <a:defRPr sz="1754" b="1"/>
            </a:lvl2pPr>
            <a:lvl3pPr marL="801929" indent="0">
              <a:buNone/>
              <a:defRPr sz="1579" b="1"/>
            </a:lvl3pPr>
            <a:lvl4pPr marL="1202893" indent="0">
              <a:buNone/>
              <a:defRPr sz="1403" b="1"/>
            </a:lvl4pPr>
            <a:lvl5pPr marL="1603858" indent="0">
              <a:buNone/>
              <a:defRPr sz="1403" b="1"/>
            </a:lvl5pPr>
            <a:lvl6pPr marL="2004822" indent="0">
              <a:buNone/>
              <a:defRPr sz="1403" b="1"/>
            </a:lvl6pPr>
            <a:lvl7pPr marL="2405786" indent="0">
              <a:buNone/>
              <a:defRPr sz="1403" b="1"/>
            </a:lvl7pPr>
            <a:lvl8pPr marL="2806751" indent="0">
              <a:buNone/>
              <a:defRPr sz="1403" b="1"/>
            </a:lvl8pPr>
            <a:lvl9pPr marL="3207715" indent="0">
              <a:buNone/>
              <a:defRPr sz="1403" b="1"/>
            </a:lvl9pPr>
          </a:lstStyle>
          <a:p>
            <a:pPr lvl="0"/>
            <a:r>
              <a:rPr lang="en-US"/>
              <a:t>Edit Master text styles</a:t>
            </a:r>
          </a:p>
        </p:txBody>
      </p:sp>
      <p:sp>
        <p:nvSpPr>
          <p:cNvPr id="6" name="Content Placeholder 5">
            <a:extLst>
              <a:ext uri="{FF2B5EF4-FFF2-40B4-BE49-F238E27FC236}">
                <a16:creationId xmlns:a16="http://schemas.microsoft.com/office/drawing/2014/main" id="{E35DF337-0335-4780-B1BA-0BBD0A42EA5C}"/>
              </a:ext>
            </a:extLst>
          </p:cNvPr>
          <p:cNvSpPr>
            <a:spLocks noGrp="1"/>
          </p:cNvSpPr>
          <p:nvPr>
            <p:ph sz="quarter" idx="4"/>
          </p:nvPr>
        </p:nvSpPr>
        <p:spPr>
          <a:xfrm>
            <a:off x="5412730" y="2761381"/>
            <a:ext cx="5054407" cy="4061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0D2C4F8-CFFF-463C-BEA7-03012D7F8516}"/>
              </a:ext>
            </a:extLst>
          </p:cNvPr>
          <p:cNvSpPr>
            <a:spLocks noGrp="1"/>
          </p:cNvSpPr>
          <p:nvPr>
            <p:ph type="dt" sz="half" idx="10"/>
          </p:nvPr>
        </p:nvSpPr>
        <p:spPr/>
        <p:txBody>
          <a:bodyPr/>
          <a:lstStyle/>
          <a:p>
            <a:fld id="{86F555B9-61C1-47BB-9518-05F6F5362C64}" type="datetime1">
              <a:rPr lang="en-AU" smtClean="0"/>
              <a:t>11/02/2021</a:t>
            </a:fld>
            <a:endParaRPr lang="en-AU"/>
          </a:p>
        </p:txBody>
      </p:sp>
      <p:sp>
        <p:nvSpPr>
          <p:cNvPr id="8" name="Footer Placeholder 7">
            <a:extLst>
              <a:ext uri="{FF2B5EF4-FFF2-40B4-BE49-F238E27FC236}">
                <a16:creationId xmlns:a16="http://schemas.microsoft.com/office/drawing/2014/main" id="{45F5B21B-D917-4C2D-A86B-12BB20BCDC13}"/>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3ED006EB-F623-4403-A677-A9921610C0AE}"/>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33655750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EMC Contact Details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26AD4A-EEEC-5C42-8AC5-805DC39A3270}"/>
              </a:ext>
            </a:extLst>
          </p:cNvPr>
          <p:cNvPicPr>
            <a:picLocks noChangeAspect="1"/>
          </p:cNvPicPr>
          <p:nvPr userDrawn="1"/>
        </p:nvPicPr>
        <p:blipFill>
          <a:blip r:embed="rId2"/>
          <a:stretch>
            <a:fillRect/>
          </a:stretch>
        </p:blipFill>
        <p:spPr>
          <a:xfrm>
            <a:off x="357797" y="2712805"/>
            <a:ext cx="926063" cy="1506606"/>
          </a:xfrm>
          <a:prstGeom prst="rect">
            <a:avLst/>
          </a:prstGeom>
        </p:spPr>
      </p:pic>
      <p:sp>
        <p:nvSpPr>
          <p:cNvPr id="10" name="Text Placeholder 9">
            <a:extLst>
              <a:ext uri="{FF2B5EF4-FFF2-40B4-BE49-F238E27FC236}">
                <a16:creationId xmlns:a16="http://schemas.microsoft.com/office/drawing/2014/main" id="{9B1C3B7B-4327-E44B-9BCA-4FD52D8FB870}"/>
              </a:ext>
            </a:extLst>
          </p:cNvPr>
          <p:cNvSpPr>
            <a:spLocks noGrp="1"/>
          </p:cNvSpPr>
          <p:nvPr>
            <p:ph type="body" sz="quarter" idx="10" hasCustomPrompt="1"/>
          </p:nvPr>
        </p:nvSpPr>
        <p:spPr>
          <a:xfrm>
            <a:off x="357797" y="4595412"/>
            <a:ext cx="4209375" cy="2195811"/>
          </a:xfrm>
        </p:spPr>
        <p:txBody>
          <a:bodyPr/>
          <a:lstStyle>
            <a:lvl1pPr marL="0" indent="0">
              <a:lnSpc>
                <a:spcPts val="1169"/>
              </a:lnSpc>
              <a:spcAft>
                <a:spcPts val="877"/>
              </a:spcAft>
              <a:buNone/>
              <a:defRPr sz="994"/>
            </a:lvl1pPr>
            <a:lvl2pPr marL="420948" indent="0">
              <a:buNone/>
              <a:defRPr/>
            </a:lvl2pPr>
            <a:lvl3pPr marL="841896" indent="0">
              <a:buNone/>
              <a:defRPr/>
            </a:lvl3pPr>
            <a:lvl4pPr marL="1262844" indent="0">
              <a:buNone/>
              <a:defRPr/>
            </a:lvl4pPr>
            <a:lvl5pPr marL="1683792" indent="0">
              <a:buNone/>
              <a:defRPr/>
            </a:lvl5pPr>
          </a:lstStyle>
          <a:p>
            <a:pPr lvl="0"/>
            <a:r>
              <a:rPr lang="en-US"/>
              <a:t>Office address</a:t>
            </a:r>
            <a:br>
              <a:rPr lang="en-US"/>
            </a:br>
            <a:r>
              <a:rPr lang="en-US"/>
              <a:t>Level 6, 201 Elizabeth Street</a:t>
            </a:r>
            <a:br>
              <a:rPr lang="en-US"/>
            </a:br>
            <a:r>
              <a:rPr lang="en-US"/>
              <a:t>Sydney NSW 2000</a:t>
            </a:r>
          </a:p>
          <a:p>
            <a:pPr lvl="0"/>
            <a:r>
              <a:rPr lang="en-US"/>
              <a:t>ABN: 49 236 270 144</a:t>
            </a:r>
          </a:p>
          <a:p>
            <a:pPr lvl="0"/>
            <a:r>
              <a:rPr lang="en-US"/>
              <a:t>Postal address</a:t>
            </a:r>
            <a:br>
              <a:rPr lang="en-US"/>
            </a:br>
            <a:r>
              <a:rPr lang="en-US"/>
              <a:t>PO Box A2449</a:t>
            </a:r>
            <a:br>
              <a:rPr lang="en-US"/>
            </a:br>
            <a:r>
              <a:rPr lang="en-US"/>
              <a:t>Sydney South NSW 1235</a:t>
            </a:r>
          </a:p>
          <a:p>
            <a:pPr lvl="0"/>
            <a:r>
              <a:rPr lang="en-US"/>
              <a:t>T (02) 8296 7800</a:t>
            </a:r>
            <a:br>
              <a:rPr lang="en-US"/>
            </a:br>
            <a:r>
              <a:rPr lang="en-US"/>
              <a:t>F (02) 8296 7899</a:t>
            </a:r>
          </a:p>
        </p:txBody>
      </p:sp>
    </p:spTree>
    <p:extLst>
      <p:ext uri="{BB962C8B-B14F-4D97-AF65-F5344CB8AC3E}">
        <p14:creationId xmlns:p14="http://schemas.microsoft.com/office/powerpoint/2010/main" val="11490572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nstructional Slide">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1557469" y="2457060"/>
            <a:ext cx="7576875" cy="2645556"/>
          </a:xfrm>
        </p:spPr>
        <p:txBody>
          <a:bodyPr anchor="ctr" anchorCtr="0"/>
          <a:lstStyle>
            <a:lvl1pPr algn="ctr">
              <a:lnSpc>
                <a:spcPts val="4911"/>
              </a:lnSpc>
              <a:defRPr sz="4677" cap="all" baseline="0">
                <a:solidFill>
                  <a:srgbClr val="FF0000"/>
                </a:solidFill>
              </a:defRPr>
            </a:lvl1pPr>
          </a:lstStyle>
          <a:p>
            <a:r>
              <a:rPr lang="en-US"/>
              <a:t>ADDITIONAL SLIDES</a:t>
            </a:r>
          </a:p>
        </p:txBody>
      </p:sp>
    </p:spTree>
    <p:extLst>
      <p:ext uri="{BB962C8B-B14F-4D97-AF65-F5344CB8AC3E}">
        <p14:creationId xmlns:p14="http://schemas.microsoft.com/office/powerpoint/2010/main" val="3094601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57A25-6280-4D1F-8222-2DE5D168B25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F5B11E6-D675-4EEF-978E-E387831969B1}"/>
              </a:ext>
            </a:extLst>
          </p:cNvPr>
          <p:cNvSpPr>
            <a:spLocks noGrp="1"/>
          </p:cNvSpPr>
          <p:nvPr>
            <p:ph type="dt" sz="half" idx="10"/>
          </p:nvPr>
        </p:nvSpPr>
        <p:spPr/>
        <p:txBody>
          <a:bodyPr/>
          <a:lstStyle/>
          <a:p>
            <a:fld id="{B5CDC08A-3FCA-4DCD-9801-3F981E63D0AE}" type="datetime1">
              <a:rPr lang="en-AU" smtClean="0"/>
              <a:t>11/02/2021</a:t>
            </a:fld>
            <a:endParaRPr lang="en-AU"/>
          </a:p>
        </p:txBody>
      </p:sp>
      <p:sp>
        <p:nvSpPr>
          <p:cNvPr id="4" name="Footer Placeholder 3">
            <a:extLst>
              <a:ext uri="{FF2B5EF4-FFF2-40B4-BE49-F238E27FC236}">
                <a16:creationId xmlns:a16="http://schemas.microsoft.com/office/drawing/2014/main" id="{495CDF87-D029-4429-9F21-882389F5C0E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170BC53C-4C4B-4FB5-B43A-F9255C94B3E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857413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ABD13F-814C-4D3A-8EB6-2F0288292708}"/>
              </a:ext>
            </a:extLst>
          </p:cNvPr>
          <p:cNvSpPr>
            <a:spLocks noGrp="1"/>
          </p:cNvSpPr>
          <p:nvPr>
            <p:ph type="dt" sz="half" idx="10"/>
          </p:nvPr>
        </p:nvSpPr>
        <p:spPr/>
        <p:txBody>
          <a:bodyPr/>
          <a:lstStyle/>
          <a:p>
            <a:fld id="{22408DAD-2C35-4B8E-B703-6A1F0288B0CE}" type="datetime1">
              <a:rPr lang="en-AU" smtClean="0"/>
              <a:t>11/02/2021</a:t>
            </a:fld>
            <a:endParaRPr lang="en-AU"/>
          </a:p>
        </p:txBody>
      </p:sp>
      <p:sp>
        <p:nvSpPr>
          <p:cNvPr id="3" name="Footer Placeholder 2">
            <a:extLst>
              <a:ext uri="{FF2B5EF4-FFF2-40B4-BE49-F238E27FC236}">
                <a16:creationId xmlns:a16="http://schemas.microsoft.com/office/drawing/2014/main" id="{A6DB036C-D370-4FDE-B942-8258769CEEC3}"/>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00CCFD27-C193-40B6-BAF5-5C073FCA20A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78137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p:nvSpPr>
        <p:spPr>
          <a:xfrm>
            <a:off x="0" y="0"/>
            <a:ext cx="3451173" cy="7559675"/>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233620" y="503978"/>
            <a:ext cx="2907626" cy="1460347"/>
          </a:xfrm>
        </p:spPr>
        <p:txBody>
          <a:bodyPr anchor="t" anchorCtr="0">
            <a:noAutofit/>
          </a:bodyPr>
          <a:lstStyle>
            <a:lvl1pPr>
              <a:defRPr sz="3859"/>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AE116F7-0AE7-40B0-9C9D-0F9CBF82DF85}"/>
              </a:ext>
            </a:extLst>
          </p:cNvPr>
          <p:cNvSpPr>
            <a:spLocks noGrp="1"/>
          </p:cNvSpPr>
          <p:nvPr>
            <p:ph idx="1"/>
          </p:nvPr>
        </p:nvSpPr>
        <p:spPr>
          <a:xfrm>
            <a:off x="3684793" y="503978"/>
            <a:ext cx="6774452" cy="6202505"/>
          </a:xfrm>
        </p:spPr>
        <p:txBody>
          <a:bodyPr/>
          <a:lstStyle>
            <a:lvl1pPr>
              <a:defRPr sz="2806"/>
            </a:lvl1pPr>
            <a:lvl2pPr>
              <a:defRPr sz="2456"/>
            </a:lvl2pPr>
            <a:lvl3pPr>
              <a:defRPr sz="2105"/>
            </a:lvl3pPr>
            <a:lvl4pPr>
              <a:defRPr sz="1754"/>
            </a:lvl4pPr>
            <a:lvl5pPr>
              <a:defRPr sz="1754"/>
            </a:lvl5pPr>
            <a:lvl6pPr>
              <a:defRPr sz="1754"/>
            </a:lvl6pPr>
            <a:lvl7pPr>
              <a:defRPr sz="1754"/>
            </a:lvl7pPr>
            <a:lvl8pPr>
              <a:defRPr sz="1754"/>
            </a:lvl8pPr>
            <a:lvl9pPr>
              <a:defRPr sz="175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A46DFC6-B1F9-4548-AD13-D6EEFAE6DD0C}"/>
              </a:ext>
            </a:extLst>
          </p:cNvPr>
          <p:cNvSpPr>
            <a:spLocks noGrp="1"/>
          </p:cNvSpPr>
          <p:nvPr>
            <p:ph type="body" sz="half" idx="2"/>
          </p:nvPr>
        </p:nvSpPr>
        <p:spPr>
          <a:xfrm>
            <a:off x="233620" y="3436577"/>
            <a:ext cx="2907626" cy="2035755"/>
          </a:xfrm>
        </p:spPr>
        <p:txBody>
          <a:bodyPr>
            <a:normAutofit/>
          </a:bodyPr>
          <a:lstStyle>
            <a:lvl1pPr marL="0" indent="0">
              <a:buNone/>
              <a:defRPr sz="2456">
                <a:solidFill>
                  <a:schemeClr val="bg1"/>
                </a:solidFill>
              </a:defRPr>
            </a:lvl1pPr>
            <a:lvl2pPr marL="400964" indent="0">
              <a:buNone/>
              <a:defRPr sz="1228"/>
            </a:lvl2pPr>
            <a:lvl3pPr marL="801929" indent="0">
              <a:buNone/>
              <a:defRPr sz="1052"/>
            </a:lvl3pPr>
            <a:lvl4pPr marL="1202893" indent="0">
              <a:buNone/>
              <a:defRPr sz="877"/>
            </a:lvl4pPr>
            <a:lvl5pPr marL="1603858" indent="0">
              <a:buNone/>
              <a:defRPr sz="877"/>
            </a:lvl5pPr>
            <a:lvl6pPr marL="2004822" indent="0">
              <a:buNone/>
              <a:defRPr sz="877"/>
            </a:lvl6pPr>
            <a:lvl7pPr marL="2405786" indent="0">
              <a:buNone/>
              <a:defRPr sz="877"/>
            </a:lvl7pPr>
            <a:lvl8pPr marL="2806751" indent="0">
              <a:buNone/>
              <a:defRPr sz="877"/>
            </a:lvl8pPr>
            <a:lvl9pPr marL="3207715" indent="0">
              <a:buNone/>
              <a:defRPr sz="877"/>
            </a:lvl9pPr>
          </a:lstStyle>
          <a:p>
            <a:pPr lvl="0"/>
            <a:r>
              <a:rPr lang="en-US"/>
              <a:t>Edit Master text styles</a:t>
            </a:r>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BC6183C2-B11E-4AF9-8419-02FA8271B2C0}" type="datetime1">
              <a:rPr lang="en-AU" smtClean="0"/>
              <a:t>11/02/2021</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9" name="Picture 8">
            <a:extLst>
              <a:ext uri="{FF2B5EF4-FFF2-40B4-BE49-F238E27FC236}">
                <a16:creationId xmlns:a16="http://schemas.microsoft.com/office/drawing/2014/main" id="{CD7A8669-24E6-424D-B888-CEC73E481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4035369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theme" Target="../theme/theme3.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slideLayout" Target="../slideLayouts/slideLayout61.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slideLayout" Target="../slideLayouts/slideLayout60.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8"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AA570C-1BBC-4CDB-A506-E6982C6B7BDD}"/>
              </a:ext>
            </a:extLst>
          </p:cNvPr>
          <p:cNvSpPr/>
          <p:nvPr/>
        </p:nvSpPr>
        <p:spPr>
          <a:xfrm>
            <a:off x="0" y="0"/>
            <a:ext cx="10691813" cy="1461188"/>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84"/>
          </a:p>
        </p:txBody>
      </p:sp>
      <p:sp>
        <p:nvSpPr>
          <p:cNvPr id="2" name="Title Placeholder 1">
            <a:extLst>
              <a:ext uri="{FF2B5EF4-FFF2-40B4-BE49-F238E27FC236}">
                <a16:creationId xmlns:a16="http://schemas.microsoft.com/office/drawing/2014/main" id="{E813FF67-1633-4DD4-99C9-C98EEFE702B2}"/>
              </a:ext>
            </a:extLst>
          </p:cNvPr>
          <p:cNvSpPr>
            <a:spLocks noGrp="1"/>
          </p:cNvSpPr>
          <p:nvPr>
            <p:ph type="title"/>
          </p:nvPr>
        </p:nvSpPr>
        <p:spPr>
          <a:xfrm>
            <a:off x="206547" y="150494"/>
            <a:ext cx="7894138" cy="1310695"/>
          </a:xfrm>
          <a:prstGeom prst="rect">
            <a:avLst/>
          </a:prstGeom>
        </p:spPr>
        <p:txBody>
          <a:bodyPr vert="horz" lIns="91440" tIns="45720" rIns="91440" bIns="45720" rtlCol="0" anchor="b" anchorCtr="0">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7D0BBB1-D145-40B9-81B9-93197AFAADDE}"/>
              </a:ext>
            </a:extLst>
          </p:cNvPr>
          <p:cNvSpPr>
            <a:spLocks noGrp="1"/>
          </p:cNvSpPr>
          <p:nvPr>
            <p:ph type="body" idx="1"/>
          </p:nvPr>
        </p:nvSpPr>
        <p:spPr>
          <a:xfrm>
            <a:off x="206546" y="2012414"/>
            <a:ext cx="10255425" cy="479654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4F2B31C-A208-4978-9A1D-EA4662D26BC7}"/>
              </a:ext>
            </a:extLst>
          </p:cNvPr>
          <p:cNvSpPr>
            <a:spLocks noGrp="1"/>
          </p:cNvSpPr>
          <p:nvPr>
            <p:ph type="dt" sz="half" idx="2"/>
          </p:nvPr>
        </p:nvSpPr>
        <p:spPr>
          <a:xfrm>
            <a:off x="8327920" y="7006699"/>
            <a:ext cx="1522449" cy="402483"/>
          </a:xfrm>
          <a:prstGeom prst="rect">
            <a:avLst/>
          </a:prstGeom>
        </p:spPr>
        <p:txBody>
          <a:bodyPr vert="horz" lIns="91440" tIns="45720" rIns="91440" bIns="45720" rtlCol="0" anchor="ctr"/>
          <a:lstStyle>
            <a:lvl1pPr algn="l">
              <a:defRPr sz="1052">
                <a:solidFill>
                  <a:schemeClr val="tx1">
                    <a:tint val="75000"/>
                  </a:schemeClr>
                </a:solidFill>
              </a:defRPr>
            </a:lvl1pPr>
          </a:lstStyle>
          <a:p>
            <a:fld id="{9CA9AEEA-9D3E-4E59-849D-7E6245957195}" type="datetime1">
              <a:rPr lang="en-AU" smtClean="0"/>
              <a:t>11/02/2021</a:t>
            </a:fld>
            <a:endParaRPr lang="en-AU"/>
          </a:p>
        </p:txBody>
      </p:sp>
      <p:sp>
        <p:nvSpPr>
          <p:cNvPr id="5" name="Footer Placeholder 4">
            <a:extLst>
              <a:ext uri="{FF2B5EF4-FFF2-40B4-BE49-F238E27FC236}">
                <a16:creationId xmlns:a16="http://schemas.microsoft.com/office/drawing/2014/main" id="{7ACC266F-310A-4449-8A29-6F1ACA0C6CA5}"/>
              </a:ext>
            </a:extLst>
          </p:cNvPr>
          <p:cNvSpPr>
            <a:spLocks noGrp="1"/>
          </p:cNvSpPr>
          <p:nvPr>
            <p:ph type="ftr" sz="quarter" idx="3"/>
          </p:nvPr>
        </p:nvSpPr>
        <p:spPr>
          <a:xfrm>
            <a:off x="3541663" y="7006699"/>
            <a:ext cx="4679868" cy="402483"/>
          </a:xfrm>
          <a:prstGeom prst="rect">
            <a:avLst/>
          </a:prstGeom>
        </p:spPr>
        <p:txBody>
          <a:bodyPr vert="horz" lIns="91440" tIns="45720" rIns="91440" bIns="45720" rtlCol="0" anchor="ctr"/>
          <a:lstStyle>
            <a:lvl1pPr algn="r">
              <a:defRPr sz="1052">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F32EF9F2-B7AF-45F0-96E3-4AB78790C458}"/>
              </a:ext>
            </a:extLst>
          </p:cNvPr>
          <p:cNvSpPr>
            <a:spLocks noGrp="1"/>
          </p:cNvSpPr>
          <p:nvPr>
            <p:ph type="sldNum" sz="quarter" idx="4"/>
          </p:nvPr>
        </p:nvSpPr>
        <p:spPr>
          <a:xfrm>
            <a:off x="9956751" y="7006699"/>
            <a:ext cx="505220" cy="402483"/>
          </a:xfrm>
          <a:prstGeom prst="rect">
            <a:avLst/>
          </a:prstGeom>
        </p:spPr>
        <p:txBody>
          <a:bodyPr vert="horz" lIns="91440" tIns="45720" rIns="91440" bIns="45720" rtlCol="0" anchor="ctr"/>
          <a:lstStyle>
            <a:lvl1pPr algn="r">
              <a:defRPr sz="1052">
                <a:solidFill>
                  <a:schemeClr val="tx1">
                    <a:tint val="75000"/>
                  </a:schemeClr>
                </a:solidFill>
              </a:defRPr>
            </a:lvl1pPr>
          </a:lstStyle>
          <a:p>
            <a:fld id="{4EC81F68-4976-451A-B2E9-79BCBD2F70CC}" type="slidenum">
              <a:rPr lang="en-AU" smtClean="0"/>
              <a:t>‹#›</a:t>
            </a:fld>
            <a:endParaRPr lang="en-AU"/>
          </a:p>
        </p:txBody>
      </p:sp>
      <p:pic>
        <p:nvPicPr>
          <p:cNvPr id="8" name="Picture 7">
            <a:extLst>
              <a:ext uri="{FF2B5EF4-FFF2-40B4-BE49-F238E27FC236}">
                <a16:creationId xmlns:a16="http://schemas.microsoft.com/office/drawing/2014/main" id="{97C1AA2C-3FFA-48E8-B036-2C5DC3A52F9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343749320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9" r:id="rId11"/>
  </p:sldLayoutIdLst>
  <p:hf hdr="0" ftr="0" dt="0"/>
  <p:txStyles>
    <p:titleStyle>
      <a:lvl1pPr algn="l" defTabSz="801929" rtl="0" eaLnBrk="1" latinLnBrk="0" hangingPunct="1">
        <a:lnSpc>
          <a:spcPct val="90000"/>
        </a:lnSpc>
        <a:spcBef>
          <a:spcPct val="0"/>
        </a:spcBef>
        <a:buNone/>
        <a:defRPr sz="3859" b="0" kern="1200">
          <a:solidFill>
            <a:schemeClr val="bg1"/>
          </a:solidFill>
          <a:latin typeface="+mj-lt"/>
          <a:ea typeface="+mj-ea"/>
          <a:cs typeface="+mj-cs"/>
        </a:defRPr>
      </a:lvl1pPr>
    </p:titleStyle>
    <p:bodyStyle>
      <a:lvl1pPr marL="200482" indent="-200482" algn="l" defTabSz="801929"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47" indent="-200482" algn="l" defTabSz="801929"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411" indent="-200482" algn="l" defTabSz="801929"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375"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340"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p:bodyStyle>
    <p:otherStyle>
      <a:defPPr>
        <a:defRPr lang="en-US"/>
      </a:defPPr>
      <a:lvl1pPr marL="0" algn="l" defTabSz="801929" rtl="0" eaLnBrk="1" latinLnBrk="0" hangingPunct="1">
        <a:defRPr sz="1579" kern="1200">
          <a:solidFill>
            <a:schemeClr val="tx1"/>
          </a:solidFill>
          <a:latin typeface="+mn-lt"/>
          <a:ea typeface="+mn-ea"/>
          <a:cs typeface="+mn-cs"/>
        </a:defRPr>
      </a:lvl1pPr>
      <a:lvl2pPr marL="400964" algn="l" defTabSz="801929" rtl="0" eaLnBrk="1" latinLnBrk="0" hangingPunct="1">
        <a:defRPr sz="1579" kern="1200">
          <a:solidFill>
            <a:schemeClr val="tx1"/>
          </a:solidFill>
          <a:latin typeface="+mn-lt"/>
          <a:ea typeface="+mn-ea"/>
          <a:cs typeface="+mn-cs"/>
        </a:defRPr>
      </a:lvl2pPr>
      <a:lvl3pPr marL="801929" algn="l" defTabSz="801929" rtl="0" eaLnBrk="1" latinLnBrk="0" hangingPunct="1">
        <a:defRPr sz="1579" kern="1200">
          <a:solidFill>
            <a:schemeClr val="tx1"/>
          </a:solidFill>
          <a:latin typeface="+mn-lt"/>
          <a:ea typeface="+mn-ea"/>
          <a:cs typeface="+mn-cs"/>
        </a:defRPr>
      </a:lvl3pPr>
      <a:lvl4pPr marL="1202893" algn="l" defTabSz="801929" rtl="0" eaLnBrk="1" latinLnBrk="0" hangingPunct="1">
        <a:defRPr sz="1579" kern="1200">
          <a:solidFill>
            <a:schemeClr val="tx1"/>
          </a:solidFill>
          <a:latin typeface="+mn-lt"/>
          <a:ea typeface="+mn-ea"/>
          <a:cs typeface="+mn-cs"/>
        </a:defRPr>
      </a:lvl4pPr>
      <a:lvl5pPr marL="1603858" algn="l" defTabSz="801929" rtl="0" eaLnBrk="1" latinLnBrk="0" hangingPunct="1">
        <a:defRPr sz="1579" kern="1200">
          <a:solidFill>
            <a:schemeClr val="tx1"/>
          </a:solidFill>
          <a:latin typeface="+mn-lt"/>
          <a:ea typeface="+mn-ea"/>
          <a:cs typeface="+mn-cs"/>
        </a:defRPr>
      </a:lvl5pPr>
      <a:lvl6pPr marL="2004822" algn="l" defTabSz="801929" rtl="0" eaLnBrk="1" latinLnBrk="0" hangingPunct="1">
        <a:defRPr sz="1579" kern="1200">
          <a:solidFill>
            <a:schemeClr val="tx1"/>
          </a:solidFill>
          <a:latin typeface="+mn-lt"/>
          <a:ea typeface="+mn-ea"/>
          <a:cs typeface="+mn-cs"/>
        </a:defRPr>
      </a:lvl6pPr>
      <a:lvl7pPr marL="2405786" algn="l" defTabSz="801929" rtl="0" eaLnBrk="1" latinLnBrk="0" hangingPunct="1">
        <a:defRPr sz="1579" kern="1200">
          <a:solidFill>
            <a:schemeClr val="tx1"/>
          </a:solidFill>
          <a:latin typeface="+mn-lt"/>
          <a:ea typeface="+mn-ea"/>
          <a:cs typeface="+mn-cs"/>
        </a:defRPr>
      </a:lvl7pPr>
      <a:lvl8pPr marL="2806751" algn="l" defTabSz="801929" rtl="0" eaLnBrk="1" latinLnBrk="0" hangingPunct="1">
        <a:defRPr sz="1579" kern="1200">
          <a:solidFill>
            <a:schemeClr val="tx1"/>
          </a:solidFill>
          <a:latin typeface="+mn-lt"/>
          <a:ea typeface="+mn-ea"/>
          <a:cs typeface="+mn-cs"/>
        </a:defRPr>
      </a:lvl8pPr>
      <a:lvl9pPr marL="3207715" algn="l" defTabSz="801929" rtl="0" eaLnBrk="1" latinLnBrk="0" hangingPunct="1">
        <a:defRPr sz="157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F5E230-39DD-4FD4-B984-2FA63C641F73}"/>
              </a:ext>
            </a:extLst>
          </p:cNvPr>
          <p:cNvSpPr>
            <a:spLocks noGrp="1"/>
          </p:cNvSpPr>
          <p:nvPr>
            <p:ph type="title"/>
          </p:nvPr>
        </p:nvSpPr>
        <p:spPr>
          <a:xfrm>
            <a:off x="482346" y="396835"/>
            <a:ext cx="9681563" cy="456357"/>
          </a:xfrm>
          <a:prstGeom prst="rect">
            <a:avLst/>
          </a:prstGeom>
        </p:spPr>
        <p:txBody>
          <a:bodyPr vert="horz" lIns="0" tIns="0" rIns="0" bIns="0" rtlCol="0" anchor="t" anchorCtr="0">
            <a:noAutofit/>
          </a:bodyPr>
          <a:lstStyle/>
          <a:p>
            <a:r>
              <a:rPr lang="en-US"/>
              <a:t>Text page with bullet points</a:t>
            </a:r>
            <a:endParaRPr lang="en-AU"/>
          </a:p>
        </p:txBody>
      </p:sp>
      <p:sp>
        <p:nvSpPr>
          <p:cNvPr id="3" name="Text Placeholder 2">
            <a:extLst>
              <a:ext uri="{FF2B5EF4-FFF2-40B4-BE49-F238E27FC236}">
                <a16:creationId xmlns:a16="http://schemas.microsoft.com/office/drawing/2014/main" id="{B1474D15-58A1-4503-9A2B-AAAC6BA907A2}"/>
              </a:ext>
            </a:extLst>
          </p:cNvPr>
          <p:cNvSpPr>
            <a:spLocks noGrp="1"/>
          </p:cNvSpPr>
          <p:nvPr>
            <p:ph type="body" idx="1"/>
          </p:nvPr>
        </p:nvSpPr>
        <p:spPr>
          <a:xfrm>
            <a:off x="484078" y="1785750"/>
            <a:ext cx="9681563" cy="4365167"/>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a:extLst>
              <a:ext uri="{FF2B5EF4-FFF2-40B4-BE49-F238E27FC236}">
                <a16:creationId xmlns:a16="http://schemas.microsoft.com/office/drawing/2014/main" id="{62756A9D-221B-4B26-81A3-1C773EAA95CF}"/>
              </a:ext>
            </a:extLst>
          </p:cNvPr>
          <p:cNvSpPr>
            <a:spLocks noGrp="1"/>
          </p:cNvSpPr>
          <p:nvPr>
            <p:ph type="sldNum" sz="quarter" idx="4"/>
          </p:nvPr>
        </p:nvSpPr>
        <p:spPr>
          <a:xfrm>
            <a:off x="9741430" y="7004108"/>
            <a:ext cx="422107" cy="297625"/>
          </a:xfrm>
          <a:prstGeom prst="rect">
            <a:avLst/>
          </a:prstGeom>
        </p:spPr>
        <p:txBody>
          <a:bodyPr vert="horz" lIns="0" tIns="0" rIns="0" bIns="0" rtlCol="0" anchor="ctr"/>
          <a:lstStyle>
            <a:lvl1pPr algn="r">
              <a:defRPr sz="965" b="1">
                <a:solidFill>
                  <a:schemeClr val="bg1"/>
                </a:solidFill>
              </a:defRPr>
            </a:lvl1pPr>
          </a:lstStyle>
          <a:p>
            <a:fld id="{6FE97DB3-DBCA-4D64-993E-1CEDAB7F245B}" type="slidenum">
              <a:rPr lang="en-AU" smtClean="0"/>
              <a:pPr/>
              <a:t>‹#›</a:t>
            </a:fld>
            <a:endParaRPr lang="en-AU"/>
          </a:p>
        </p:txBody>
      </p:sp>
    </p:spTree>
    <p:extLst>
      <p:ext uri="{BB962C8B-B14F-4D97-AF65-F5344CB8AC3E}">
        <p14:creationId xmlns:p14="http://schemas.microsoft.com/office/powerpoint/2010/main" val="3021510730"/>
      </p:ext>
    </p:extLst>
  </p:cSld>
  <p:clrMap bg1="lt1" tx1="dk1" bg2="lt2" tx2="dk2" accent1="accent1" accent2="accent2" accent3="accent3" accent4="accent4" accent5="accent5" accent6="accent6" hlink="hlink" folHlink="folHlink"/>
  <p:sldLayoutIdLst>
    <p:sldLayoutId id="2147483661" r:id="rId1"/>
    <p:sldLayoutId id="2147483712" r:id="rId2"/>
    <p:sldLayoutId id="214748371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hdr="0" ftr="0" dt="0"/>
  <p:txStyles>
    <p:titleStyle>
      <a:lvl1pPr algn="l" defTabSz="801906" rtl="0" eaLnBrk="1" latinLnBrk="0" hangingPunct="1">
        <a:lnSpc>
          <a:spcPct val="90000"/>
        </a:lnSpc>
        <a:spcBef>
          <a:spcPct val="0"/>
        </a:spcBef>
        <a:buNone/>
        <a:defRPr sz="2105" kern="1200">
          <a:solidFill>
            <a:schemeClr val="accent3"/>
          </a:solidFill>
          <a:latin typeface="+mj-lt"/>
          <a:ea typeface="+mj-ea"/>
          <a:cs typeface="+mj-cs"/>
        </a:defRPr>
      </a:lvl1pPr>
    </p:titleStyle>
    <p:bodyStyle>
      <a:lvl1pPr marL="157856" indent="-157856" algn="l" defTabSz="801906" rtl="0" eaLnBrk="1" latinLnBrk="0" hangingPunct="1">
        <a:lnSpc>
          <a:spcPts val="2017"/>
        </a:lnSpc>
        <a:spcBef>
          <a:spcPts val="0"/>
        </a:spcBef>
        <a:spcAft>
          <a:spcPts val="658"/>
        </a:spcAft>
        <a:buFont typeface="Arial" panose="020B0604020202020204" pitchFamily="34" charset="0"/>
        <a:buChar char="•"/>
        <a:defRPr sz="1842" kern="1200">
          <a:solidFill>
            <a:schemeClr val="bg1"/>
          </a:solidFill>
          <a:latin typeface="+mn-lt"/>
          <a:ea typeface="+mn-ea"/>
          <a:cs typeface="+mn-cs"/>
        </a:defRPr>
      </a:lvl1pPr>
      <a:lvl2pPr marL="473567" indent="-157856" algn="l" defTabSz="801906" rtl="0" eaLnBrk="1" latinLnBrk="0" hangingPunct="1">
        <a:lnSpc>
          <a:spcPts val="2017"/>
        </a:lnSpc>
        <a:spcBef>
          <a:spcPts val="0"/>
        </a:spcBef>
        <a:spcAft>
          <a:spcPts val="658"/>
        </a:spcAft>
        <a:buFont typeface="Arial" panose="020B0604020202020204" pitchFamily="34" charset="0"/>
        <a:buChar char="•"/>
        <a:defRPr sz="1842" kern="1200">
          <a:solidFill>
            <a:schemeClr val="bg1"/>
          </a:solidFill>
          <a:latin typeface="+mn-lt"/>
          <a:ea typeface="+mn-ea"/>
          <a:cs typeface="+mn-cs"/>
        </a:defRPr>
      </a:lvl2pPr>
      <a:lvl3pPr marL="947133" indent="-157856" algn="l" defTabSz="801906" rtl="0" eaLnBrk="1" latinLnBrk="0" hangingPunct="1">
        <a:lnSpc>
          <a:spcPts val="2017"/>
        </a:lnSpc>
        <a:spcBef>
          <a:spcPts val="0"/>
        </a:spcBef>
        <a:spcAft>
          <a:spcPts val="658"/>
        </a:spcAft>
        <a:buFont typeface="Arial" panose="020B0604020202020204" pitchFamily="34" charset="0"/>
        <a:buChar char="•"/>
        <a:defRPr sz="1842" kern="1200">
          <a:solidFill>
            <a:schemeClr val="bg1"/>
          </a:solidFill>
          <a:latin typeface="+mn-lt"/>
          <a:ea typeface="+mn-ea"/>
          <a:cs typeface="+mn-cs"/>
        </a:defRPr>
      </a:lvl3pPr>
      <a:lvl4pPr marL="1420700" indent="-157856" algn="l" defTabSz="801906" rtl="0" eaLnBrk="1" latinLnBrk="0" hangingPunct="1">
        <a:lnSpc>
          <a:spcPts val="2017"/>
        </a:lnSpc>
        <a:spcBef>
          <a:spcPts val="0"/>
        </a:spcBef>
        <a:spcAft>
          <a:spcPts val="658"/>
        </a:spcAft>
        <a:buFont typeface="Arial" panose="020B0604020202020204" pitchFamily="34" charset="0"/>
        <a:buChar char="•"/>
        <a:defRPr sz="1842" kern="1200">
          <a:solidFill>
            <a:schemeClr val="bg1"/>
          </a:solidFill>
          <a:latin typeface="+mn-lt"/>
          <a:ea typeface="+mn-ea"/>
          <a:cs typeface="+mn-cs"/>
        </a:defRPr>
      </a:lvl4pPr>
      <a:lvl5pPr marL="1894266" indent="-157856" algn="l" defTabSz="801906" rtl="0" eaLnBrk="1" latinLnBrk="0" hangingPunct="1">
        <a:lnSpc>
          <a:spcPts val="2017"/>
        </a:lnSpc>
        <a:spcBef>
          <a:spcPts val="0"/>
        </a:spcBef>
        <a:spcAft>
          <a:spcPts val="658"/>
        </a:spcAft>
        <a:buFont typeface="Arial" panose="020B0604020202020204" pitchFamily="34" charset="0"/>
        <a:buChar char="•"/>
        <a:defRPr sz="1842" kern="1200">
          <a:solidFill>
            <a:schemeClr val="bg1"/>
          </a:solidFill>
          <a:latin typeface="+mn-lt"/>
          <a:ea typeface="+mn-ea"/>
          <a:cs typeface="+mn-cs"/>
        </a:defRPr>
      </a:lvl5pPr>
      <a:lvl6pPr marL="2205241" indent="-200476" algn="l" defTabSz="80190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6pPr>
      <a:lvl7pPr marL="2606194" indent="-200476" algn="l" defTabSz="80190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7pPr>
      <a:lvl8pPr marL="3007147" indent="-200476" algn="l" defTabSz="80190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8pPr>
      <a:lvl9pPr marL="3408100" indent="-200476" algn="l" defTabSz="80190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9pPr>
    </p:bodyStyle>
    <p:otherStyle>
      <a:defPPr>
        <a:defRPr lang="en-US"/>
      </a:defPPr>
      <a:lvl1pPr marL="0" algn="l" defTabSz="801906" rtl="0" eaLnBrk="1" latinLnBrk="0" hangingPunct="1">
        <a:defRPr sz="1579" kern="1200">
          <a:solidFill>
            <a:schemeClr val="tx1"/>
          </a:solidFill>
          <a:latin typeface="+mn-lt"/>
          <a:ea typeface="+mn-ea"/>
          <a:cs typeface="+mn-cs"/>
        </a:defRPr>
      </a:lvl1pPr>
      <a:lvl2pPr marL="400953" algn="l" defTabSz="801906" rtl="0" eaLnBrk="1" latinLnBrk="0" hangingPunct="1">
        <a:defRPr sz="1579" kern="1200">
          <a:solidFill>
            <a:schemeClr val="tx1"/>
          </a:solidFill>
          <a:latin typeface="+mn-lt"/>
          <a:ea typeface="+mn-ea"/>
          <a:cs typeface="+mn-cs"/>
        </a:defRPr>
      </a:lvl2pPr>
      <a:lvl3pPr marL="801906" algn="l" defTabSz="801906" rtl="0" eaLnBrk="1" latinLnBrk="0" hangingPunct="1">
        <a:defRPr sz="1579" kern="1200">
          <a:solidFill>
            <a:schemeClr val="tx1"/>
          </a:solidFill>
          <a:latin typeface="+mn-lt"/>
          <a:ea typeface="+mn-ea"/>
          <a:cs typeface="+mn-cs"/>
        </a:defRPr>
      </a:lvl3pPr>
      <a:lvl4pPr marL="1202859" algn="l" defTabSz="801906" rtl="0" eaLnBrk="1" latinLnBrk="0" hangingPunct="1">
        <a:defRPr sz="1579" kern="1200">
          <a:solidFill>
            <a:schemeClr val="tx1"/>
          </a:solidFill>
          <a:latin typeface="+mn-lt"/>
          <a:ea typeface="+mn-ea"/>
          <a:cs typeface="+mn-cs"/>
        </a:defRPr>
      </a:lvl4pPr>
      <a:lvl5pPr marL="1603812" algn="l" defTabSz="801906" rtl="0" eaLnBrk="1" latinLnBrk="0" hangingPunct="1">
        <a:defRPr sz="1579" kern="1200">
          <a:solidFill>
            <a:schemeClr val="tx1"/>
          </a:solidFill>
          <a:latin typeface="+mn-lt"/>
          <a:ea typeface="+mn-ea"/>
          <a:cs typeface="+mn-cs"/>
        </a:defRPr>
      </a:lvl5pPr>
      <a:lvl6pPr marL="2004765" algn="l" defTabSz="801906" rtl="0" eaLnBrk="1" latinLnBrk="0" hangingPunct="1">
        <a:defRPr sz="1579" kern="1200">
          <a:solidFill>
            <a:schemeClr val="tx1"/>
          </a:solidFill>
          <a:latin typeface="+mn-lt"/>
          <a:ea typeface="+mn-ea"/>
          <a:cs typeface="+mn-cs"/>
        </a:defRPr>
      </a:lvl6pPr>
      <a:lvl7pPr marL="2405718" algn="l" defTabSz="801906" rtl="0" eaLnBrk="1" latinLnBrk="0" hangingPunct="1">
        <a:defRPr sz="1579" kern="1200">
          <a:solidFill>
            <a:schemeClr val="tx1"/>
          </a:solidFill>
          <a:latin typeface="+mn-lt"/>
          <a:ea typeface="+mn-ea"/>
          <a:cs typeface="+mn-cs"/>
        </a:defRPr>
      </a:lvl7pPr>
      <a:lvl8pPr marL="2806671" algn="l" defTabSz="801906" rtl="0" eaLnBrk="1" latinLnBrk="0" hangingPunct="1">
        <a:defRPr sz="1579" kern="1200">
          <a:solidFill>
            <a:schemeClr val="tx1"/>
          </a:solidFill>
          <a:latin typeface="+mn-lt"/>
          <a:ea typeface="+mn-ea"/>
          <a:cs typeface="+mn-cs"/>
        </a:defRPr>
      </a:lvl8pPr>
      <a:lvl9pPr marL="3207624" algn="l" defTabSz="801906" rtl="0" eaLnBrk="1" latinLnBrk="0" hangingPunct="1">
        <a:defRPr sz="157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9A6FBB-AB70-D642-9D67-F86F3A4F7B71}"/>
              </a:ext>
            </a:extLst>
          </p:cNvPr>
          <p:cNvSpPr>
            <a:spLocks noGrp="1"/>
          </p:cNvSpPr>
          <p:nvPr>
            <p:ph type="title"/>
          </p:nvPr>
        </p:nvSpPr>
        <p:spPr>
          <a:xfrm>
            <a:off x="357797" y="449745"/>
            <a:ext cx="9892032" cy="396833"/>
          </a:xfrm>
          <a:prstGeom prst="rect">
            <a:avLst/>
          </a:prstGeom>
        </p:spPr>
        <p:txBody>
          <a:bodyPr vert="horz" lIns="0" tIns="0" rIns="0" bIns="0" rtlCol="0" anchor="t" anchorCtr="0">
            <a:noAutofit/>
          </a:bodyPr>
          <a:lstStyle/>
          <a:p>
            <a:r>
              <a:rPr lang="en-US"/>
              <a:t>Text page with large paragraph</a:t>
            </a:r>
          </a:p>
        </p:txBody>
      </p:sp>
      <p:sp>
        <p:nvSpPr>
          <p:cNvPr id="3" name="Text Placeholder 2">
            <a:extLst>
              <a:ext uri="{FF2B5EF4-FFF2-40B4-BE49-F238E27FC236}">
                <a16:creationId xmlns:a16="http://schemas.microsoft.com/office/drawing/2014/main" id="{E1ACB82A-5CCE-0B4B-A0C4-58B2E13960D7}"/>
              </a:ext>
            </a:extLst>
          </p:cNvPr>
          <p:cNvSpPr>
            <a:spLocks noGrp="1"/>
          </p:cNvSpPr>
          <p:nvPr>
            <p:ph type="body" idx="1"/>
          </p:nvPr>
        </p:nvSpPr>
        <p:spPr>
          <a:xfrm>
            <a:off x="357797" y="1851889"/>
            <a:ext cx="9892032" cy="4497444"/>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DABFB7E-6370-3540-BD4A-B45117A6D12A}"/>
              </a:ext>
            </a:extLst>
          </p:cNvPr>
          <p:cNvSpPr>
            <a:spLocks noGrp="1"/>
          </p:cNvSpPr>
          <p:nvPr>
            <p:ph type="sldNum" sz="quarter" idx="4"/>
          </p:nvPr>
        </p:nvSpPr>
        <p:spPr>
          <a:xfrm>
            <a:off x="9997266" y="7063633"/>
            <a:ext cx="252563" cy="264556"/>
          </a:xfrm>
          <a:prstGeom prst="rect">
            <a:avLst/>
          </a:prstGeom>
        </p:spPr>
        <p:txBody>
          <a:bodyPr vert="horz" lIns="0" tIns="0" rIns="0" bIns="0" rtlCol="0" anchor="t" anchorCtr="0"/>
          <a:lstStyle>
            <a:lvl1pPr algn="r">
              <a:defRPr sz="935" b="1">
                <a:solidFill>
                  <a:schemeClr val="bg1"/>
                </a:solidFill>
              </a:defRPr>
            </a:lvl1pPr>
          </a:lstStyle>
          <a:p>
            <a:fld id="{73A9E820-FCDC-9D4F-B422-DEB35CEB4BD2}" type="slidenum">
              <a:rPr lang="en-US" smtClean="0"/>
              <a:pPr/>
              <a:t>‹#›</a:t>
            </a:fld>
            <a:endParaRPr lang="en-US"/>
          </a:p>
        </p:txBody>
      </p:sp>
    </p:spTree>
    <p:extLst>
      <p:ext uri="{BB962C8B-B14F-4D97-AF65-F5344CB8AC3E}">
        <p14:creationId xmlns:p14="http://schemas.microsoft.com/office/powerpoint/2010/main" val="380297532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 id="2147483706" r:id="rId27"/>
    <p:sldLayoutId id="2147483707" r:id="rId28"/>
    <p:sldLayoutId id="2147483708" r:id="rId29"/>
    <p:sldLayoutId id="2147483709" r:id="rId30"/>
    <p:sldLayoutId id="2147483710" r:id="rId31"/>
    <p:sldLayoutId id="2147483711" r:id="rId32"/>
  </p:sldLayoutIdLst>
  <p:hf hdr="0" ftr="0" dt="0"/>
  <p:txStyles>
    <p:titleStyle>
      <a:lvl1pPr algn="l" defTabSz="1069208" rtl="0" eaLnBrk="1" latinLnBrk="0" hangingPunct="1">
        <a:lnSpc>
          <a:spcPts val="2105"/>
        </a:lnSpc>
        <a:spcBef>
          <a:spcPct val="0"/>
        </a:spcBef>
        <a:buNone/>
        <a:defRPr sz="2105" kern="1200">
          <a:solidFill>
            <a:schemeClr val="accent3"/>
          </a:solidFill>
          <a:latin typeface="+mj-lt"/>
          <a:ea typeface="+mj-ea"/>
          <a:cs typeface="+mj-cs"/>
        </a:defRPr>
      </a:lvl1pPr>
    </p:titleStyle>
    <p:bodyStyle>
      <a:lvl1pPr marL="210474" indent="-210474" algn="l" defTabSz="1069208" rtl="0" eaLnBrk="1" latinLnBrk="0" hangingPunct="1">
        <a:lnSpc>
          <a:spcPts val="2105"/>
        </a:lnSpc>
        <a:spcBef>
          <a:spcPts val="0"/>
        </a:spcBef>
        <a:spcAft>
          <a:spcPts val="877"/>
        </a:spcAft>
        <a:buFont typeface="Arial" panose="020B0604020202020204" pitchFamily="34" charset="0"/>
        <a:buChar char="•"/>
        <a:tabLst/>
        <a:defRPr sz="1871" kern="1200">
          <a:solidFill>
            <a:schemeClr val="bg1"/>
          </a:solidFill>
          <a:latin typeface="+mn-lt"/>
          <a:ea typeface="+mn-ea"/>
          <a:cs typeface="+mn-cs"/>
        </a:defRPr>
      </a:lvl1pPr>
      <a:lvl2pPr marL="631422" indent="-210474" algn="l" defTabSz="1069208" rtl="0" eaLnBrk="1" latinLnBrk="0" hangingPunct="1">
        <a:lnSpc>
          <a:spcPts val="2105"/>
        </a:lnSpc>
        <a:spcBef>
          <a:spcPts val="0"/>
        </a:spcBef>
        <a:spcAft>
          <a:spcPts val="877"/>
        </a:spcAft>
        <a:buFont typeface="Arial" panose="020B0604020202020204" pitchFamily="34" charset="0"/>
        <a:buChar char="•"/>
        <a:defRPr sz="1871" kern="1200">
          <a:solidFill>
            <a:schemeClr val="bg1"/>
          </a:solidFill>
          <a:latin typeface="+mn-lt"/>
          <a:ea typeface="+mn-ea"/>
          <a:cs typeface="+mn-cs"/>
        </a:defRPr>
      </a:lvl2pPr>
      <a:lvl3pPr marL="1052370" indent="-210474" algn="l" defTabSz="1069208" rtl="0" eaLnBrk="1" latinLnBrk="0" hangingPunct="1">
        <a:lnSpc>
          <a:spcPts val="2105"/>
        </a:lnSpc>
        <a:spcBef>
          <a:spcPts val="0"/>
        </a:spcBef>
        <a:spcAft>
          <a:spcPts val="877"/>
        </a:spcAft>
        <a:buFont typeface="Arial" panose="020B0604020202020204" pitchFamily="34" charset="0"/>
        <a:buChar char="•"/>
        <a:defRPr sz="1871" kern="1200">
          <a:solidFill>
            <a:schemeClr val="bg1"/>
          </a:solidFill>
          <a:latin typeface="+mn-lt"/>
          <a:ea typeface="+mn-ea"/>
          <a:cs typeface="+mn-cs"/>
        </a:defRPr>
      </a:lvl3pPr>
      <a:lvl4pPr marL="1473318" indent="-210474" algn="l" defTabSz="1069208" rtl="0" eaLnBrk="1" latinLnBrk="0" hangingPunct="1">
        <a:lnSpc>
          <a:spcPts val="2105"/>
        </a:lnSpc>
        <a:spcBef>
          <a:spcPts val="0"/>
        </a:spcBef>
        <a:spcAft>
          <a:spcPts val="877"/>
        </a:spcAft>
        <a:buFont typeface="Arial" panose="020B0604020202020204" pitchFamily="34" charset="0"/>
        <a:buChar char="•"/>
        <a:defRPr sz="1871" kern="1200">
          <a:solidFill>
            <a:schemeClr val="bg1"/>
          </a:solidFill>
          <a:latin typeface="+mn-lt"/>
          <a:ea typeface="+mn-ea"/>
          <a:cs typeface="+mn-cs"/>
        </a:defRPr>
      </a:lvl4pPr>
      <a:lvl5pPr marL="1894266" indent="-210474" algn="l" defTabSz="1069208" rtl="0" eaLnBrk="1" latinLnBrk="0" hangingPunct="1">
        <a:lnSpc>
          <a:spcPts val="2105"/>
        </a:lnSpc>
        <a:spcBef>
          <a:spcPts val="0"/>
        </a:spcBef>
        <a:spcAft>
          <a:spcPts val="877"/>
        </a:spcAft>
        <a:buFont typeface="Arial" panose="020B0604020202020204" pitchFamily="34" charset="0"/>
        <a:buChar char="•"/>
        <a:defRPr sz="1871" kern="1200">
          <a:solidFill>
            <a:schemeClr val="bg1"/>
          </a:solidFill>
          <a:latin typeface="+mn-lt"/>
          <a:ea typeface="+mn-ea"/>
          <a:cs typeface="+mn-cs"/>
        </a:defRPr>
      </a:lvl5pPr>
      <a:lvl6pPr marL="2940322"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6pPr>
      <a:lvl7pPr marL="3474926"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7pPr>
      <a:lvl8pPr marL="4009530"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8pPr>
      <a:lvl9pPr marL="4544134"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9pPr>
    </p:bodyStyle>
    <p:otherStyle>
      <a:defPPr>
        <a:defRPr lang="en-US"/>
      </a:defPPr>
      <a:lvl1pPr marL="0" algn="l" defTabSz="1069208" rtl="0" eaLnBrk="1" latinLnBrk="0" hangingPunct="1">
        <a:defRPr sz="2105" kern="1200">
          <a:solidFill>
            <a:schemeClr val="tx1"/>
          </a:solidFill>
          <a:latin typeface="+mn-lt"/>
          <a:ea typeface="+mn-ea"/>
          <a:cs typeface="+mn-cs"/>
        </a:defRPr>
      </a:lvl1pPr>
      <a:lvl2pPr marL="534604" algn="l" defTabSz="1069208" rtl="0" eaLnBrk="1" latinLnBrk="0" hangingPunct="1">
        <a:defRPr sz="2105" kern="1200">
          <a:solidFill>
            <a:schemeClr val="tx1"/>
          </a:solidFill>
          <a:latin typeface="+mn-lt"/>
          <a:ea typeface="+mn-ea"/>
          <a:cs typeface="+mn-cs"/>
        </a:defRPr>
      </a:lvl2pPr>
      <a:lvl3pPr marL="1069208" algn="l" defTabSz="1069208" rtl="0" eaLnBrk="1" latinLnBrk="0" hangingPunct="1">
        <a:defRPr sz="2105" kern="1200">
          <a:solidFill>
            <a:schemeClr val="tx1"/>
          </a:solidFill>
          <a:latin typeface="+mn-lt"/>
          <a:ea typeface="+mn-ea"/>
          <a:cs typeface="+mn-cs"/>
        </a:defRPr>
      </a:lvl3pPr>
      <a:lvl4pPr marL="1603812" algn="l" defTabSz="1069208" rtl="0" eaLnBrk="1" latinLnBrk="0" hangingPunct="1">
        <a:defRPr sz="2105" kern="1200">
          <a:solidFill>
            <a:schemeClr val="tx1"/>
          </a:solidFill>
          <a:latin typeface="+mn-lt"/>
          <a:ea typeface="+mn-ea"/>
          <a:cs typeface="+mn-cs"/>
        </a:defRPr>
      </a:lvl4pPr>
      <a:lvl5pPr marL="2138416" algn="l" defTabSz="1069208" rtl="0" eaLnBrk="1" latinLnBrk="0" hangingPunct="1">
        <a:defRPr sz="2105" kern="1200">
          <a:solidFill>
            <a:schemeClr val="tx1"/>
          </a:solidFill>
          <a:latin typeface="+mn-lt"/>
          <a:ea typeface="+mn-ea"/>
          <a:cs typeface="+mn-cs"/>
        </a:defRPr>
      </a:lvl5pPr>
      <a:lvl6pPr marL="2673020" algn="l" defTabSz="1069208" rtl="0" eaLnBrk="1" latinLnBrk="0" hangingPunct="1">
        <a:defRPr sz="2105" kern="1200">
          <a:solidFill>
            <a:schemeClr val="tx1"/>
          </a:solidFill>
          <a:latin typeface="+mn-lt"/>
          <a:ea typeface="+mn-ea"/>
          <a:cs typeface="+mn-cs"/>
        </a:defRPr>
      </a:lvl6pPr>
      <a:lvl7pPr marL="3207624" algn="l" defTabSz="1069208" rtl="0" eaLnBrk="1" latinLnBrk="0" hangingPunct="1">
        <a:defRPr sz="2105" kern="1200">
          <a:solidFill>
            <a:schemeClr val="tx1"/>
          </a:solidFill>
          <a:latin typeface="+mn-lt"/>
          <a:ea typeface="+mn-ea"/>
          <a:cs typeface="+mn-cs"/>
        </a:defRPr>
      </a:lvl7pPr>
      <a:lvl8pPr marL="3742228" algn="l" defTabSz="1069208" rtl="0" eaLnBrk="1" latinLnBrk="0" hangingPunct="1">
        <a:defRPr sz="2105" kern="1200">
          <a:solidFill>
            <a:schemeClr val="tx1"/>
          </a:solidFill>
          <a:latin typeface="+mn-lt"/>
          <a:ea typeface="+mn-ea"/>
          <a:cs typeface="+mn-cs"/>
        </a:defRPr>
      </a:lvl8pPr>
      <a:lvl9pPr marL="4276832" algn="l" defTabSz="1069208" rtl="0" eaLnBrk="1" latinLnBrk="0" hangingPunct="1">
        <a:defRPr sz="21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balsamiq.cloud/s9fgv3b/p5mtncx" TargetMode="Externa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hyperlink" Target="mailto:wdr@aemo.com.au" TargetMode="Externa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hyperlink" Target="mailto:WDR@aemo.com.au" TargetMode="External"/><Relationship Id="rId1" Type="http://schemas.openxmlformats.org/officeDocument/2006/relationships/slideLayout" Target="../slideLayouts/slideLayout2.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81ED5-F6FA-4769-B786-76B872A1C0E1}"/>
              </a:ext>
            </a:extLst>
          </p:cNvPr>
          <p:cNvSpPr>
            <a:spLocks noGrp="1"/>
          </p:cNvSpPr>
          <p:nvPr>
            <p:ph type="ctrTitle"/>
          </p:nvPr>
        </p:nvSpPr>
        <p:spPr>
          <a:xfrm>
            <a:off x="591034" y="835674"/>
            <a:ext cx="9349993" cy="2631887"/>
          </a:xfrm>
        </p:spPr>
        <p:txBody>
          <a:bodyPr>
            <a:normAutofit/>
          </a:bodyPr>
          <a:lstStyle/>
          <a:p>
            <a:r>
              <a:rPr lang="en-AU" sz="4400">
                <a:cs typeface="Arial"/>
              </a:rPr>
              <a:t>WDR Portfolio Management System Walkthrough</a:t>
            </a:r>
            <a:endParaRPr lang="en-AU" sz="4400">
              <a:cs typeface="Arial" panose="020B0604020202020204" pitchFamily="34" charset="0"/>
            </a:endParaRPr>
          </a:p>
        </p:txBody>
      </p:sp>
      <p:sp>
        <p:nvSpPr>
          <p:cNvPr id="3" name="Subtitle 2">
            <a:extLst>
              <a:ext uri="{FF2B5EF4-FFF2-40B4-BE49-F238E27FC236}">
                <a16:creationId xmlns:a16="http://schemas.microsoft.com/office/drawing/2014/main" id="{0FF767D6-CA30-4825-9F9F-D537B00C2291}"/>
              </a:ext>
            </a:extLst>
          </p:cNvPr>
          <p:cNvSpPr>
            <a:spLocks noGrp="1"/>
          </p:cNvSpPr>
          <p:nvPr>
            <p:ph type="subTitle" idx="1"/>
          </p:nvPr>
        </p:nvSpPr>
        <p:spPr>
          <a:xfrm>
            <a:off x="591035" y="3554082"/>
            <a:ext cx="9641536" cy="3314273"/>
          </a:xfrm>
        </p:spPr>
        <p:txBody>
          <a:bodyPr vert="horz" lIns="91440" tIns="45720" rIns="91440" bIns="45720" rtlCol="0" anchor="t">
            <a:normAutofit/>
          </a:bodyPr>
          <a:lstStyle/>
          <a:p>
            <a:r>
              <a:rPr lang="en-AU" sz="2450">
                <a:latin typeface="+mj-lt"/>
                <a:cs typeface="Arial"/>
              </a:rPr>
              <a:t>Thursday 26 November 2020</a:t>
            </a:r>
          </a:p>
          <a:p>
            <a:endParaRPr lang="en-AU">
              <a:latin typeface="+mj-lt"/>
              <a:cs typeface="Arial" panose="020B0604020202020204" pitchFamily="34" charset="0"/>
            </a:endParaRPr>
          </a:p>
          <a:p>
            <a:r>
              <a:rPr lang="en-AU" sz="2450" b="1" err="1">
                <a:latin typeface="+mj-lt"/>
                <a:cs typeface="Arial"/>
              </a:rPr>
              <a:t>Webex</a:t>
            </a:r>
            <a:r>
              <a:rPr lang="en-AU" sz="2450" b="1">
                <a:latin typeface="+mj-lt"/>
                <a:cs typeface="Arial"/>
              </a:rPr>
              <a:t> only</a:t>
            </a:r>
          </a:p>
          <a:p>
            <a:endParaRPr lang="en-AU" sz="2500" b="1" u="sng">
              <a:solidFill>
                <a:schemeClr val="accent4">
                  <a:lumMod val="60000"/>
                  <a:lumOff val="40000"/>
                </a:schemeClr>
              </a:solidFill>
              <a:latin typeface="+mj-lt"/>
              <a:cs typeface="Arial" panose="020B0604020202020204" pitchFamily="34" charset="0"/>
            </a:endParaRPr>
          </a:p>
          <a:p>
            <a:endParaRPr lang="en-AU" sz="2500" b="1" u="sng">
              <a:solidFill>
                <a:schemeClr val="bg1">
                  <a:lumMod val="95000"/>
                </a:schemeClr>
              </a:solidFill>
              <a:latin typeface="+mj-lt"/>
              <a:cs typeface="Arial" panose="020B0604020202020204" pitchFamily="34" charset="0"/>
            </a:endParaRPr>
          </a:p>
          <a:p>
            <a:r>
              <a:rPr lang="en-AU" sz="2500" b="1">
                <a:solidFill>
                  <a:schemeClr val="bg1">
                    <a:lumMod val="95000"/>
                  </a:schemeClr>
                </a:solidFill>
                <a:latin typeface="+mj-lt"/>
                <a:cs typeface="Arial"/>
              </a:rPr>
              <a:t>PLEASE NOTE THIS MEETING WILL BE RECORDED FOR THE PURPOSE OF PREPARING MINUTES</a:t>
            </a:r>
            <a:endParaRPr lang="en-AU" sz="2500" b="1" u="sng">
              <a:solidFill>
                <a:schemeClr val="bg1">
                  <a:lumMod val="95000"/>
                </a:schemeClr>
              </a:solidFill>
              <a:latin typeface="+mj-lt"/>
              <a:cs typeface="Arial"/>
            </a:endParaRPr>
          </a:p>
        </p:txBody>
      </p:sp>
      <p:sp>
        <p:nvSpPr>
          <p:cNvPr id="4" name="Slide Number Placeholder 3">
            <a:extLst>
              <a:ext uri="{FF2B5EF4-FFF2-40B4-BE49-F238E27FC236}">
                <a16:creationId xmlns:a16="http://schemas.microsoft.com/office/drawing/2014/main" id="{A42BCC82-53D8-4EEC-81B4-C17FC8DB2581}"/>
              </a:ext>
            </a:extLst>
          </p:cNvPr>
          <p:cNvSpPr>
            <a:spLocks noGrp="1"/>
          </p:cNvSpPr>
          <p:nvPr>
            <p:ph type="sldNum" sz="quarter" idx="12"/>
          </p:nvPr>
        </p:nvSpPr>
        <p:spPr/>
        <p:txBody>
          <a:bodyPr/>
          <a:lstStyle/>
          <a:p>
            <a:fld id="{4EC81F68-4976-451A-B2E9-79BCBD2F70CC}" type="slidenum">
              <a:rPr lang="en-AU" smtClean="0"/>
              <a:pPr/>
              <a:t>1</a:t>
            </a:fld>
            <a:endParaRPr lang="en-AU"/>
          </a:p>
        </p:txBody>
      </p:sp>
    </p:spTree>
    <p:extLst>
      <p:ext uri="{BB962C8B-B14F-4D97-AF65-F5344CB8AC3E}">
        <p14:creationId xmlns:p14="http://schemas.microsoft.com/office/powerpoint/2010/main" val="4032065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AB4C1-0C20-4B4F-B298-27E65BCD26A6}"/>
              </a:ext>
            </a:extLst>
          </p:cNvPr>
          <p:cNvSpPr>
            <a:spLocks noGrp="1"/>
          </p:cNvSpPr>
          <p:nvPr>
            <p:ph type="title"/>
          </p:nvPr>
        </p:nvSpPr>
        <p:spPr/>
        <p:txBody>
          <a:bodyPr/>
          <a:lstStyle/>
          <a:p>
            <a:r>
              <a:rPr lang="en-AU"/>
              <a:t>PMS mock-ups link:</a:t>
            </a:r>
          </a:p>
        </p:txBody>
      </p:sp>
      <p:sp>
        <p:nvSpPr>
          <p:cNvPr id="4" name="Slide Number Placeholder 3">
            <a:extLst>
              <a:ext uri="{FF2B5EF4-FFF2-40B4-BE49-F238E27FC236}">
                <a16:creationId xmlns:a16="http://schemas.microsoft.com/office/drawing/2014/main" id="{691EDBF8-B66B-4F7B-BE09-D3CB3869CF15}"/>
              </a:ext>
            </a:extLst>
          </p:cNvPr>
          <p:cNvSpPr>
            <a:spLocks noGrp="1"/>
          </p:cNvSpPr>
          <p:nvPr>
            <p:ph type="sldNum" sz="quarter" idx="12"/>
          </p:nvPr>
        </p:nvSpPr>
        <p:spPr/>
        <p:txBody>
          <a:bodyPr/>
          <a:lstStyle/>
          <a:p>
            <a:fld id="{4EC81F68-4976-451A-B2E9-79BCBD2F70CC}" type="slidenum">
              <a:rPr lang="en-AU" smtClean="0"/>
              <a:t>10</a:t>
            </a:fld>
            <a:endParaRPr lang="en-AU"/>
          </a:p>
        </p:txBody>
      </p:sp>
      <p:sp>
        <p:nvSpPr>
          <p:cNvPr id="5" name="TextBox 4">
            <a:extLst>
              <a:ext uri="{FF2B5EF4-FFF2-40B4-BE49-F238E27FC236}">
                <a16:creationId xmlns:a16="http://schemas.microsoft.com/office/drawing/2014/main" id="{1C211E22-3C5B-4BF2-A52A-B7FA0849D723}"/>
              </a:ext>
            </a:extLst>
          </p:cNvPr>
          <p:cNvSpPr txBox="1"/>
          <p:nvPr/>
        </p:nvSpPr>
        <p:spPr>
          <a:xfrm>
            <a:off x="7324145" y="936199"/>
            <a:ext cx="3141358" cy="369332"/>
          </a:xfrm>
          <a:prstGeom prst="rect">
            <a:avLst/>
          </a:prstGeom>
          <a:noFill/>
        </p:spPr>
        <p:txBody>
          <a:bodyPr wrap="square" rtlCol="0">
            <a:spAutoFit/>
          </a:bodyPr>
          <a:lstStyle/>
          <a:p>
            <a:r>
              <a:rPr lang="en-AU" b="1">
                <a:solidFill>
                  <a:schemeClr val="bg1"/>
                </a:solidFill>
              </a:rPr>
              <a:t>**Current as of 01 Nov 20**</a:t>
            </a:r>
          </a:p>
        </p:txBody>
      </p:sp>
      <p:sp>
        <p:nvSpPr>
          <p:cNvPr id="6" name="Content Placeholder 5">
            <a:extLst>
              <a:ext uri="{FF2B5EF4-FFF2-40B4-BE49-F238E27FC236}">
                <a16:creationId xmlns:a16="http://schemas.microsoft.com/office/drawing/2014/main" id="{40067C37-D6EE-48A8-A96C-0007BF055B73}"/>
              </a:ext>
            </a:extLst>
          </p:cNvPr>
          <p:cNvSpPr>
            <a:spLocks noGrp="1"/>
          </p:cNvSpPr>
          <p:nvPr>
            <p:ph idx="1"/>
          </p:nvPr>
        </p:nvSpPr>
        <p:spPr/>
        <p:txBody>
          <a:bodyPr/>
          <a:lstStyle/>
          <a:p>
            <a:r>
              <a:rPr lang="en-AU"/>
              <a:t>Stakeholders can view current mock-ups using the following link</a:t>
            </a:r>
          </a:p>
          <a:p>
            <a:pPr marL="0" indent="0">
              <a:buNone/>
            </a:pPr>
            <a:r>
              <a:rPr lang="en-AU">
                <a:hlinkClick r:id="rId2"/>
              </a:rPr>
              <a:t>https://balsamiq.cloud/s9fgv3b/p5mtncx</a:t>
            </a:r>
            <a:r>
              <a:rPr lang="en-AU"/>
              <a:t> </a:t>
            </a:r>
          </a:p>
          <a:p>
            <a:r>
              <a:rPr lang="en-AU"/>
              <a:t>Comments can be added by:</a:t>
            </a:r>
          </a:p>
          <a:p>
            <a:pPr lvl="1"/>
            <a:r>
              <a:rPr lang="en-AU"/>
              <a:t>Clicking the ‘comment’ icon on the top right </a:t>
            </a:r>
          </a:p>
          <a:p>
            <a:pPr lvl="1"/>
            <a:r>
              <a:rPr lang="en-AU"/>
              <a:t>Add a ‘call out’.  This enables the stakeholder to pin-point where the comment applies (e.g. a specific attribute instead of the whole mock-up)</a:t>
            </a:r>
          </a:p>
          <a:p>
            <a:pPr marL="400965" lvl="1" indent="0">
              <a:buNone/>
            </a:pPr>
            <a:r>
              <a:rPr lang="en-AU" b="1"/>
              <a:t>Note</a:t>
            </a:r>
            <a:r>
              <a:rPr lang="en-AU"/>
              <a:t>: Call-out option only appears when the comment pane is visible </a:t>
            </a:r>
          </a:p>
          <a:p>
            <a:pPr lvl="1"/>
            <a:r>
              <a:rPr lang="en-AU"/>
              <a:t>Add a comment (text) </a:t>
            </a:r>
          </a:p>
          <a:p>
            <a:pPr marL="400965" lvl="1" indent="0">
              <a:buNone/>
            </a:pPr>
            <a:r>
              <a:rPr lang="en-AU" b="1"/>
              <a:t>Note</a:t>
            </a:r>
            <a:r>
              <a:rPr lang="en-AU"/>
              <a:t>: When adding a comment please add your name [name] as prefix (if the system hasn’t picked it up automatically)</a:t>
            </a:r>
          </a:p>
        </p:txBody>
      </p:sp>
      <p:pic>
        <p:nvPicPr>
          <p:cNvPr id="7" name="Picture 6">
            <a:extLst>
              <a:ext uri="{FF2B5EF4-FFF2-40B4-BE49-F238E27FC236}">
                <a16:creationId xmlns:a16="http://schemas.microsoft.com/office/drawing/2014/main" id="{00A44CED-E81C-4571-8F0F-B737D05448E4}"/>
              </a:ext>
            </a:extLst>
          </p:cNvPr>
          <p:cNvPicPr>
            <a:picLocks noChangeAspect="1"/>
          </p:cNvPicPr>
          <p:nvPr/>
        </p:nvPicPr>
        <p:blipFill>
          <a:blip r:embed="rId3"/>
          <a:stretch>
            <a:fillRect/>
          </a:stretch>
        </p:blipFill>
        <p:spPr>
          <a:xfrm>
            <a:off x="6034637" y="3218595"/>
            <a:ext cx="1295400" cy="419100"/>
          </a:xfrm>
          <a:prstGeom prst="rect">
            <a:avLst/>
          </a:prstGeom>
        </p:spPr>
      </p:pic>
      <p:pic>
        <p:nvPicPr>
          <p:cNvPr id="9" name="Picture 8">
            <a:extLst>
              <a:ext uri="{FF2B5EF4-FFF2-40B4-BE49-F238E27FC236}">
                <a16:creationId xmlns:a16="http://schemas.microsoft.com/office/drawing/2014/main" id="{DE084031-C215-4718-A009-1E8CDB21728C}"/>
              </a:ext>
            </a:extLst>
          </p:cNvPr>
          <p:cNvPicPr>
            <a:picLocks noChangeAspect="1"/>
          </p:cNvPicPr>
          <p:nvPr/>
        </p:nvPicPr>
        <p:blipFill>
          <a:blip r:embed="rId4"/>
          <a:stretch>
            <a:fillRect/>
          </a:stretch>
        </p:blipFill>
        <p:spPr>
          <a:xfrm>
            <a:off x="8978528" y="3996348"/>
            <a:ext cx="1295400" cy="828675"/>
          </a:xfrm>
          <a:prstGeom prst="rect">
            <a:avLst/>
          </a:prstGeom>
        </p:spPr>
      </p:pic>
    </p:spTree>
    <p:extLst>
      <p:ext uri="{BB962C8B-B14F-4D97-AF65-F5344CB8AC3E}">
        <p14:creationId xmlns:p14="http://schemas.microsoft.com/office/powerpoint/2010/main" val="2182905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6E444-82C3-40AE-AF87-9A198DAD62E8}"/>
              </a:ext>
            </a:extLst>
          </p:cNvPr>
          <p:cNvSpPr>
            <a:spLocks noGrp="1"/>
          </p:cNvSpPr>
          <p:nvPr>
            <p:ph type="title"/>
          </p:nvPr>
        </p:nvSpPr>
        <p:spPr/>
        <p:txBody>
          <a:bodyPr/>
          <a:lstStyle/>
          <a:p>
            <a:r>
              <a:rPr lang="en-AU" sz="5250"/>
              <a:t>PMS Research Questions</a:t>
            </a:r>
          </a:p>
        </p:txBody>
      </p:sp>
      <p:sp>
        <p:nvSpPr>
          <p:cNvPr id="3" name="Text Placeholder 2">
            <a:extLst>
              <a:ext uri="{FF2B5EF4-FFF2-40B4-BE49-F238E27FC236}">
                <a16:creationId xmlns:a16="http://schemas.microsoft.com/office/drawing/2014/main" id="{A5069B73-4A7A-4E54-A01D-52A01613EA3E}"/>
              </a:ext>
            </a:extLst>
          </p:cNvPr>
          <p:cNvSpPr>
            <a:spLocks noGrp="1"/>
          </p:cNvSpPr>
          <p:nvPr>
            <p:ph type="body" idx="1"/>
          </p:nvPr>
        </p:nvSpPr>
        <p:spPr/>
        <p:txBody>
          <a:bodyPr vert="horz" lIns="91440" tIns="45720" rIns="91440" bIns="45720" rtlCol="0" anchor="t">
            <a:normAutofit/>
          </a:bodyPr>
          <a:lstStyle/>
          <a:p>
            <a:r>
              <a:rPr lang="en-AU" sz="2100"/>
              <a:t>Madhuri Malhotra</a:t>
            </a:r>
            <a:endParaRPr lang="en-US"/>
          </a:p>
        </p:txBody>
      </p:sp>
      <p:sp>
        <p:nvSpPr>
          <p:cNvPr id="4" name="Slide Number Placeholder 3">
            <a:extLst>
              <a:ext uri="{FF2B5EF4-FFF2-40B4-BE49-F238E27FC236}">
                <a16:creationId xmlns:a16="http://schemas.microsoft.com/office/drawing/2014/main" id="{0B58ECC6-993B-46AC-8625-FCAEBC299EDE}"/>
              </a:ext>
            </a:extLst>
          </p:cNvPr>
          <p:cNvSpPr>
            <a:spLocks noGrp="1"/>
          </p:cNvSpPr>
          <p:nvPr>
            <p:ph type="sldNum" sz="quarter" idx="12"/>
          </p:nvPr>
        </p:nvSpPr>
        <p:spPr/>
        <p:txBody>
          <a:bodyPr/>
          <a:lstStyle/>
          <a:p>
            <a:fld id="{4EC81F68-4976-451A-B2E9-79BCBD2F70CC}" type="slidenum">
              <a:rPr lang="en-AU" smtClean="0"/>
              <a:pPr/>
              <a:t>11</a:t>
            </a:fld>
            <a:endParaRPr lang="en-AU"/>
          </a:p>
        </p:txBody>
      </p:sp>
    </p:spTree>
    <p:extLst>
      <p:ext uri="{BB962C8B-B14F-4D97-AF65-F5344CB8AC3E}">
        <p14:creationId xmlns:p14="http://schemas.microsoft.com/office/powerpoint/2010/main" val="2791226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52343-F421-4514-85C4-2031EB8943DA}"/>
              </a:ext>
            </a:extLst>
          </p:cNvPr>
          <p:cNvSpPr>
            <a:spLocks noGrp="1"/>
          </p:cNvSpPr>
          <p:nvPr>
            <p:ph type="title"/>
          </p:nvPr>
        </p:nvSpPr>
        <p:spPr/>
        <p:txBody>
          <a:bodyPr/>
          <a:lstStyle/>
          <a:p>
            <a:r>
              <a:rPr lang="en-US" sz="3850"/>
              <a:t>Context</a:t>
            </a:r>
            <a:endParaRPr lang="en-US"/>
          </a:p>
        </p:txBody>
      </p:sp>
      <p:sp>
        <p:nvSpPr>
          <p:cNvPr id="3" name="Content Placeholder 2">
            <a:extLst>
              <a:ext uri="{FF2B5EF4-FFF2-40B4-BE49-F238E27FC236}">
                <a16:creationId xmlns:a16="http://schemas.microsoft.com/office/drawing/2014/main" id="{77EB7914-B13A-4D3F-BA74-13C78EE17013}"/>
              </a:ext>
            </a:extLst>
          </p:cNvPr>
          <p:cNvSpPr>
            <a:spLocks noGrp="1"/>
          </p:cNvSpPr>
          <p:nvPr>
            <p:ph idx="1"/>
          </p:nvPr>
        </p:nvSpPr>
        <p:spPr/>
        <p:txBody>
          <a:bodyPr vert="horz" lIns="91440" tIns="45720" rIns="91440" bIns="45720" rtlCol="0" anchor="t">
            <a:normAutofit/>
          </a:bodyPr>
          <a:lstStyle/>
          <a:p>
            <a:pPr marL="200025" indent="-200025"/>
            <a:r>
              <a:rPr lang="en-US" sz="2450">
                <a:ea typeface="+mn-lt"/>
                <a:cs typeface="+mn-lt"/>
              </a:rPr>
              <a:t>AEMO is seeking </a:t>
            </a:r>
            <a:r>
              <a:rPr lang="en-US" sz="2450" u="sng">
                <a:ea typeface="+mn-lt"/>
                <a:cs typeface="+mn-lt"/>
              </a:rPr>
              <a:t>early feedback </a:t>
            </a:r>
            <a:r>
              <a:rPr lang="en-US" sz="2450">
                <a:ea typeface="+mn-lt"/>
                <a:cs typeface="+mn-lt"/>
              </a:rPr>
              <a:t>from participants. This is to allow </a:t>
            </a:r>
            <a:r>
              <a:rPr lang="en-AU" sz="2450">
                <a:ea typeface="+mn-lt"/>
                <a:cs typeface="+mn-lt"/>
              </a:rPr>
              <a:t>feedback to be discussed and, where appropriate, catered for in timelines, requirements and design.</a:t>
            </a:r>
            <a:endParaRPr lang="en-US">
              <a:ea typeface="+mn-lt"/>
              <a:cs typeface="+mn-lt"/>
            </a:endParaRPr>
          </a:p>
          <a:p>
            <a:pPr marL="200025" indent="-200025"/>
            <a:r>
              <a:rPr lang="en-AU" sz="2450">
                <a:ea typeface="+mn-lt"/>
                <a:cs typeface="+mn-lt"/>
              </a:rPr>
              <a:t>AEMO will talk through each of the following questions with participants during the workshop. If possible, please come prepared with responses.</a:t>
            </a:r>
          </a:p>
        </p:txBody>
      </p:sp>
      <p:sp>
        <p:nvSpPr>
          <p:cNvPr id="4" name="Slide Number Placeholder 3">
            <a:extLst>
              <a:ext uri="{FF2B5EF4-FFF2-40B4-BE49-F238E27FC236}">
                <a16:creationId xmlns:a16="http://schemas.microsoft.com/office/drawing/2014/main" id="{D1B8A205-7DFB-4D4E-8B9A-E43C40913AC4}"/>
              </a:ext>
            </a:extLst>
          </p:cNvPr>
          <p:cNvSpPr>
            <a:spLocks noGrp="1"/>
          </p:cNvSpPr>
          <p:nvPr>
            <p:ph type="sldNum" sz="quarter" idx="12"/>
          </p:nvPr>
        </p:nvSpPr>
        <p:spPr/>
        <p:txBody>
          <a:bodyPr/>
          <a:lstStyle/>
          <a:p>
            <a:fld id="{4EC81F68-4976-451A-B2E9-79BCBD2F70CC}" type="slidenum">
              <a:rPr lang="en-AU" smtClean="0"/>
              <a:t>12</a:t>
            </a:fld>
            <a:endParaRPr lang="en-AU"/>
          </a:p>
        </p:txBody>
      </p:sp>
    </p:spTree>
    <p:extLst>
      <p:ext uri="{BB962C8B-B14F-4D97-AF65-F5344CB8AC3E}">
        <p14:creationId xmlns:p14="http://schemas.microsoft.com/office/powerpoint/2010/main" val="3411852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1466A-2E8B-4A2C-9AB8-F52891CAF514}"/>
              </a:ext>
            </a:extLst>
          </p:cNvPr>
          <p:cNvSpPr>
            <a:spLocks noGrp="1"/>
          </p:cNvSpPr>
          <p:nvPr>
            <p:ph type="title"/>
          </p:nvPr>
        </p:nvSpPr>
        <p:spPr>
          <a:xfrm>
            <a:off x="206547" y="150494"/>
            <a:ext cx="10104812" cy="1310695"/>
          </a:xfrm>
        </p:spPr>
        <p:txBody>
          <a:bodyPr/>
          <a:lstStyle/>
          <a:p>
            <a:r>
              <a:rPr lang="en-US" sz="3850"/>
              <a:t>Portfolio Management System Questions</a:t>
            </a:r>
            <a:endParaRPr lang="en-US"/>
          </a:p>
        </p:txBody>
      </p:sp>
      <p:sp>
        <p:nvSpPr>
          <p:cNvPr id="3" name="Content Placeholder 2">
            <a:extLst>
              <a:ext uri="{FF2B5EF4-FFF2-40B4-BE49-F238E27FC236}">
                <a16:creationId xmlns:a16="http://schemas.microsoft.com/office/drawing/2014/main" id="{8C27FA6D-6501-4B3C-8718-C81952C9EE6F}"/>
              </a:ext>
            </a:extLst>
          </p:cNvPr>
          <p:cNvSpPr>
            <a:spLocks noGrp="1"/>
          </p:cNvSpPr>
          <p:nvPr>
            <p:ph idx="1"/>
          </p:nvPr>
        </p:nvSpPr>
        <p:spPr>
          <a:xfrm>
            <a:off x="206546" y="1857633"/>
            <a:ext cx="10255425" cy="4796544"/>
          </a:xfrm>
        </p:spPr>
        <p:txBody>
          <a:bodyPr vert="horz" lIns="91440" tIns="45720" rIns="91440" bIns="45720" rtlCol="0" anchor="t">
            <a:normAutofit lnSpcReduction="10000"/>
          </a:bodyPr>
          <a:lstStyle/>
          <a:p>
            <a:pPr marL="457200" indent="-457200">
              <a:buAutoNum type="arabicPeriod"/>
            </a:pPr>
            <a:r>
              <a:rPr lang="en-US" sz="2450">
                <a:ea typeface="+mn-lt"/>
                <a:cs typeface="+mn-lt"/>
              </a:rPr>
              <a:t>What is your current process around registration application submissions? Who is involved?</a:t>
            </a:r>
            <a:endParaRPr lang="en-US" sz="2450">
              <a:cs typeface="Segoe UI Semilight"/>
            </a:endParaRPr>
          </a:p>
          <a:p>
            <a:pPr marL="457200" indent="-457200">
              <a:buAutoNum type="arabicPeriod"/>
            </a:pPr>
            <a:r>
              <a:rPr lang="en-US" sz="2450">
                <a:cs typeface="Segoe UI Semilight"/>
              </a:rPr>
              <a:t>How frequently do you plan to use PMS?</a:t>
            </a:r>
            <a:endParaRPr lang="en-US">
              <a:cs typeface="Segoe UI Semilight"/>
            </a:endParaRPr>
          </a:p>
          <a:p>
            <a:pPr marL="457200" indent="-457200">
              <a:buAutoNum type="arabicPeriod"/>
            </a:pPr>
            <a:r>
              <a:rPr lang="en-US" sz="2450">
                <a:cs typeface="Segoe UI Semilight"/>
              </a:rPr>
              <a:t>What kind of information would you like to see in your portfolio?</a:t>
            </a:r>
          </a:p>
          <a:p>
            <a:pPr marL="457200" indent="-457200">
              <a:buAutoNum type="arabicPeriod"/>
            </a:pPr>
            <a:r>
              <a:rPr lang="en-US" sz="2450">
                <a:ea typeface="+mn-lt"/>
                <a:cs typeface="+mn-lt"/>
              </a:rPr>
              <a:t>How frequently will you be changing/regrouping the aggregations?</a:t>
            </a:r>
          </a:p>
          <a:p>
            <a:pPr marL="457200" indent="-457200">
              <a:buAutoNum type="arabicPeriod"/>
            </a:pPr>
            <a:r>
              <a:rPr lang="en-US" sz="2450">
                <a:ea typeface="+mn-lt"/>
                <a:cs typeface="+mn-lt"/>
              </a:rPr>
              <a:t>How do you want to receive updates from AEMO regarding applications?</a:t>
            </a:r>
          </a:p>
          <a:p>
            <a:pPr marL="457200" indent="-457200">
              <a:buAutoNum type="arabicPeriod"/>
            </a:pPr>
            <a:r>
              <a:rPr lang="en-US" sz="2450">
                <a:ea typeface="+mn-lt"/>
                <a:cs typeface="+mn-lt"/>
              </a:rPr>
              <a:t>Who will be the people using PMS in your organisation?</a:t>
            </a:r>
          </a:p>
          <a:p>
            <a:pPr marL="457200" indent="-457200">
              <a:buAutoNum type="arabicPeriod"/>
            </a:pPr>
            <a:r>
              <a:rPr lang="en-US" sz="2450">
                <a:ea typeface="+mn-lt"/>
                <a:cs typeface="+mn-lt"/>
              </a:rPr>
              <a:t>AEMO is considering introducing APIs, depending on participant feedback. What is your preference for your main way of using PMS: API or web screens? </a:t>
            </a:r>
          </a:p>
          <a:p>
            <a:pPr marL="457200" indent="-457200">
              <a:buAutoNum type="arabicPeriod"/>
            </a:pPr>
            <a:r>
              <a:rPr lang="en-US" sz="2450">
                <a:ea typeface="+mn-lt"/>
                <a:cs typeface="+mn-lt"/>
              </a:rPr>
              <a:t>Do you currently use a similar PMS? If yes, can you please name it?</a:t>
            </a:r>
          </a:p>
        </p:txBody>
      </p:sp>
      <p:sp>
        <p:nvSpPr>
          <p:cNvPr id="4" name="Slide Number Placeholder 3">
            <a:extLst>
              <a:ext uri="{FF2B5EF4-FFF2-40B4-BE49-F238E27FC236}">
                <a16:creationId xmlns:a16="http://schemas.microsoft.com/office/drawing/2014/main" id="{0E0ACA0B-2E6B-4F20-B5FA-BAE7DEC485EA}"/>
              </a:ext>
            </a:extLst>
          </p:cNvPr>
          <p:cNvSpPr>
            <a:spLocks noGrp="1"/>
          </p:cNvSpPr>
          <p:nvPr>
            <p:ph type="sldNum" sz="quarter" idx="12"/>
          </p:nvPr>
        </p:nvSpPr>
        <p:spPr/>
        <p:txBody>
          <a:bodyPr/>
          <a:lstStyle/>
          <a:p>
            <a:fld id="{4EC81F68-4976-451A-B2E9-79BCBD2F70CC}" type="slidenum">
              <a:rPr lang="en-AU" smtClean="0"/>
              <a:t>13</a:t>
            </a:fld>
            <a:endParaRPr lang="en-AU"/>
          </a:p>
        </p:txBody>
      </p:sp>
    </p:spTree>
    <p:extLst>
      <p:ext uri="{BB962C8B-B14F-4D97-AF65-F5344CB8AC3E}">
        <p14:creationId xmlns:p14="http://schemas.microsoft.com/office/powerpoint/2010/main" val="607587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1466A-2E8B-4A2C-9AB8-F52891CAF514}"/>
              </a:ext>
            </a:extLst>
          </p:cNvPr>
          <p:cNvSpPr>
            <a:spLocks noGrp="1"/>
          </p:cNvSpPr>
          <p:nvPr>
            <p:ph type="title"/>
          </p:nvPr>
        </p:nvSpPr>
        <p:spPr/>
        <p:txBody>
          <a:bodyPr/>
          <a:lstStyle/>
          <a:p>
            <a:r>
              <a:rPr lang="en-US" sz="3850"/>
              <a:t>General Questions</a:t>
            </a:r>
            <a:endParaRPr lang="en-US"/>
          </a:p>
        </p:txBody>
      </p:sp>
      <p:sp>
        <p:nvSpPr>
          <p:cNvPr id="3" name="Content Placeholder 2">
            <a:extLst>
              <a:ext uri="{FF2B5EF4-FFF2-40B4-BE49-F238E27FC236}">
                <a16:creationId xmlns:a16="http://schemas.microsoft.com/office/drawing/2014/main" id="{8C27FA6D-6501-4B3C-8718-C81952C9EE6F}"/>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sz="2450">
                <a:ea typeface="+mn-lt"/>
                <a:cs typeface="+mn-lt"/>
              </a:rPr>
              <a:t>What AEMO systems are you using? What has your experience with them been like?</a:t>
            </a:r>
            <a:endParaRPr lang="en-US" sz="2450">
              <a:cs typeface="Segoe UI Semilight"/>
            </a:endParaRPr>
          </a:p>
          <a:p>
            <a:pPr marL="457200" indent="-457200">
              <a:buAutoNum type="arabicPeriod"/>
            </a:pPr>
            <a:r>
              <a:rPr lang="en-US" sz="2450">
                <a:ea typeface="+mn-lt"/>
                <a:cs typeface="+mn-lt"/>
              </a:rPr>
              <a:t>How is the performance of AEMO systems you have been using? Are they fast enough? </a:t>
            </a:r>
          </a:p>
          <a:p>
            <a:pPr marL="457200" indent="-457200">
              <a:buAutoNum type="arabicPeriod"/>
            </a:pPr>
            <a:r>
              <a:rPr lang="en-US" sz="2450">
                <a:ea typeface="+mn-lt"/>
                <a:cs typeface="+mn-lt"/>
              </a:rPr>
              <a:t>Feedback around user guide: Do you need any training or further guides for WDR?</a:t>
            </a:r>
          </a:p>
          <a:p>
            <a:pPr marL="457200" indent="-457200">
              <a:buAutoNum type="arabicPeriod"/>
            </a:pPr>
            <a:r>
              <a:rPr lang="en-US" sz="2450">
                <a:ea typeface="+mn-lt"/>
                <a:cs typeface="+mn-lt"/>
              </a:rPr>
              <a:t>What other improvements would you suggest? </a:t>
            </a:r>
          </a:p>
        </p:txBody>
      </p:sp>
      <p:sp>
        <p:nvSpPr>
          <p:cNvPr id="4" name="Slide Number Placeholder 3">
            <a:extLst>
              <a:ext uri="{FF2B5EF4-FFF2-40B4-BE49-F238E27FC236}">
                <a16:creationId xmlns:a16="http://schemas.microsoft.com/office/drawing/2014/main" id="{0E0ACA0B-2E6B-4F20-B5FA-BAE7DEC485EA}"/>
              </a:ext>
            </a:extLst>
          </p:cNvPr>
          <p:cNvSpPr>
            <a:spLocks noGrp="1"/>
          </p:cNvSpPr>
          <p:nvPr>
            <p:ph type="sldNum" sz="quarter" idx="12"/>
          </p:nvPr>
        </p:nvSpPr>
        <p:spPr/>
        <p:txBody>
          <a:bodyPr/>
          <a:lstStyle/>
          <a:p>
            <a:fld id="{4EC81F68-4976-451A-B2E9-79BCBD2F70CC}" type="slidenum">
              <a:rPr lang="en-AU" smtClean="0"/>
              <a:t>14</a:t>
            </a:fld>
            <a:endParaRPr lang="en-AU"/>
          </a:p>
        </p:txBody>
      </p:sp>
    </p:spTree>
    <p:extLst>
      <p:ext uri="{BB962C8B-B14F-4D97-AF65-F5344CB8AC3E}">
        <p14:creationId xmlns:p14="http://schemas.microsoft.com/office/powerpoint/2010/main" val="28562680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0AFAF-66F5-464A-936F-E341FD40CECB}"/>
              </a:ext>
            </a:extLst>
          </p:cNvPr>
          <p:cNvSpPr>
            <a:spLocks noGrp="1"/>
          </p:cNvSpPr>
          <p:nvPr>
            <p:ph type="title"/>
          </p:nvPr>
        </p:nvSpPr>
        <p:spPr/>
        <p:txBody>
          <a:bodyPr/>
          <a:lstStyle/>
          <a:p>
            <a:r>
              <a:rPr lang="en-AU"/>
              <a:t>Next steps</a:t>
            </a:r>
          </a:p>
        </p:txBody>
      </p:sp>
      <p:sp>
        <p:nvSpPr>
          <p:cNvPr id="4" name="Slide Number Placeholder 3">
            <a:extLst>
              <a:ext uri="{FF2B5EF4-FFF2-40B4-BE49-F238E27FC236}">
                <a16:creationId xmlns:a16="http://schemas.microsoft.com/office/drawing/2014/main" id="{2E5F6E86-D1FF-4F38-A85A-B553F3B67743}"/>
              </a:ext>
            </a:extLst>
          </p:cNvPr>
          <p:cNvSpPr>
            <a:spLocks noGrp="1"/>
          </p:cNvSpPr>
          <p:nvPr>
            <p:ph type="sldNum" sz="quarter" idx="12"/>
          </p:nvPr>
        </p:nvSpPr>
        <p:spPr/>
        <p:txBody>
          <a:bodyPr/>
          <a:lstStyle/>
          <a:p>
            <a:fld id="{4EC81F68-4976-451A-B2E9-79BCBD2F70CC}" type="slidenum">
              <a:rPr lang="en-AU" dirty="0" smtClean="0"/>
              <a:pPr/>
              <a:t>15</a:t>
            </a:fld>
            <a:endParaRPr lang="en-AU"/>
          </a:p>
        </p:txBody>
      </p:sp>
      <p:sp>
        <p:nvSpPr>
          <p:cNvPr id="5" name="Text Placeholder 2">
            <a:extLst>
              <a:ext uri="{FF2B5EF4-FFF2-40B4-BE49-F238E27FC236}">
                <a16:creationId xmlns:a16="http://schemas.microsoft.com/office/drawing/2014/main" id="{E2A66622-CDE6-4777-92E8-C7C52835322F}"/>
              </a:ext>
            </a:extLst>
          </p:cNvPr>
          <p:cNvSpPr>
            <a:spLocks noGrp="1"/>
          </p:cNvSpPr>
          <p:nvPr>
            <p:ph type="body" idx="1"/>
          </p:nvPr>
        </p:nvSpPr>
        <p:spPr>
          <a:xfrm>
            <a:off x="729493" y="5059034"/>
            <a:ext cx="9221689" cy="1653678"/>
          </a:xfrm>
        </p:spPr>
        <p:txBody>
          <a:bodyPr vert="horz" lIns="91440" tIns="45720" rIns="91440" bIns="45720" rtlCol="0" anchor="t">
            <a:normAutofit/>
          </a:bodyPr>
          <a:lstStyle/>
          <a:p>
            <a:r>
              <a:rPr lang="en-AU" sz="2100"/>
              <a:t>Kevin Gupta</a:t>
            </a:r>
            <a:endParaRPr lang="en-US"/>
          </a:p>
        </p:txBody>
      </p:sp>
    </p:spTree>
    <p:extLst>
      <p:ext uri="{BB962C8B-B14F-4D97-AF65-F5344CB8AC3E}">
        <p14:creationId xmlns:p14="http://schemas.microsoft.com/office/powerpoint/2010/main" val="2608624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3EE54-571B-4B27-97E7-A283FEBB471A}"/>
              </a:ext>
            </a:extLst>
          </p:cNvPr>
          <p:cNvSpPr>
            <a:spLocks noGrp="1"/>
          </p:cNvSpPr>
          <p:nvPr>
            <p:ph type="title"/>
          </p:nvPr>
        </p:nvSpPr>
        <p:spPr>
          <a:xfrm>
            <a:off x="206547" y="150494"/>
            <a:ext cx="7894138" cy="1310695"/>
          </a:xfrm>
        </p:spPr>
        <p:txBody>
          <a:bodyPr anchor="b">
            <a:normAutofit/>
          </a:bodyPr>
          <a:lstStyle/>
          <a:p>
            <a:r>
              <a:rPr lang="en-AU"/>
              <a:t>Portfolio management system:</a:t>
            </a:r>
            <a:br>
              <a:rPr lang="en-AU"/>
            </a:br>
            <a:r>
              <a:rPr lang="en-AU"/>
              <a:t>Next steps</a:t>
            </a:r>
          </a:p>
        </p:txBody>
      </p:sp>
      <p:sp>
        <p:nvSpPr>
          <p:cNvPr id="4" name="Slide Number Placeholder 3">
            <a:extLst>
              <a:ext uri="{FF2B5EF4-FFF2-40B4-BE49-F238E27FC236}">
                <a16:creationId xmlns:a16="http://schemas.microsoft.com/office/drawing/2014/main" id="{74E15492-0DE8-4FEA-B403-7A419C998583}"/>
              </a:ext>
            </a:extLst>
          </p:cNvPr>
          <p:cNvSpPr>
            <a:spLocks noGrp="1"/>
          </p:cNvSpPr>
          <p:nvPr>
            <p:ph type="sldNum" sz="quarter" idx="12"/>
          </p:nvPr>
        </p:nvSpPr>
        <p:spPr>
          <a:xfrm>
            <a:off x="9956751" y="7006699"/>
            <a:ext cx="505220" cy="402483"/>
          </a:xfrm>
        </p:spPr>
        <p:txBody>
          <a:bodyPr anchor="ctr">
            <a:normAutofit/>
          </a:bodyPr>
          <a:lstStyle/>
          <a:p>
            <a:pPr>
              <a:spcAft>
                <a:spcPts val="600"/>
              </a:spcAft>
            </a:pPr>
            <a:fld id="{4EC81F68-4976-451A-B2E9-79BCBD2F70CC}" type="slidenum">
              <a:rPr lang="en-AU" smtClean="0"/>
              <a:pPr>
                <a:spcAft>
                  <a:spcPts val="600"/>
                </a:spcAft>
              </a:pPr>
              <a:t>16</a:t>
            </a:fld>
            <a:endParaRPr lang="en-AU"/>
          </a:p>
        </p:txBody>
      </p:sp>
      <p:sp>
        <p:nvSpPr>
          <p:cNvPr id="3" name="Content Placeholder 2">
            <a:extLst>
              <a:ext uri="{FF2B5EF4-FFF2-40B4-BE49-F238E27FC236}">
                <a16:creationId xmlns:a16="http://schemas.microsoft.com/office/drawing/2014/main" id="{BB31C1FA-7424-4A47-A460-FCFEC3BA2E5D}"/>
              </a:ext>
            </a:extLst>
          </p:cNvPr>
          <p:cNvSpPr>
            <a:spLocks noGrp="1"/>
          </p:cNvSpPr>
          <p:nvPr>
            <p:ph idx="1"/>
          </p:nvPr>
        </p:nvSpPr>
        <p:spPr/>
        <p:txBody>
          <a:bodyPr vert="horz" lIns="91440" tIns="45720" rIns="91440" bIns="45720" rtlCol="0" anchor="t">
            <a:normAutofit/>
          </a:bodyPr>
          <a:lstStyle/>
          <a:p>
            <a:r>
              <a:rPr lang="en-AU" sz="2450" b="1"/>
              <a:t>Tue 15 Dec</a:t>
            </a:r>
            <a:r>
              <a:rPr lang="en-AU" sz="2450"/>
              <a:t>: Please provide feedback on Portfolio Management process or mock-up screens to </a:t>
            </a:r>
            <a:r>
              <a:rPr lang="en-AU" sz="2450">
                <a:hlinkClick r:id="rId2"/>
              </a:rPr>
              <a:t>wdr@aemo.com.au</a:t>
            </a:r>
            <a:r>
              <a:rPr lang="en-AU" sz="2450"/>
              <a:t> </a:t>
            </a:r>
            <a:endParaRPr lang="en-AU" sz="2450">
              <a:cs typeface="Segoe UI Semilight"/>
            </a:endParaRPr>
          </a:p>
        </p:txBody>
      </p:sp>
    </p:spTree>
    <p:extLst>
      <p:ext uri="{BB962C8B-B14F-4D97-AF65-F5344CB8AC3E}">
        <p14:creationId xmlns:p14="http://schemas.microsoft.com/office/powerpoint/2010/main" val="179104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0AFAF-66F5-464A-936F-E341FD40CECB}"/>
              </a:ext>
            </a:extLst>
          </p:cNvPr>
          <p:cNvSpPr>
            <a:spLocks noGrp="1"/>
          </p:cNvSpPr>
          <p:nvPr>
            <p:ph type="title"/>
          </p:nvPr>
        </p:nvSpPr>
        <p:spPr/>
        <p:txBody>
          <a:bodyPr/>
          <a:lstStyle/>
          <a:p>
            <a:r>
              <a:rPr lang="en-AU"/>
              <a:t>Thank you for your participation!</a:t>
            </a:r>
          </a:p>
        </p:txBody>
      </p:sp>
      <p:sp>
        <p:nvSpPr>
          <p:cNvPr id="4" name="Slide Number Placeholder 3">
            <a:extLst>
              <a:ext uri="{FF2B5EF4-FFF2-40B4-BE49-F238E27FC236}">
                <a16:creationId xmlns:a16="http://schemas.microsoft.com/office/drawing/2014/main" id="{2E5F6E86-D1FF-4F38-A85A-B553F3B67743}"/>
              </a:ext>
            </a:extLst>
          </p:cNvPr>
          <p:cNvSpPr>
            <a:spLocks noGrp="1"/>
          </p:cNvSpPr>
          <p:nvPr>
            <p:ph type="sldNum" sz="quarter" idx="12"/>
          </p:nvPr>
        </p:nvSpPr>
        <p:spPr/>
        <p:txBody>
          <a:bodyPr/>
          <a:lstStyle/>
          <a:p>
            <a:fld id="{4EC81F68-4976-451A-B2E9-79BCBD2F70CC}" type="slidenum">
              <a:rPr lang="en-AU" dirty="0" smtClean="0"/>
              <a:pPr/>
              <a:t>17</a:t>
            </a:fld>
            <a:endParaRPr lang="en-AU"/>
          </a:p>
        </p:txBody>
      </p:sp>
    </p:spTree>
    <p:extLst>
      <p:ext uri="{BB962C8B-B14F-4D97-AF65-F5344CB8AC3E}">
        <p14:creationId xmlns:p14="http://schemas.microsoft.com/office/powerpoint/2010/main" val="2938380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750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5B3E8-F588-4C2A-B592-BBCCA7FA20A2}"/>
              </a:ext>
            </a:extLst>
          </p:cNvPr>
          <p:cNvSpPr>
            <a:spLocks noGrp="1"/>
          </p:cNvSpPr>
          <p:nvPr>
            <p:ph type="title"/>
          </p:nvPr>
        </p:nvSpPr>
        <p:spPr>
          <a:xfrm>
            <a:off x="735062" y="933653"/>
            <a:ext cx="9221689" cy="4817528"/>
          </a:xfrm>
        </p:spPr>
        <p:txBody>
          <a:bodyPr>
            <a:noAutofit/>
          </a:bodyPr>
          <a:lstStyle/>
          <a:p>
            <a:pPr algn="ctr"/>
            <a:r>
              <a:rPr lang="en-AU" sz="4000" i="1"/>
              <a:t>We acknowledge the Traditional Owners of country throughout Australia and recognise their continuing connection to land, waters and culture.</a:t>
            </a:r>
            <a:br>
              <a:rPr lang="en-AU" sz="4000" i="1"/>
            </a:br>
            <a:r>
              <a:rPr lang="en-AU" sz="4000" i="1"/>
              <a:t> </a:t>
            </a:r>
            <a:r>
              <a:rPr lang="en-AU" sz="4000"/>
              <a:t>​</a:t>
            </a:r>
            <a:br>
              <a:rPr lang="en-AU" sz="4000"/>
            </a:br>
            <a:r>
              <a:rPr lang="en-AU" sz="4000" i="1"/>
              <a:t>We pay our respects to their Elders past, present and emerging.</a:t>
            </a:r>
            <a:r>
              <a:rPr lang="en-AU" sz="4000"/>
              <a:t>​</a:t>
            </a:r>
          </a:p>
        </p:txBody>
      </p:sp>
      <p:sp>
        <p:nvSpPr>
          <p:cNvPr id="4" name="Slide Number Placeholder 3">
            <a:extLst>
              <a:ext uri="{FF2B5EF4-FFF2-40B4-BE49-F238E27FC236}">
                <a16:creationId xmlns:a16="http://schemas.microsoft.com/office/drawing/2014/main" id="{E6A1705F-82C7-47B4-9E90-9E1005810612}"/>
              </a:ext>
            </a:extLst>
          </p:cNvPr>
          <p:cNvSpPr>
            <a:spLocks noGrp="1"/>
          </p:cNvSpPr>
          <p:nvPr>
            <p:ph type="sldNum" sz="quarter" idx="12"/>
          </p:nvPr>
        </p:nvSpPr>
        <p:spPr/>
        <p:txBody>
          <a:bodyPr/>
          <a:lstStyle/>
          <a:p>
            <a:fld id="{4EC81F68-4976-451A-B2E9-79BCBD2F70CC}" type="slidenum">
              <a:rPr lang="en-AU" smtClean="0"/>
              <a:pPr/>
              <a:t>2</a:t>
            </a:fld>
            <a:endParaRPr lang="en-AU"/>
          </a:p>
        </p:txBody>
      </p:sp>
    </p:spTree>
    <p:extLst>
      <p:ext uri="{BB962C8B-B14F-4D97-AF65-F5344CB8AC3E}">
        <p14:creationId xmlns:p14="http://schemas.microsoft.com/office/powerpoint/2010/main" val="314605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D2A17-C8CB-4750-8CC0-C52D52CC6DF9}"/>
              </a:ext>
            </a:extLst>
          </p:cNvPr>
          <p:cNvSpPr>
            <a:spLocks noGrp="1"/>
          </p:cNvSpPr>
          <p:nvPr>
            <p:ph type="title"/>
          </p:nvPr>
        </p:nvSpPr>
        <p:spPr>
          <a:xfrm>
            <a:off x="233619" y="503978"/>
            <a:ext cx="3048595" cy="4424157"/>
          </a:xfrm>
        </p:spPr>
        <p:txBody>
          <a:bodyPr/>
          <a:lstStyle/>
          <a:p>
            <a:r>
              <a:rPr lang="en-AU" sz="3200"/>
              <a:t>Online forum housekeeping</a:t>
            </a:r>
            <a:br>
              <a:rPr lang="en-AU" sz="3200"/>
            </a:br>
            <a:endParaRPr lang="en-AU" sz="3200"/>
          </a:p>
        </p:txBody>
      </p:sp>
      <p:sp>
        <p:nvSpPr>
          <p:cNvPr id="3" name="Slide Number Placeholder 2">
            <a:extLst>
              <a:ext uri="{FF2B5EF4-FFF2-40B4-BE49-F238E27FC236}">
                <a16:creationId xmlns:a16="http://schemas.microsoft.com/office/drawing/2014/main" id="{30D59998-9F3A-45CC-B684-349B19AB0A94}"/>
              </a:ext>
            </a:extLst>
          </p:cNvPr>
          <p:cNvSpPr>
            <a:spLocks noGrp="1"/>
          </p:cNvSpPr>
          <p:nvPr>
            <p:ph type="sldNum" sz="quarter" idx="12"/>
          </p:nvPr>
        </p:nvSpPr>
        <p:spPr/>
        <p:txBody>
          <a:bodyPr/>
          <a:lstStyle/>
          <a:p>
            <a:fld id="{4EC81F68-4976-451A-B2E9-79BCBD2F70CC}" type="slidenum">
              <a:rPr lang="en-AU" smtClean="0"/>
              <a:t>3</a:t>
            </a:fld>
            <a:endParaRPr lang="en-AU"/>
          </a:p>
        </p:txBody>
      </p:sp>
      <p:sp>
        <p:nvSpPr>
          <p:cNvPr id="4" name="Text Placeholder 3">
            <a:extLst>
              <a:ext uri="{FF2B5EF4-FFF2-40B4-BE49-F238E27FC236}">
                <a16:creationId xmlns:a16="http://schemas.microsoft.com/office/drawing/2014/main" id="{BC4A4309-F7F5-464A-9455-4FA95391FC1F}"/>
              </a:ext>
            </a:extLst>
          </p:cNvPr>
          <p:cNvSpPr>
            <a:spLocks noGrp="1"/>
          </p:cNvSpPr>
          <p:nvPr>
            <p:ph type="body" sz="quarter" idx="13"/>
          </p:nvPr>
        </p:nvSpPr>
        <p:spPr>
          <a:xfrm>
            <a:off x="4976260" y="560987"/>
            <a:ext cx="5485339" cy="6445711"/>
          </a:xfrm>
        </p:spPr>
        <p:txBody>
          <a:bodyPr>
            <a:normAutofit lnSpcReduction="10000"/>
          </a:bodyPr>
          <a:lstStyle/>
          <a:p>
            <a:r>
              <a:rPr lang="en-AU"/>
              <a:t>Please mute your microphone, this helps with audio quality as background noises distract from the information being shared.​</a:t>
            </a:r>
          </a:p>
          <a:p>
            <a:r>
              <a:rPr lang="en-AU"/>
              <a:t>Video is optional, but having it turned off helps with webinar performance and minimises distractions.​</a:t>
            </a:r>
          </a:p>
          <a:p>
            <a:r>
              <a:rPr lang="en-AU"/>
              <a:t>We ask that you utilise the Chat function for any questions or comments you may have if you are unable to use audio. ​</a:t>
            </a:r>
          </a:p>
          <a:p>
            <a:r>
              <a:rPr lang="en-AU"/>
              <a:t>If you have dialled in via phone, could you please email your name and organisation to </a:t>
            </a:r>
            <a:r>
              <a:rPr lang="en-AU">
                <a:hlinkClick r:id="rId2"/>
              </a:rPr>
              <a:t>WDR@aemo.com.au</a:t>
            </a:r>
            <a:r>
              <a:rPr lang="en-AU"/>
              <a:t> for our records.​</a:t>
            </a:r>
          </a:p>
          <a:p>
            <a:r>
              <a:rPr lang="en-AU"/>
              <a:t>Be respectful of all participants and the process. </a:t>
            </a:r>
          </a:p>
        </p:txBody>
      </p:sp>
      <p:pic>
        <p:nvPicPr>
          <p:cNvPr id="8" name="Graphic 7" descr="Chat RTL">
            <a:extLst>
              <a:ext uri="{FF2B5EF4-FFF2-40B4-BE49-F238E27FC236}">
                <a16:creationId xmlns:a16="http://schemas.microsoft.com/office/drawing/2014/main" id="{A3FC2867-8DE1-451E-8441-1AABA3BC6E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27933" y="3341890"/>
            <a:ext cx="914400" cy="914400"/>
          </a:xfrm>
          <a:prstGeom prst="rect">
            <a:avLst/>
          </a:prstGeom>
        </p:spPr>
      </p:pic>
      <p:pic>
        <p:nvPicPr>
          <p:cNvPr id="12" name="Graphic 11" descr="Mute speaker">
            <a:extLst>
              <a:ext uri="{FF2B5EF4-FFF2-40B4-BE49-F238E27FC236}">
                <a16:creationId xmlns:a16="http://schemas.microsoft.com/office/drawing/2014/main" id="{24BF3617-3578-420A-A6B1-BA6A1DF424D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72037" y="682425"/>
            <a:ext cx="914400" cy="914400"/>
          </a:xfrm>
          <a:prstGeom prst="rect">
            <a:avLst/>
          </a:prstGeom>
        </p:spPr>
      </p:pic>
      <p:pic>
        <p:nvPicPr>
          <p:cNvPr id="14" name="Graphic 13" descr="Email">
            <a:extLst>
              <a:ext uri="{FF2B5EF4-FFF2-40B4-BE49-F238E27FC236}">
                <a16:creationId xmlns:a16="http://schemas.microsoft.com/office/drawing/2014/main" id="{BA9500B2-E931-458D-94E2-155B7737212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81800" y="4564299"/>
            <a:ext cx="914400" cy="914400"/>
          </a:xfrm>
          <a:prstGeom prst="rect">
            <a:avLst/>
          </a:prstGeom>
        </p:spPr>
      </p:pic>
      <p:pic>
        <p:nvPicPr>
          <p:cNvPr id="16" name="Graphic 15" descr="Group brainstorm">
            <a:extLst>
              <a:ext uri="{FF2B5EF4-FFF2-40B4-BE49-F238E27FC236}">
                <a16:creationId xmlns:a16="http://schemas.microsoft.com/office/drawing/2014/main" id="{59CDC7C5-3AF6-4340-8887-33C002A487E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01050" y="5642328"/>
            <a:ext cx="914400" cy="914400"/>
          </a:xfrm>
          <a:prstGeom prst="rect">
            <a:avLst/>
          </a:prstGeom>
        </p:spPr>
      </p:pic>
      <p:pic>
        <p:nvPicPr>
          <p:cNvPr id="18" name="Graphic 17" descr="Video camera">
            <a:extLst>
              <a:ext uri="{FF2B5EF4-FFF2-40B4-BE49-F238E27FC236}">
                <a16:creationId xmlns:a16="http://schemas.microsoft.com/office/drawing/2014/main" id="{9FFD17E3-57A4-476F-A418-076DE1AD900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670179" y="1949592"/>
            <a:ext cx="914400" cy="914400"/>
          </a:xfrm>
          <a:prstGeom prst="rect">
            <a:avLst/>
          </a:prstGeom>
        </p:spPr>
      </p:pic>
      <p:pic>
        <p:nvPicPr>
          <p:cNvPr id="21" name="Graphic 20" descr="Mute speaker">
            <a:extLst>
              <a:ext uri="{FF2B5EF4-FFF2-40B4-BE49-F238E27FC236}">
                <a16:creationId xmlns:a16="http://schemas.microsoft.com/office/drawing/2014/main" id="{94CC6C49-CAC0-4ABB-892A-DE2467D4192F}"/>
              </a:ext>
            </a:extLst>
          </p:cNvPr>
          <p:cNvPicPr>
            <a:picLocks noChangeAspect="1"/>
          </p:cNvPicPr>
          <p:nvPr/>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58786"/>
          <a:stretch/>
        </p:blipFill>
        <p:spPr>
          <a:xfrm>
            <a:off x="4584579" y="2030930"/>
            <a:ext cx="376862" cy="972630"/>
          </a:xfrm>
          <a:prstGeom prst="rect">
            <a:avLst/>
          </a:prstGeom>
        </p:spPr>
      </p:pic>
    </p:spTree>
    <p:extLst>
      <p:ext uri="{BB962C8B-B14F-4D97-AF65-F5344CB8AC3E}">
        <p14:creationId xmlns:p14="http://schemas.microsoft.com/office/powerpoint/2010/main" val="1025239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1FD31EA-0B02-4F5E-9F04-B0BD413AB60D}"/>
              </a:ext>
            </a:extLst>
          </p:cNvPr>
          <p:cNvSpPr>
            <a:spLocks noGrp="1"/>
          </p:cNvSpPr>
          <p:nvPr>
            <p:ph type="title"/>
          </p:nvPr>
        </p:nvSpPr>
        <p:spPr>
          <a:xfrm>
            <a:off x="233620" y="1173708"/>
            <a:ext cx="2907626" cy="2201542"/>
          </a:xfrm>
        </p:spPr>
        <p:txBody>
          <a:bodyPr/>
          <a:lstStyle/>
          <a:p>
            <a:r>
              <a:rPr lang="en-AU">
                <a:latin typeface="Calibri" panose="020F0502020204030204" pitchFamily="34" charset="0"/>
                <a:cs typeface="Calibri" panose="020F0502020204030204" pitchFamily="34" charset="0"/>
              </a:rPr>
              <a:t>AEMO Competition Law </a:t>
            </a:r>
            <a:br>
              <a:rPr lang="en-AU">
                <a:latin typeface="Calibri" panose="020F0502020204030204" pitchFamily="34" charset="0"/>
                <a:cs typeface="Calibri" panose="020F0502020204030204" pitchFamily="34" charset="0"/>
              </a:rPr>
            </a:br>
            <a:r>
              <a:rPr lang="en-AU">
                <a:latin typeface="Calibri" panose="020F0502020204030204" pitchFamily="34" charset="0"/>
                <a:cs typeface="Calibri" panose="020F0502020204030204" pitchFamily="34" charset="0"/>
              </a:rPr>
              <a:t>Meeting Protocol</a:t>
            </a:r>
            <a:endParaRPr lang="en-AU"/>
          </a:p>
        </p:txBody>
      </p:sp>
      <p:sp>
        <p:nvSpPr>
          <p:cNvPr id="6" name="Slide Number Placeholder 5">
            <a:extLst>
              <a:ext uri="{FF2B5EF4-FFF2-40B4-BE49-F238E27FC236}">
                <a16:creationId xmlns:a16="http://schemas.microsoft.com/office/drawing/2014/main" id="{962C179C-7C0B-4C6E-984B-3E659C1C1E7C}"/>
              </a:ext>
            </a:extLst>
          </p:cNvPr>
          <p:cNvSpPr>
            <a:spLocks noGrp="1"/>
          </p:cNvSpPr>
          <p:nvPr>
            <p:ph type="sldNum" sz="quarter" idx="12"/>
          </p:nvPr>
        </p:nvSpPr>
        <p:spPr/>
        <p:txBody>
          <a:bodyPr/>
          <a:lstStyle/>
          <a:p>
            <a:fld id="{4EC81F68-4976-451A-B2E9-79BCBD2F70CC}" type="slidenum">
              <a:rPr lang="en-AU" smtClean="0"/>
              <a:pPr/>
              <a:t>4</a:t>
            </a:fld>
            <a:endParaRPr lang="en-AU"/>
          </a:p>
        </p:txBody>
      </p:sp>
      <p:sp>
        <p:nvSpPr>
          <p:cNvPr id="13" name="Text Placeholder 12">
            <a:extLst>
              <a:ext uri="{FF2B5EF4-FFF2-40B4-BE49-F238E27FC236}">
                <a16:creationId xmlns:a16="http://schemas.microsoft.com/office/drawing/2014/main" id="{1E0A56E1-88E5-44F7-A23A-29E717150844}"/>
              </a:ext>
            </a:extLst>
          </p:cNvPr>
          <p:cNvSpPr>
            <a:spLocks noGrp="1"/>
          </p:cNvSpPr>
          <p:nvPr>
            <p:ph type="body" sz="quarter" idx="13"/>
          </p:nvPr>
        </p:nvSpPr>
        <p:spPr>
          <a:xfrm>
            <a:off x="3619100" y="150492"/>
            <a:ext cx="6925720" cy="7258689"/>
          </a:xfrm>
        </p:spPr>
        <p:txBody>
          <a:bodyPr>
            <a:noAutofit/>
          </a:bodyPr>
          <a:lstStyle/>
          <a:p>
            <a:pPr marL="0" indent="0">
              <a:buNone/>
            </a:pPr>
            <a:r>
              <a:rPr lang="en-AU" sz="1600">
                <a:latin typeface="Calibri" panose="020F0502020204030204" pitchFamily="34" charset="0"/>
                <a:cs typeface="Calibri" panose="020F0502020204030204" pitchFamily="34" charset="0"/>
              </a:rPr>
              <a:t>AEMO is committed to complying with all applicable laws, including the Competition and Consumer Act 2010 (CCA). In any dealings with AEMO regarding proposed reforms or other initiatives, all participants agree to adhere to the CCA at all times and to comply with this Protocol. Participants must arrange for their representatives to be briefed on competition law risks and obligations.</a:t>
            </a:r>
          </a:p>
          <a:p>
            <a:pPr marL="0" indent="0">
              <a:buNone/>
            </a:pPr>
            <a:r>
              <a:rPr lang="en-AU" sz="1600">
                <a:latin typeface="Calibri" panose="020F0502020204030204" pitchFamily="34" charset="0"/>
                <a:cs typeface="Calibri" panose="020F0502020204030204" pitchFamily="34" charset="0"/>
              </a:rPr>
              <a:t>Participants in AEMO discussions </a:t>
            </a:r>
            <a:r>
              <a:rPr lang="en-AU" sz="1600" b="1">
                <a:latin typeface="Calibri" panose="020F0502020204030204" pitchFamily="34" charset="0"/>
                <a:cs typeface="Calibri" panose="020F0502020204030204" pitchFamily="34" charset="0"/>
              </a:rPr>
              <a:t>must</a:t>
            </a:r>
            <a:r>
              <a:rPr lang="en-AU" sz="1600">
                <a:latin typeface="Calibri" panose="020F0502020204030204" pitchFamily="34" charset="0"/>
                <a:cs typeface="Calibri" panose="020F0502020204030204" pitchFamily="34" charset="0"/>
              </a:rPr>
              <a:t>: </a:t>
            </a:r>
          </a:p>
          <a:p>
            <a:pPr lvl="0"/>
            <a:r>
              <a:rPr lang="en-AU" sz="1600">
                <a:latin typeface="Calibri" panose="020F0502020204030204" pitchFamily="34" charset="0"/>
                <a:cs typeface="Calibri" panose="020F0502020204030204" pitchFamily="34" charset="0"/>
              </a:rPr>
              <a:t>Ensure that discussions are limited to the matters contemplated by the agenda for the discussion  </a:t>
            </a:r>
          </a:p>
          <a:p>
            <a:pPr lvl="0"/>
            <a:r>
              <a:rPr lang="en-AU" sz="1600">
                <a:latin typeface="Calibri" panose="020F0502020204030204" pitchFamily="34" charset="0"/>
                <a:cs typeface="Calibri" panose="020F0502020204030204" pitchFamily="34" charset="0"/>
              </a:rPr>
              <a:t>Make independent and unilateral decisions about their commercial positions and approach in relation to the matters under discussion with AEMO</a:t>
            </a:r>
          </a:p>
          <a:p>
            <a:pPr lvl="0"/>
            <a:r>
              <a:rPr lang="en-AU" sz="1600">
                <a:latin typeface="Calibri" panose="020F0502020204030204" pitchFamily="34" charset="0"/>
                <a:cs typeface="Calibri" panose="020F0502020204030204" pitchFamily="34" charset="0"/>
              </a:rPr>
              <a:t>Immediately and clearly raise an objection with AEMO or the Chair of the meeting if a matter is discussed that the participant is concerned may give rise to competition law risks or a breach of this Protocol</a:t>
            </a:r>
          </a:p>
          <a:p>
            <a:pPr marL="0" indent="0">
              <a:buNone/>
            </a:pPr>
            <a:r>
              <a:rPr lang="en-AU" sz="1600">
                <a:latin typeface="Calibri" panose="020F0502020204030204" pitchFamily="34" charset="0"/>
                <a:cs typeface="Calibri" panose="020F0502020204030204" pitchFamily="34" charset="0"/>
              </a:rPr>
              <a:t>Participants in AEMO meetings </a:t>
            </a:r>
            <a:r>
              <a:rPr lang="en-AU" sz="1600" b="1">
                <a:latin typeface="Calibri" panose="020F0502020204030204" pitchFamily="34" charset="0"/>
                <a:cs typeface="Calibri" panose="020F0502020204030204" pitchFamily="34" charset="0"/>
              </a:rPr>
              <a:t>must not</a:t>
            </a:r>
            <a:r>
              <a:rPr lang="en-AU" sz="1600">
                <a:latin typeface="Calibri" panose="020F0502020204030204" pitchFamily="34" charset="0"/>
                <a:cs typeface="Calibri" panose="020F0502020204030204" pitchFamily="34" charset="0"/>
              </a:rPr>
              <a:t> discuss or agree on the following topics:</a:t>
            </a:r>
          </a:p>
          <a:p>
            <a:pPr lvl="0"/>
            <a:r>
              <a:rPr lang="en-AU" sz="1600">
                <a:latin typeface="Calibri" panose="020F0502020204030204" pitchFamily="34" charset="0"/>
                <a:cs typeface="Calibri" panose="020F0502020204030204" pitchFamily="34" charset="0"/>
              </a:rPr>
              <a:t>Which customers they will supply or market to</a:t>
            </a:r>
          </a:p>
          <a:p>
            <a:pPr lvl="0"/>
            <a:r>
              <a:rPr lang="en-AU" sz="1600">
                <a:latin typeface="Calibri" panose="020F0502020204030204" pitchFamily="34" charset="0"/>
                <a:cs typeface="Calibri" panose="020F0502020204030204" pitchFamily="34" charset="0"/>
              </a:rPr>
              <a:t>The price or other terms at which Participants will supply</a:t>
            </a:r>
          </a:p>
          <a:p>
            <a:pPr lvl="0"/>
            <a:r>
              <a:rPr lang="en-AU" sz="1600">
                <a:latin typeface="Calibri" panose="020F0502020204030204" pitchFamily="34" charset="0"/>
                <a:cs typeface="Calibri" panose="020F0502020204030204" pitchFamily="34" charset="0"/>
              </a:rPr>
              <a:t>Bids or tenders, including the nature of a bid that a Participant intends to make or whether the Participant will participate in the bid</a:t>
            </a:r>
          </a:p>
          <a:p>
            <a:pPr lvl="0"/>
            <a:r>
              <a:rPr lang="en-AU" sz="1600">
                <a:latin typeface="Calibri" panose="020F0502020204030204" pitchFamily="34" charset="0"/>
                <a:cs typeface="Calibri" panose="020F0502020204030204" pitchFamily="34" charset="0"/>
              </a:rPr>
              <a:t>Which suppliers Participants will acquire from (or the price or other terms on which they acquire goods or services)</a:t>
            </a:r>
          </a:p>
          <a:p>
            <a:pPr lvl="0"/>
            <a:r>
              <a:rPr lang="en-AU" sz="1600">
                <a:latin typeface="Calibri" panose="020F0502020204030204" pitchFamily="34" charset="0"/>
                <a:cs typeface="Calibri" panose="020F0502020204030204" pitchFamily="34" charset="0"/>
              </a:rPr>
              <a:t>Refusing to supply a person or company access to any products, services or inputs they require</a:t>
            </a:r>
          </a:p>
          <a:p>
            <a:pPr marL="0" indent="0">
              <a:buNone/>
            </a:pPr>
            <a:endParaRPr lang="en-AU" sz="1200">
              <a:latin typeface="Calibri" panose="020F0502020204030204" pitchFamily="34" charset="0"/>
              <a:cs typeface="Calibri" panose="020F0502020204030204" pitchFamily="34" charset="0"/>
            </a:endParaRPr>
          </a:p>
          <a:p>
            <a:pPr marL="0" indent="0">
              <a:buNone/>
            </a:pPr>
            <a:r>
              <a:rPr lang="en-AU" sz="1200">
                <a:latin typeface="Calibri" panose="020F0502020204030204" pitchFamily="34" charset="0"/>
                <a:cs typeface="Calibri" panose="020F0502020204030204" pitchFamily="34" charset="0"/>
              </a:rPr>
              <a:t>Under no circumstances must Participants share Competitively Sensitive Information. Competitively Sensitive Information means confidential information relating to a Participant which if disclosed to a competitor could affect its current or future commercial strategies, such as pricing information, customer terms and conditions, supply terms and conditions, sales, marketing or procurement strategies, product development, margins, costs, capacity or production planning.</a:t>
            </a:r>
          </a:p>
        </p:txBody>
      </p:sp>
    </p:spTree>
    <p:extLst>
      <p:ext uri="{BB962C8B-B14F-4D97-AF65-F5344CB8AC3E}">
        <p14:creationId xmlns:p14="http://schemas.microsoft.com/office/powerpoint/2010/main" val="800341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931AF-E38F-4CBB-99D0-77B07A6DF2DA}"/>
              </a:ext>
            </a:extLst>
          </p:cNvPr>
          <p:cNvSpPr>
            <a:spLocks noGrp="1"/>
          </p:cNvSpPr>
          <p:nvPr>
            <p:ph type="title"/>
          </p:nvPr>
        </p:nvSpPr>
        <p:spPr>
          <a:xfrm>
            <a:off x="206546" y="47502"/>
            <a:ext cx="10059671" cy="1310695"/>
          </a:xfrm>
        </p:spPr>
        <p:txBody>
          <a:bodyPr>
            <a:normAutofit/>
          </a:bodyPr>
          <a:lstStyle/>
          <a:p>
            <a:r>
              <a:rPr lang="en-AU" sz="4400">
                <a:latin typeface="Arial" panose="020B0604020202020204" pitchFamily="34" charset="0"/>
                <a:cs typeface="Arial" panose="020B0604020202020204" pitchFamily="34" charset="0"/>
              </a:rPr>
              <a:t>Agenda</a:t>
            </a:r>
          </a:p>
        </p:txBody>
      </p:sp>
      <p:sp>
        <p:nvSpPr>
          <p:cNvPr id="6" name="Slide Number Placeholder 5">
            <a:extLst>
              <a:ext uri="{FF2B5EF4-FFF2-40B4-BE49-F238E27FC236}">
                <a16:creationId xmlns:a16="http://schemas.microsoft.com/office/drawing/2014/main" id="{C03465CF-94CC-48DA-A9F9-C442C67EE642}"/>
              </a:ext>
            </a:extLst>
          </p:cNvPr>
          <p:cNvSpPr>
            <a:spLocks noGrp="1"/>
          </p:cNvSpPr>
          <p:nvPr>
            <p:ph type="sldNum" sz="quarter" idx="12"/>
          </p:nvPr>
        </p:nvSpPr>
        <p:spPr/>
        <p:txBody>
          <a:bodyPr/>
          <a:lstStyle/>
          <a:p>
            <a:fld id="{4EC81F68-4976-451A-B2E9-79BCBD2F70CC}" type="slidenum">
              <a:rPr lang="en-AU" smtClean="0"/>
              <a:pPr/>
              <a:t>5</a:t>
            </a:fld>
            <a:endParaRPr lang="en-AU"/>
          </a:p>
        </p:txBody>
      </p:sp>
      <p:sp>
        <p:nvSpPr>
          <p:cNvPr id="8" name="AutoShape 2" descr="Image result for contro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graphicFrame>
        <p:nvGraphicFramePr>
          <p:cNvPr id="3" name="Table 2">
            <a:extLst>
              <a:ext uri="{FF2B5EF4-FFF2-40B4-BE49-F238E27FC236}">
                <a16:creationId xmlns:a16="http://schemas.microsoft.com/office/drawing/2014/main" id="{62711CFE-9D89-4F3F-8EF2-82FDD5EC0D46}"/>
              </a:ext>
            </a:extLst>
          </p:cNvPr>
          <p:cNvGraphicFramePr>
            <a:graphicFrameLocks noGrp="1"/>
          </p:cNvGraphicFramePr>
          <p:nvPr>
            <p:extLst>
              <p:ext uri="{D42A27DB-BD31-4B8C-83A1-F6EECF244321}">
                <p14:modId xmlns:p14="http://schemas.microsoft.com/office/powerpoint/2010/main" val="1071616064"/>
              </p:ext>
            </p:extLst>
          </p:nvPr>
        </p:nvGraphicFramePr>
        <p:xfrm>
          <a:off x="6723" y="2344496"/>
          <a:ext cx="10685090" cy="2491813"/>
        </p:xfrm>
        <a:graphic>
          <a:graphicData uri="http://schemas.openxmlformats.org/drawingml/2006/table">
            <a:tbl>
              <a:tblPr firstRow="1" firstCol="1" bandRow="1">
                <a:tableStyleId>{5C22544A-7EE6-4342-B048-85BDC9FD1C3A}</a:tableStyleId>
              </a:tblPr>
              <a:tblGrid>
                <a:gridCol w="613883">
                  <a:extLst>
                    <a:ext uri="{9D8B030D-6E8A-4147-A177-3AD203B41FA5}">
                      <a16:colId xmlns:a16="http://schemas.microsoft.com/office/drawing/2014/main" val="538271126"/>
                    </a:ext>
                  </a:extLst>
                </a:gridCol>
                <a:gridCol w="1843463">
                  <a:extLst>
                    <a:ext uri="{9D8B030D-6E8A-4147-A177-3AD203B41FA5}">
                      <a16:colId xmlns:a16="http://schemas.microsoft.com/office/drawing/2014/main" val="1422408940"/>
                    </a:ext>
                  </a:extLst>
                </a:gridCol>
                <a:gridCol w="5967663">
                  <a:extLst>
                    <a:ext uri="{9D8B030D-6E8A-4147-A177-3AD203B41FA5}">
                      <a16:colId xmlns:a16="http://schemas.microsoft.com/office/drawing/2014/main" val="2470230156"/>
                    </a:ext>
                  </a:extLst>
                </a:gridCol>
                <a:gridCol w="2260081">
                  <a:extLst>
                    <a:ext uri="{9D8B030D-6E8A-4147-A177-3AD203B41FA5}">
                      <a16:colId xmlns:a16="http://schemas.microsoft.com/office/drawing/2014/main" val="4003967883"/>
                    </a:ext>
                  </a:extLst>
                </a:gridCol>
              </a:tblGrid>
              <a:tr h="375181">
                <a:tc>
                  <a:txBody>
                    <a:bodyPr/>
                    <a:lstStyle/>
                    <a:p>
                      <a:pPr algn="ctr">
                        <a:spcBef>
                          <a:spcPts val="100"/>
                        </a:spcBef>
                        <a:spcAft>
                          <a:spcPts val="100"/>
                        </a:spcAft>
                        <a:tabLst>
                          <a:tab pos="252095" algn="l"/>
                          <a:tab pos="504190" algn="l"/>
                          <a:tab pos="756285" algn="l"/>
                        </a:tabLst>
                      </a:pPr>
                      <a:r>
                        <a:rPr lang="en-AU" sz="1300" cap="all">
                          <a:effectLst/>
                        </a:rPr>
                        <a:t>NO</a:t>
                      </a:r>
                      <a:endParaRPr lang="en-AU" sz="1300" b="1">
                        <a:solidFill>
                          <a:srgbClr val="2E74B5"/>
                        </a:solidFill>
                        <a:effectLst/>
                        <a:latin typeface="+mn-lt"/>
                        <a:ea typeface="Times New Roman" panose="02020603050405020304" pitchFamily="18" charset="0"/>
                        <a:cs typeface="Arial"/>
                      </a:endParaRPr>
                    </a:p>
                  </a:txBody>
                  <a:tcPr marL="36000" marR="36000" marT="36000" marB="36000" anchor="ctr"/>
                </a:tc>
                <a:tc>
                  <a:txBody>
                    <a:bodyPr/>
                    <a:lstStyle/>
                    <a:p>
                      <a:pPr algn="ctr">
                        <a:spcBef>
                          <a:spcPts val="100"/>
                        </a:spcBef>
                        <a:spcAft>
                          <a:spcPts val="100"/>
                        </a:spcAft>
                        <a:tabLst>
                          <a:tab pos="252095" algn="l"/>
                          <a:tab pos="504190" algn="l"/>
                          <a:tab pos="756285" algn="l"/>
                        </a:tabLst>
                      </a:pPr>
                      <a:r>
                        <a:rPr lang="en-AU" sz="1300" cap="all">
                          <a:effectLst/>
                        </a:rPr>
                        <a:t>Time (AEDT)</a:t>
                      </a:r>
                      <a:endParaRPr lang="en-AU" sz="1300" b="1">
                        <a:solidFill>
                          <a:srgbClr val="2E74B5"/>
                        </a:solidFill>
                        <a:effectLst/>
                        <a:latin typeface="+mn-lt"/>
                        <a:ea typeface="Times New Roman" panose="02020603050405020304" pitchFamily="18" charset="0"/>
                        <a:cs typeface="Arial"/>
                      </a:endParaRPr>
                    </a:p>
                  </a:txBody>
                  <a:tcPr marL="36000" marR="36000" marT="36000" marB="36000" anchor="ctr"/>
                </a:tc>
                <a:tc>
                  <a:txBody>
                    <a:bodyPr/>
                    <a:lstStyle/>
                    <a:p>
                      <a:pPr algn="ctr">
                        <a:spcBef>
                          <a:spcPts val="100"/>
                        </a:spcBef>
                        <a:spcAft>
                          <a:spcPts val="100"/>
                        </a:spcAft>
                        <a:tabLst>
                          <a:tab pos="252095" algn="l"/>
                          <a:tab pos="504190" algn="l"/>
                          <a:tab pos="756285" algn="l"/>
                        </a:tabLst>
                      </a:pPr>
                      <a:r>
                        <a:rPr lang="en-AU" sz="1300" cap="all">
                          <a:effectLst/>
                        </a:rPr>
                        <a:t>AGENDA ITEM</a:t>
                      </a:r>
                      <a:endParaRPr lang="en-AU" sz="1300" b="1">
                        <a:solidFill>
                          <a:srgbClr val="2E74B5"/>
                        </a:solidFill>
                        <a:effectLst/>
                        <a:latin typeface="+mn-lt"/>
                        <a:ea typeface="Times New Roman" panose="02020603050405020304" pitchFamily="18" charset="0"/>
                        <a:cs typeface="Arial"/>
                      </a:endParaRPr>
                    </a:p>
                  </a:txBody>
                  <a:tcPr marL="36000" marR="36000" marT="36000" marB="36000" anchor="ctr"/>
                </a:tc>
                <a:tc>
                  <a:txBody>
                    <a:bodyPr/>
                    <a:lstStyle/>
                    <a:p>
                      <a:pPr algn="ctr">
                        <a:spcBef>
                          <a:spcPts val="100"/>
                        </a:spcBef>
                        <a:spcAft>
                          <a:spcPts val="100"/>
                        </a:spcAft>
                        <a:tabLst>
                          <a:tab pos="252095" algn="l"/>
                          <a:tab pos="504190" algn="l"/>
                          <a:tab pos="756285" algn="l"/>
                        </a:tabLst>
                      </a:pPr>
                      <a:r>
                        <a:rPr lang="en-AU" sz="1300" cap="all">
                          <a:effectLst/>
                        </a:rPr>
                        <a:t>Responsible</a:t>
                      </a:r>
                      <a:endParaRPr lang="en-AU" sz="1300" b="1">
                        <a:solidFill>
                          <a:srgbClr val="2E74B5"/>
                        </a:solidFill>
                        <a:effectLst/>
                        <a:latin typeface="+mn-lt"/>
                        <a:ea typeface="Times New Roman" panose="02020603050405020304" pitchFamily="18" charset="0"/>
                        <a:cs typeface="Arial"/>
                      </a:endParaRPr>
                    </a:p>
                  </a:txBody>
                  <a:tcPr marL="36000" marR="36000" marT="36000" marB="36000" anchor="ctr"/>
                </a:tc>
                <a:extLst>
                  <a:ext uri="{0D108BD9-81ED-4DB2-BD59-A6C34878D82A}">
                    <a16:rowId xmlns:a16="http://schemas.microsoft.com/office/drawing/2014/main" val="2054372720"/>
                  </a:ext>
                </a:extLst>
              </a:tr>
              <a:tr h="375181">
                <a:tc>
                  <a:txBody>
                    <a:bodyPr/>
                    <a:lstStyle/>
                    <a:p>
                      <a:pPr algn="ctr">
                        <a:spcBef>
                          <a:spcPts val="100"/>
                        </a:spcBef>
                        <a:spcAft>
                          <a:spcPts val="100"/>
                        </a:spcAft>
                        <a:tabLst>
                          <a:tab pos="504190" algn="l"/>
                          <a:tab pos="756285" algn="l"/>
                        </a:tabLst>
                      </a:pPr>
                      <a:r>
                        <a:rPr lang="en-AU" sz="1300">
                          <a:effectLst/>
                        </a:rPr>
                        <a:t>1</a:t>
                      </a:r>
                      <a:endParaRPr lang="en-AU" sz="1300" b="1">
                        <a:solidFill>
                          <a:schemeClr val="bg1"/>
                        </a:solidFill>
                        <a:effectLst/>
                        <a:latin typeface="+mn-lt"/>
                        <a:ea typeface="Times New Roman" panose="02020603050405020304" pitchFamily="18" charset="0"/>
                        <a:cs typeface="Arial"/>
                      </a:endParaRPr>
                    </a:p>
                  </a:txBody>
                  <a:tcPr marL="36000" marR="36000" marT="36000" marB="36000" anchor="ctr"/>
                </a:tc>
                <a:tc>
                  <a:txBody>
                    <a:bodyPr/>
                    <a:lstStyle/>
                    <a:p>
                      <a:pPr>
                        <a:spcBef>
                          <a:spcPts val="100"/>
                        </a:spcBef>
                        <a:spcAft>
                          <a:spcPts val="100"/>
                        </a:spcAft>
                        <a:tabLst>
                          <a:tab pos="504190" algn="l"/>
                          <a:tab pos="756285" algn="l"/>
                        </a:tabLst>
                      </a:pPr>
                      <a:r>
                        <a:rPr lang="en-AU" sz="1300">
                          <a:effectLst/>
                        </a:rPr>
                        <a:t>2:30pm – 2:35pm</a:t>
                      </a:r>
                      <a:endParaRPr lang="en-AU" sz="1300" b="1">
                        <a:solidFill>
                          <a:srgbClr val="2E74B5"/>
                        </a:solidFill>
                        <a:effectLst/>
                        <a:latin typeface="+mn-lt"/>
                        <a:ea typeface="Times New Roman" panose="02020603050405020304" pitchFamily="18" charset="0"/>
                        <a:cs typeface="Arial"/>
                      </a:endParaRPr>
                    </a:p>
                  </a:txBody>
                  <a:tcPr marL="36000" marR="36000" marT="36000" marB="36000" anchor="ctr"/>
                </a:tc>
                <a:tc>
                  <a:txBody>
                    <a:bodyPr/>
                    <a:lstStyle/>
                    <a:p>
                      <a:pPr>
                        <a:spcBef>
                          <a:spcPts val="100"/>
                        </a:spcBef>
                        <a:spcAft>
                          <a:spcPts val="100"/>
                        </a:spcAft>
                        <a:tabLst>
                          <a:tab pos="504190" algn="l"/>
                          <a:tab pos="756285" algn="l"/>
                        </a:tabLst>
                      </a:pPr>
                      <a:r>
                        <a:rPr lang="en-AU" sz="1300">
                          <a:effectLst/>
                        </a:rPr>
                        <a:t>Welcome </a:t>
                      </a:r>
                      <a:endParaRPr lang="en-AU" sz="1300" b="1">
                        <a:solidFill>
                          <a:srgbClr val="2E74B5"/>
                        </a:solidFill>
                        <a:effectLst/>
                        <a:latin typeface="+mn-lt"/>
                        <a:ea typeface="Times New Roman" panose="02020603050405020304" pitchFamily="18" charset="0"/>
                        <a:cs typeface="Arial"/>
                      </a:endParaRPr>
                    </a:p>
                  </a:txBody>
                  <a:tcPr marL="36000" marR="36000" marT="36000" marB="36000" anchor="ctr"/>
                </a:tc>
                <a:tc>
                  <a:txBody>
                    <a:bodyPr/>
                    <a:lstStyle/>
                    <a:p>
                      <a:pPr marL="0" marR="0" lvl="0" indent="0" algn="l" defTabSz="801929" rtl="0" eaLnBrk="1" fontAlgn="auto" latinLnBrk="0" hangingPunct="1">
                        <a:lnSpc>
                          <a:spcPct val="100000"/>
                        </a:lnSpc>
                        <a:spcBef>
                          <a:spcPts val="100"/>
                        </a:spcBef>
                        <a:spcAft>
                          <a:spcPts val="100"/>
                        </a:spcAft>
                        <a:buClrTx/>
                        <a:buSzTx/>
                        <a:buFontTx/>
                        <a:buNone/>
                        <a:tabLst>
                          <a:tab pos="504190" algn="l"/>
                          <a:tab pos="756285" algn="l"/>
                        </a:tabLst>
                        <a:defRPr/>
                      </a:pPr>
                      <a:r>
                        <a:rPr lang="en-AU" sz="1300" kern="1200">
                          <a:effectLst/>
                        </a:rPr>
                        <a:t>Kevin Gupta </a:t>
                      </a:r>
                      <a:r>
                        <a:rPr lang="en-AU" sz="1300">
                          <a:effectLst/>
                        </a:rPr>
                        <a:t>(Chair)</a:t>
                      </a:r>
                      <a:endParaRPr lang="en-AU" sz="1300" b="1">
                        <a:solidFill>
                          <a:srgbClr val="2E74B5"/>
                        </a:solidFill>
                        <a:effectLst/>
                        <a:latin typeface="+mn-lt"/>
                        <a:ea typeface="Times New Roman" panose="02020603050405020304" pitchFamily="18" charset="0"/>
                        <a:cs typeface="Arial"/>
                      </a:endParaRPr>
                    </a:p>
                  </a:txBody>
                  <a:tcPr marL="36000" marR="36000" marT="36000" marB="36000" anchor="ctr"/>
                </a:tc>
                <a:extLst>
                  <a:ext uri="{0D108BD9-81ED-4DB2-BD59-A6C34878D82A}">
                    <a16:rowId xmlns:a16="http://schemas.microsoft.com/office/drawing/2014/main" val="1102688441"/>
                  </a:ext>
                </a:extLst>
              </a:tr>
              <a:tr h="429278">
                <a:tc>
                  <a:txBody>
                    <a:bodyPr/>
                    <a:lstStyle/>
                    <a:p>
                      <a:pPr marL="0" lvl="0" algn="ctr" defTabSz="801929" rtl="0" eaLnBrk="1" latinLnBrk="0" hangingPunct="1">
                        <a:spcBef>
                          <a:spcPts val="100"/>
                        </a:spcBef>
                        <a:spcAft>
                          <a:spcPts val="100"/>
                        </a:spcAft>
                        <a:buNone/>
                        <a:tabLst>
                          <a:tab pos="504190" algn="l"/>
                          <a:tab pos="756285" algn="l"/>
                        </a:tabLst>
                      </a:pPr>
                      <a:r>
                        <a:rPr lang="en-AU" sz="1300" b="1" kern="1200">
                          <a:solidFill>
                            <a:schemeClr val="bg1"/>
                          </a:solidFill>
                          <a:effectLst/>
                          <a:latin typeface="+mn-lt"/>
                          <a:ea typeface="Times New Roman" panose="02020603050405020304" pitchFamily="18" charset="0"/>
                          <a:cs typeface="Arial"/>
                        </a:rPr>
                        <a:t>2</a:t>
                      </a:r>
                    </a:p>
                  </a:txBody>
                  <a:tcPr marL="36000" marR="36000" marT="36000" marB="36000" anchor="ctr"/>
                </a:tc>
                <a:tc>
                  <a:txBody>
                    <a:bodyPr/>
                    <a:lstStyle/>
                    <a:p>
                      <a:pPr marL="0" marR="0" lvl="0" indent="0" algn="l" rtl="0" eaLnBrk="1" fontAlgn="auto" latinLnBrk="0" hangingPunct="1">
                        <a:lnSpc>
                          <a:spcPct val="100000"/>
                        </a:lnSpc>
                        <a:spcBef>
                          <a:spcPts val="100"/>
                        </a:spcBef>
                        <a:spcAft>
                          <a:spcPts val="100"/>
                        </a:spcAft>
                        <a:buClrTx/>
                        <a:buSzTx/>
                        <a:buFontTx/>
                        <a:buNone/>
                      </a:pPr>
                      <a:r>
                        <a:rPr lang="en-AU" sz="1300" kern="1200">
                          <a:effectLst/>
                        </a:rPr>
                        <a:t>2:35pm – 3:30pm</a:t>
                      </a:r>
                      <a:endParaRPr lang="en-AU" sz="1300" kern="1200">
                        <a:solidFill>
                          <a:schemeClr val="dk1"/>
                        </a:solidFill>
                        <a:effectLst/>
                        <a:latin typeface="+mn-lt"/>
                        <a:ea typeface="+mn-ea"/>
                        <a:cs typeface="Arial"/>
                      </a:endParaRPr>
                    </a:p>
                  </a:txBody>
                  <a:tcPr marL="36000" marR="36000" marT="36000" marB="36000" anchor="ctr"/>
                </a:tc>
                <a:tc>
                  <a:txBody>
                    <a:bodyPr/>
                    <a:lstStyle/>
                    <a:p>
                      <a:pPr marL="0" marR="0" lvl="0" indent="0" algn="l" defTabSz="801929" rtl="0" eaLnBrk="1" fontAlgn="auto" latinLnBrk="0" hangingPunct="1">
                        <a:lnSpc>
                          <a:spcPct val="100000"/>
                        </a:lnSpc>
                        <a:spcBef>
                          <a:spcPts val="100"/>
                        </a:spcBef>
                        <a:spcAft>
                          <a:spcPts val="100"/>
                        </a:spcAft>
                        <a:buClrTx/>
                        <a:buSzTx/>
                        <a:buFontTx/>
                        <a:buNone/>
                        <a:tabLst>
                          <a:tab pos="504190" algn="l"/>
                          <a:tab pos="756285" algn="l"/>
                        </a:tabLst>
                        <a:defRPr/>
                      </a:pPr>
                      <a:r>
                        <a:rPr lang="en-AU" sz="1300" kern="1200">
                          <a:effectLst/>
                        </a:rPr>
                        <a:t>Introduction to the Portfolio Management System</a:t>
                      </a:r>
                      <a:endParaRPr lang="en-AU" sz="1300" kern="1200">
                        <a:solidFill>
                          <a:schemeClr val="dk1"/>
                        </a:solidFill>
                        <a:effectLst/>
                        <a:latin typeface="+mn-lt"/>
                        <a:ea typeface="+mn-ea"/>
                        <a:cs typeface="Arial"/>
                      </a:endParaRPr>
                    </a:p>
                  </a:txBody>
                  <a:tcPr marL="36000" marR="36000" marT="36000" marB="36000" anchor="ctr"/>
                </a:tc>
                <a:tc>
                  <a:txBody>
                    <a:bodyPr/>
                    <a:lstStyle/>
                    <a:p>
                      <a:pPr marL="0" marR="0" lvl="0" indent="0" algn="l" defTabSz="801929" rtl="0" eaLnBrk="1" fontAlgn="auto" latinLnBrk="0" hangingPunct="1">
                        <a:lnSpc>
                          <a:spcPct val="100000"/>
                        </a:lnSpc>
                        <a:spcBef>
                          <a:spcPts val="100"/>
                        </a:spcBef>
                        <a:spcAft>
                          <a:spcPts val="100"/>
                        </a:spcAft>
                        <a:buClrTx/>
                        <a:buSzTx/>
                        <a:buFontTx/>
                        <a:buNone/>
                        <a:tabLst>
                          <a:tab pos="504190" algn="l"/>
                          <a:tab pos="756285" algn="l"/>
                        </a:tabLst>
                        <a:defRPr/>
                      </a:pPr>
                      <a:r>
                        <a:rPr lang="en-AU" sz="1300" kern="1200">
                          <a:effectLst/>
                        </a:rPr>
                        <a:t>Kevin Gupta</a:t>
                      </a:r>
                      <a:endParaRPr lang="en-AU" sz="1300" kern="1200">
                        <a:solidFill>
                          <a:schemeClr val="dk1"/>
                        </a:solidFill>
                        <a:effectLst/>
                        <a:latin typeface="+mn-lt"/>
                        <a:ea typeface="+mn-ea"/>
                        <a:cs typeface="Arial"/>
                      </a:endParaRPr>
                    </a:p>
                  </a:txBody>
                  <a:tcPr marL="36000" marR="36000" marT="36000" marB="36000" anchor="ctr"/>
                </a:tc>
                <a:extLst>
                  <a:ext uri="{0D108BD9-81ED-4DB2-BD59-A6C34878D82A}">
                    <a16:rowId xmlns:a16="http://schemas.microsoft.com/office/drawing/2014/main" val="3935881617"/>
                  </a:ext>
                </a:extLst>
              </a:tr>
              <a:tr h="375181">
                <a:tc gridSpan="4">
                  <a:txBody>
                    <a:bodyPr/>
                    <a:lstStyle/>
                    <a:p>
                      <a:pPr marL="0" algn="ctr" defTabSz="801929" rtl="0" eaLnBrk="1" latinLnBrk="0" hangingPunct="1">
                        <a:spcBef>
                          <a:spcPts val="100"/>
                        </a:spcBef>
                        <a:spcAft>
                          <a:spcPts val="100"/>
                        </a:spcAft>
                        <a:tabLst>
                          <a:tab pos="504190" algn="l"/>
                          <a:tab pos="756285" algn="l"/>
                        </a:tabLst>
                      </a:pPr>
                      <a:r>
                        <a:rPr lang="en-AU" sz="1300" kern="1200">
                          <a:effectLst/>
                        </a:rPr>
                        <a:t>BREAK 3:30pm – 3:35pm</a:t>
                      </a:r>
                      <a:endParaRPr lang="en-AU" sz="1300" b="1" kern="1200">
                        <a:solidFill>
                          <a:schemeClr val="bg1"/>
                        </a:solidFill>
                        <a:effectLst/>
                        <a:latin typeface="+mn-lt"/>
                        <a:ea typeface="Times New Roman" panose="02020603050405020304" pitchFamily="18" charset="0"/>
                        <a:cs typeface="Arial"/>
                      </a:endParaRPr>
                    </a:p>
                  </a:txBody>
                  <a:tcPr marL="36000" marR="36000" marT="36000" marB="36000" anchor="ctr"/>
                </a:tc>
                <a:tc hMerge="1">
                  <a:txBody>
                    <a:bodyPr/>
                    <a:lstStyle/>
                    <a:p>
                      <a:pPr marL="0" marR="0" lvl="0" indent="0" algn="l" defTabSz="801929" rtl="0" eaLnBrk="1" fontAlgn="auto" latinLnBrk="0" hangingPunct="1">
                        <a:lnSpc>
                          <a:spcPct val="100000"/>
                        </a:lnSpc>
                        <a:spcBef>
                          <a:spcPts val="100"/>
                        </a:spcBef>
                        <a:spcAft>
                          <a:spcPts val="100"/>
                        </a:spcAft>
                        <a:buClrTx/>
                        <a:buSzTx/>
                        <a:buFontTx/>
                        <a:buNone/>
                        <a:tabLst>
                          <a:tab pos="504190" algn="l"/>
                          <a:tab pos="756285" algn="l"/>
                        </a:tabLst>
                        <a:defRPr/>
                      </a:pPr>
                      <a:endParaRPr lang="en-AU" sz="1400" kern="1200">
                        <a:solidFill>
                          <a:schemeClr val="dk1"/>
                        </a:solidFill>
                        <a:effectLst/>
                        <a:latin typeface="+mn-lt"/>
                        <a:ea typeface="+mn-ea"/>
                        <a:cs typeface="Arial"/>
                      </a:endParaRPr>
                    </a:p>
                  </a:txBody>
                  <a:tcPr marL="68580" marR="68580" marT="0" marB="0" anchor="ctr"/>
                </a:tc>
                <a:tc hMerge="1">
                  <a:txBody>
                    <a:bodyPr/>
                    <a:lstStyle/>
                    <a:p>
                      <a:pPr marL="0" marR="0" lvl="0" indent="0" algn="l" defTabSz="801929" rtl="0" eaLnBrk="1" fontAlgn="auto" latinLnBrk="0" hangingPunct="1">
                        <a:lnSpc>
                          <a:spcPct val="100000"/>
                        </a:lnSpc>
                        <a:spcBef>
                          <a:spcPts val="100"/>
                        </a:spcBef>
                        <a:spcAft>
                          <a:spcPts val="100"/>
                        </a:spcAft>
                        <a:buClrTx/>
                        <a:buSzTx/>
                        <a:buFontTx/>
                        <a:buNone/>
                        <a:tabLst>
                          <a:tab pos="504190" algn="l"/>
                          <a:tab pos="756285" algn="l"/>
                        </a:tabLst>
                        <a:defRPr/>
                      </a:pPr>
                      <a:endParaRPr lang="en-AU" sz="1400" kern="1200">
                        <a:solidFill>
                          <a:schemeClr val="dk1"/>
                        </a:solidFill>
                        <a:effectLst/>
                        <a:latin typeface="+mn-lt"/>
                        <a:ea typeface="+mn-ea"/>
                        <a:cs typeface="Arial"/>
                      </a:endParaRPr>
                    </a:p>
                  </a:txBody>
                  <a:tcPr marL="68580" marR="68580" marT="0" marB="0" anchor="ctr"/>
                </a:tc>
                <a:tc hMerge="1">
                  <a:txBody>
                    <a:bodyPr/>
                    <a:lstStyle/>
                    <a:p>
                      <a:pPr marL="0" marR="0" lvl="0" indent="0" algn="l" defTabSz="801929" rtl="0" eaLnBrk="1" fontAlgn="auto" latinLnBrk="0" hangingPunct="1">
                        <a:lnSpc>
                          <a:spcPct val="100000"/>
                        </a:lnSpc>
                        <a:spcBef>
                          <a:spcPts val="100"/>
                        </a:spcBef>
                        <a:spcAft>
                          <a:spcPts val="100"/>
                        </a:spcAft>
                        <a:buClrTx/>
                        <a:buSzTx/>
                        <a:buFontTx/>
                        <a:buNone/>
                        <a:tabLst>
                          <a:tab pos="504190" algn="l"/>
                          <a:tab pos="756285" algn="l"/>
                        </a:tabLst>
                        <a:defRPr/>
                      </a:pPr>
                      <a:endParaRPr lang="en-AU" sz="1400" kern="1200">
                        <a:solidFill>
                          <a:schemeClr val="dk1"/>
                        </a:solidFill>
                        <a:effectLst/>
                        <a:latin typeface="+mn-lt"/>
                        <a:ea typeface="+mn-ea"/>
                        <a:cs typeface="Arial"/>
                      </a:endParaRPr>
                    </a:p>
                  </a:txBody>
                  <a:tcPr marL="68580" marR="68580" marT="0" marB="0" anchor="ctr"/>
                </a:tc>
                <a:extLst>
                  <a:ext uri="{0D108BD9-81ED-4DB2-BD59-A6C34878D82A}">
                    <a16:rowId xmlns:a16="http://schemas.microsoft.com/office/drawing/2014/main" val="1701105361"/>
                  </a:ext>
                </a:extLst>
              </a:tr>
              <a:tr h="561811">
                <a:tc>
                  <a:txBody>
                    <a:bodyPr/>
                    <a:lstStyle/>
                    <a:p>
                      <a:pPr marL="0" algn="ctr" defTabSz="801929" rtl="0" eaLnBrk="1" latinLnBrk="0" hangingPunct="1">
                        <a:spcBef>
                          <a:spcPts val="100"/>
                        </a:spcBef>
                        <a:spcAft>
                          <a:spcPts val="100"/>
                        </a:spcAft>
                        <a:tabLst>
                          <a:tab pos="504190" algn="l"/>
                          <a:tab pos="756285" algn="l"/>
                        </a:tabLst>
                      </a:pPr>
                      <a:r>
                        <a:rPr lang="en-AU" sz="1300" b="1" kern="1200">
                          <a:solidFill>
                            <a:schemeClr val="bg1"/>
                          </a:solidFill>
                          <a:effectLst/>
                          <a:latin typeface="+mn-lt"/>
                          <a:ea typeface="Times New Roman" panose="02020603050405020304" pitchFamily="18" charset="0"/>
                          <a:cs typeface="Arial"/>
                        </a:rPr>
                        <a:t>3</a:t>
                      </a:r>
                    </a:p>
                  </a:txBody>
                  <a:tcPr marL="36000" marR="36000" marT="36000" marB="36000" anchor="ctr"/>
                </a:tc>
                <a:tc>
                  <a:txBody>
                    <a:bodyPr/>
                    <a:lstStyle/>
                    <a:p>
                      <a:pPr marL="0" marR="0" lvl="0" indent="0" algn="l" defTabSz="801929" rtl="0" eaLnBrk="1" fontAlgn="auto" latinLnBrk="0" hangingPunct="1">
                        <a:lnSpc>
                          <a:spcPct val="100000"/>
                        </a:lnSpc>
                        <a:spcBef>
                          <a:spcPts val="100"/>
                        </a:spcBef>
                        <a:spcAft>
                          <a:spcPts val="100"/>
                        </a:spcAft>
                        <a:buClrTx/>
                        <a:buSzTx/>
                        <a:buFontTx/>
                        <a:buNone/>
                        <a:tabLst>
                          <a:tab pos="504190" algn="l"/>
                          <a:tab pos="756285" algn="l"/>
                        </a:tabLst>
                        <a:defRPr/>
                      </a:pPr>
                      <a:r>
                        <a:rPr lang="en-AU" sz="1300" kern="1200">
                          <a:effectLst/>
                        </a:rPr>
                        <a:t>3:35pm – 4:25pm</a:t>
                      </a:r>
                      <a:endParaRPr lang="en-AU" sz="1300" kern="1200">
                        <a:solidFill>
                          <a:schemeClr val="dk1"/>
                        </a:solidFill>
                        <a:effectLst/>
                        <a:latin typeface="+mn-lt"/>
                        <a:ea typeface="+mn-ea"/>
                        <a:cs typeface="Arial"/>
                      </a:endParaRPr>
                    </a:p>
                  </a:txBody>
                  <a:tcPr marL="36000" marR="36000" marT="36000" marB="36000" anchor="ctr"/>
                </a:tc>
                <a:tc>
                  <a:txBody>
                    <a:bodyPr/>
                    <a:lstStyle/>
                    <a:p>
                      <a:pPr marL="0" marR="0" lvl="0" indent="0" algn="l" rtl="0" eaLnBrk="1" fontAlgn="auto" latinLnBrk="0" hangingPunct="1">
                        <a:lnSpc>
                          <a:spcPct val="100000"/>
                        </a:lnSpc>
                        <a:spcBef>
                          <a:spcPts val="100"/>
                        </a:spcBef>
                        <a:spcAft>
                          <a:spcPts val="100"/>
                        </a:spcAft>
                        <a:buClrTx/>
                        <a:buSzTx/>
                        <a:buFontTx/>
                        <a:buNone/>
                      </a:pPr>
                      <a:r>
                        <a:rPr lang="en-AU" sz="1300" kern="1200">
                          <a:effectLst/>
                        </a:rPr>
                        <a:t>Portfolio Management System research questions</a:t>
                      </a:r>
                    </a:p>
                  </a:txBody>
                  <a:tcPr marL="36000" marR="36000" marT="36000" marB="36000" anchor="ctr"/>
                </a:tc>
                <a:tc>
                  <a:txBody>
                    <a:bodyPr/>
                    <a:lstStyle/>
                    <a:p>
                      <a:pPr marL="0" marR="0" lvl="0" indent="0" algn="l" defTabSz="801929" rtl="0" eaLnBrk="1" fontAlgn="auto" latinLnBrk="0" hangingPunct="1">
                        <a:lnSpc>
                          <a:spcPct val="100000"/>
                        </a:lnSpc>
                        <a:spcBef>
                          <a:spcPts val="100"/>
                        </a:spcBef>
                        <a:spcAft>
                          <a:spcPts val="100"/>
                        </a:spcAft>
                        <a:buClrTx/>
                        <a:buSzTx/>
                        <a:buFont typeface="Arial" panose="020B0604020202020204" pitchFamily="34" charset="0"/>
                        <a:buNone/>
                        <a:tabLst>
                          <a:tab pos="504190" algn="l"/>
                          <a:tab pos="756285" algn="l"/>
                        </a:tabLst>
                        <a:defRPr/>
                      </a:pPr>
                      <a:r>
                        <a:rPr lang="en-AU" sz="1300" kern="1200">
                          <a:effectLst/>
                        </a:rPr>
                        <a:t>Madhuri Malhotra</a:t>
                      </a:r>
                    </a:p>
                  </a:txBody>
                  <a:tcPr marL="36000" marR="36000" marT="36000" marB="36000" anchor="ctr"/>
                </a:tc>
                <a:extLst>
                  <a:ext uri="{0D108BD9-81ED-4DB2-BD59-A6C34878D82A}">
                    <a16:rowId xmlns:a16="http://schemas.microsoft.com/office/drawing/2014/main" val="109830849"/>
                  </a:ext>
                </a:extLst>
              </a:tr>
              <a:tr h="375181">
                <a:tc>
                  <a:txBody>
                    <a:bodyPr/>
                    <a:lstStyle/>
                    <a:p>
                      <a:pPr marL="0" algn="ctr" defTabSz="801929" rtl="0" eaLnBrk="1" latinLnBrk="0" hangingPunct="1">
                        <a:spcBef>
                          <a:spcPts val="100"/>
                        </a:spcBef>
                        <a:spcAft>
                          <a:spcPts val="100"/>
                        </a:spcAft>
                        <a:tabLst>
                          <a:tab pos="504190" algn="l"/>
                          <a:tab pos="756285" algn="l"/>
                        </a:tabLst>
                      </a:pPr>
                      <a:r>
                        <a:rPr lang="en-AU" sz="1300" b="1" kern="1200">
                          <a:solidFill>
                            <a:schemeClr val="bg1"/>
                          </a:solidFill>
                          <a:effectLst/>
                          <a:latin typeface="+mn-lt"/>
                          <a:ea typeface="Times New Roman" panose="02020603050405020304" pitchFamily="18" charset="0"/>
                          <a:cs typeface="Arial"/>
                        </a:rPr>
                        <a:t>4</a:t>
                      </a:r>
                    </a:p>
                  </a:txBody>
                  <a:tcPr marL="36000" marR="36000" marT="36000" marB="36000" anchor="ctr"/>
                </a:tc>
                <a:tc>
                  <a:txBody>
                    <a:bodyPr/>
                    <a:lstStyle/>
                    <a:p>
                      <a:pPr marL="0" marR="0" lvl="0" indent="0" algn="l" defTabSz="801929" rtl="0" eaLnBrk="1" fontAlgn="auto" latinLnBrk="0" hangingPunct="1">
                        <a:lnSpc>
                          <a:spcPct val="100000"/>
                        </a:lnSpc>
                        <a:spcBef>
                          <a:spcPts val="100"/>
                        </a:spcBef>
                        <a:spcAft>
                          <a:spcPts val="100"/>
                        </a:spcAft>
                        <a:buClrTx/>
                        <a:buSzTx/>
                        <a:buFontTx/>
                        <a:buNone/>
                        <a:tabLst>
                          <a:tab pos="504190" algn="l"/>
                          <a:tab pos="756285" algn="l"/>
                        </a:tabLst>
                        <a:defRPr/>
                      </a:pPr>
                      <a:r>
                        <a:rPr lang="en-AU" sz="1300" kern="1200">
                          <a:effectLst/>
                        </a:rPr>
                        <a:t>4:25pm – 4:30pm</a:t>
                      </a:r>
                      <a:endParaRPr lang="en-AU" sz="1300" kern="1200">
                        <a:solidFill>
                          <a:schemeClr val="dk1"/>
                        </a:solidFill>
                        <a:effectLst/>
                        <a:latin typeface="+mn-lt"/>
                        <a:ea typeface="+mn-ea"/>
                        <a:cs typeface="Arial"/>
                      </a:endParaRPr>
                    </a:p>
                  </a:txBody>
                  <a:tcPr marL="36000" marR="36000" marT="36000" marB="36000" anchor="ctr"/>
                </a:tc>
                <a:tc>
                  <a:txBody>
                    <a:bodyPr/>
                    <a:lstStyle/>
                    <a:p>
                      <a:pPr marL="0" marR="0" lvl="0" indent="0" algn="l" defTabSz="801929" rtl="0" eaLnBrk="1" fontAlgn="auto" latinLnBrk="0" hangingPunct="1">
                        <a:lnSpc>
                          <a:spcPct val="100000"/>
                        </a:lnSpc>
                        <a:spcBef>
                          <a:spcPts val="100"/>
                        </a:spcBef>
                        <a:spcAft>
                          <a:spcPts val="100"/>
                        </a:spcAft>
                        <a:buClrTx/>
                        <a:buSzTx/>
                        <a:buFontTx/>
                        <a:buNone/>
                        <a:tabLst>
                          <a:tab pos="504190" algn="l"/>
                          <a:tab pos="756285" algn="l"/>
                        </a:tabLst>
                        <a:defRPr/>
                      </a:pPr>
                      <a:r>
                        <a:rPr lang="en-AU" sz="1300" strike="noStrike" kern="1200">
                          <a:effectLst/>
                        </a:rPr>
                        <a:t>Meeting close</a:t>
                      </a:r>
                      <a:endParaRPr lang="en-AU" sz="1300" kern="1200">
                        <a:solidFill>
                          <a:schemeClr val="dk1"/>
                        </a:solidFill>
                        <a:effectLst/>
                        <a:latin typeface="+mn-lt"/>
                        <a:ea typeface="+mn-ea"/>
                        <a:cs typeface="Arial"/>
                      </a:endParaRPr>
                    </a:p>
                  </a:txBody>
                  <a:tcPr marL="36000" marR="36000" marT="36000" marB="36000" anchor="ctr"/>
                </a:tc>
                <a:tc>
                  <a:txBody>
                    <a:bodyPr/>
                    <a:lstStyle/>
                    <a:p>
                      <a:pPr marL="0" marR="0" lvl="0" indent="0" algn="l" defTabSz="801929" rtl="0" eaLnBrk="1" fontAlgn="auto" latinLnBrk="0" hangingPunct="1">
                        <a:lnSpc>
                          <a:spcPct val="100000"/>
                        </a:lnSpc>
                        <a:spcBef>
                          <a:spcPts val="100"/>
                        </a:spcBef>
                        <a:spcAft>
                          <a:spcPts val="100"/>
                        </a:spcAft>
                        <a:buClrTx/>
                        <a:buSzTx/>
                        <a:buFontTx/>
                        <a:buNone/>
                        <a:tabLst>
                          <a:tab pos="504190" algn="l"/>
                          <a:tab pos="756285" algn="l"/>
                        </a:tabLst>
                        <a:defRPr/>
                      </a:pPr>
                      <a:r>
                        <a:rPr lang="en-AU" sz="1300" strike="noStrike" kern="1200">
                          <a:effectLst/>
                        </a:rPr>
                        <a:t>Kevin Gupta</a:t>
                      </a:r>
                      <a:endParaRPr lang="en-AU" sz="1300" kern="1200">
                        <a:solidFill>
                          <a:schemeClr val="dk1"/>
                        </a:solidFill>
                        <a:effectLst/>
                        <a:latin typeface="+mn-lt"/>
                        <a:ea typeface="+mn-ea"/>
                        <a:cs typeface="Arial"/>
                      </a:endParaRPr>
                    </a:p>
                  </a:txBody>
                  <a:tcPr marL="36000" marR="36000" marT="36000" marB="36000" anchor="ctr"/>
                </a:tc>
                <a:extLst>
                  <a:ext uri="{0D108BD9-81ED-4DB2-BD59-A6C34878D82A}">
                    <a16:rowId xmlns:a16="http://schemas.microsoft.com/office/drawing/2014/main" val="2675271204"/>
                  </a:ext>
                </a:extLst>
              </a:tr>
            </a:tbl>
          </a:graphicData>
        </a:graphic>
      </p:graphicFrame>
    </p:spTree>
    <p:extLst>
      <p:ext uri="{BB962C8B-B14F-4D97-AF65-F5344CB8AC3E}">
        <p14:creationId xmlns:p14="http://schemas.microsoft.com/office/powerpoint/2010/main" val="3503073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6E444-82C3-40AE-AF87-9A198DAD62E8}"/>
              </a:ext>
            </a:extLst>
          </p:cNvPr>
          <p:cNvSpPr>
            <a:spLocks noGrp="1"/>
          </p:cNvSpPr>
          <p:nvPr>
            <p:ph type="title"/>
          </p:nvPr>
        </p:nvSpPr>
        <p:spPr/>
        <p:txBody>
          <a:bodyPr/>
          <a:lstStyle/>
          <a:p>
            <a:r>
              <a:rPr lang="en-AU" sz="5250"/>
              <a:t>Introduction to the Portfolio management system</a:t>
            </a:r>
          </a:p>
        </p:txBody>
      </p:sp>
      <p:sp>
        <p:nvSpPr>
          <p:cNvPr id="3" name="Text Placeholder 2">
            <a:extLst>
              <a:ext uri="{FF2B5EF4-FFF2-40B4-BE49-F238E27FC236}">
                <a16:creationId xmlns:a16="http://schemas.microsoft.com/office/drawing/2014/main" id="{A5069B73-4A7A-4E54-A01D-52A01613EA3E}"/>
              </a:ext>
            </a:extLst>
          </p:cNvPr>
          <p:cNvSpPr>
            <a:spLocks noGrp="1"/>
          </p:cNvSpPr>
          <p:nvPr>
            <p:ph type="body" idx="1"/>
          </p:nvPr>
        </p:nvSpPr>
        <p:spPr/>
        <p:txBody>
          <a:bodyPr/>
          <a:lstStyle/>
          <a:p>
            <a:r>
              <a:rPr lang="en-AU"/>
              <a:t>Kevin Gupta</a:t>
            </a:r>
          </a:p>
        </p:txBody>
      </p:sp>
      <p:sp>
        <p:nvSpPr>
          <p:cNvPr id="4" name="Slide Number Placeholder 3">
            <a:extLst>
              <a:ext uri="{FF2B5EF4-FFF2-40B4-BE49-F238E27FC236}">
                <a16:creationId xmlns:a16="http://schemas.microsoft.com/office/drawing/2014/main" id="{0B58ECC6-993B-46AC-8625-FCAEBC299EDE}"/>
              </a:ext>
            </a:extLst>
          </p:cNvPr>
          <p:cNvSpPr>
            <a:spLocks noGrp="1"/>
          </p:cNvSpPr>
          <p:nvPr>
            <p:ph type="sldNum" sz="quarter" idx="12"/>
          </p:nvPr>
        </p:nvSpPr>
        <p:spPr/>
        <p:txBody>
          <a:bodyPr/>
          <a:lstStyle/>
          <a:p>
            <a:fld id="{4EC81F68-4976-451A-B2E9-79BCBD2F70CC}" type="slidenum">
              <a:rPr lang="en-AU" smtClean="0"/>
              <a:pPr/>
              <a:t>6</a:t>
            </a:fld>
            <a:endParaRPr lang="en-AU"/>
          </a:p>
        </p:txBody>
      </p:sp>
    </p:spTree>
    <p:extLst>
      <p:ext uri="{BB962C8B-B14F-4D97-AF65-F5344CB8AC3E}">
        <p14:creationId xmlns:p14="http://schemas.microsoft.com/office/powerpoint/2010/main" val="2899335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23410-3AB5-45AB-B73D-29EE39583BC7}"/>
              </a:ext>
            </a:extLst>
          </p:cNvPr>
          <p:cNvSpPr>
            <a:spLocks noGrp="1"/>
          </p:cNvSpPr>
          <p:nvPr>
            <p:ph type="title"/>
          </p:nvPr>
        </p:nvSpPr>
        <p:spPr/>
        <p:txBody>
          <a:bodyPr/>
          <a:lstStyle/>
          <a:p>
            <a:r>
              <a:rPr lang="en-AU"/>
              <a:t>Portfolio management system: Functionality </a:t>
            </a:r>
          </a:p>
        </p:txBody>
      </p:sp>
      <p:sp>
        <p:nvSpPr>
          <p:cNvPr id="3" name="Content Placeholder 2">
            <a:extLst>
              <a:ext uri="{FF2B5EF4-FFF2-40B4-BE49-F238E27FC236}">
                <a16:creationId xmlns:a16="http://schemas.microsoft.com/office/drawing/2014/main" id="{61528386-852F-46A9-A71F-78E6DD3F3A11}"/>
              </a:ext>
            </a:extLst>
          </p:cNvPr>
          <p:cNvSpPr>
            <a:spLocks noGrp="1"/>
          </p:cNvSpPr>
          <p:nvPr>
            <p:ph idx="1"/>
          </p:nvPr>
        </p:nvSpPr>
        <p:spPr>
          <a:xfrm>
            <a:off x="206546" y="1745673"/>
            <a:ext cx="10255425" cy="5053660"/>
          </a:xfrm>
        </p:spPr>
        <p:txBody>
          <a:bodyPr vert="horz" lIns="91440" tIns="45720" rIns="91440" bIns="45720" rtlCol="0" anchor="t">
            <a:normAutofit lnSpcReduction="10000"/>
          </a:bodyPr>
          <a:lstStyle/>
          <a:p>
            <a:pPr marL="0" indent="0">
              <a:buNone/>
            </a:pPr>
            <a:r>
              <a:rPr lang="en-AU" sz="2450" b="1"/>
              <a:t>Participants will use the Portfolio Management system to: </a:t>
            </a:r>
            <a:endParaRPr lang="en-AU" b="1"/>
          </a:p>
          <a:p>
            <a:pPr marL="457200" indent="-457200">
              <a:buFont typeface="+mj-lt"/>
              <a:buAutoNum type="arabicPeriod"/>
            </a:pPr>
            <a:r>
              <a:rPr lang="en-AU" sz="2450"/>
              <a:t>View your portfolio of WDRUs &amp; ASLs</a:t>
            </a:r>
            <a:endParaRPr lang="en-AU" sz="2450">
              <a:cs typeface="Segoe UI Semilight"/>
            </a:endParaRPr>
          </a:p>
          <a:p>
            <a:pPr marL="457200" indent="-457200">
              <a:buAutoNum type="arabicPeriod"/>
            </a:pPr>
            <a:r>
              <a:rPr lang="en-AU" sz="2450"/>
              <a:t>Submit new application requests for AEMO's approval such as:</a:t>
            </a:r>
          </a:p>
          <a:p>
            <a:pPr marL="857885" lvl="1" indent="-457200">
              <a:buFont typeface="+mj-lt"/>
              <a:buAutoNum type="alphaLcParenR"/>
            </a:pPr>
            <a:r>
              <a:rPr lang="en-AU" sz="2100"/>
              <a:t>Classify new NMIs</a:t>
            </a:r>
            <a:endParaRPr lang="en-AU" sz="2100">
              <a:cs typeface="Segoe UI Semilight"/>
            </a:endParaRPr>
          </a:p>
          <a:p>
            <a:pPr marL="857885" lvl="1" indent="-457200">
              <a:buFont typeface="+mj-lt"/>
              <a:buAutoNum type="alphaLcParenR"/>
            </a:pPr>
            <a:r>
              <a:rPr lang="en-AU" sz="2100"/>
              <a:t>Declassify existing NMIs</a:t>
            </a:r>
            <a:endParaRPr lang="en-AU" sz="2100">
              <a:cs typeface="Segoe UI Semilight"/>
            </a:endParaRPr>
          </a:p>
          <a:p>
            <a:pPr marL="857885" lvl="1" indent="-457200">
              <a:buFont typeface="+mj-lt"/>
              <a:buAutoNum type="alphaLcParenR"/>
            </a:pPr>
            <a:r>
              <a:rPr lang="en-AU" sz="2100"/>
              <a:t>Aggregate</a:t>
            </a:r>
            <a:endParaRPr lang="en-AU" sz="2100">
              <a:cs typeface="Segoe UI Semilight"/>
            </a:endParaRPr>
          </a:p>
          <a:p>
            <a:pPr marL="857885" lvl="1" indent="-457200">
              <a:buFont typeface="+mj-lt"/>
              <a:buAutoNum type="alphaLcParenR"/>
            </a:pPr>
            <a:r>
              <a:rPr lang="en-AU" sz="2100"/>
              <a:t>Disaggregate</a:t>
            </a:r>
            <a:endParaRPr lang="en-AU" sz="2100">
              <a:cs typeface="Segoe UI Semilight"/>
            </a:endParaRPr>
          </a:p>
          <a:p>
            <a:pPr marL="857885" lvl="1" indent="-457200">
              <a:buFont typeface="+mj-lt"/>
              <a:buAutoNum type="alphaLcParenR"/>
            </a:pPr>
            <a:r>
              <a:rPr lang="en-AU" sz="2100"/>
              <a:t>Update baseline methodologies and parameters</a:t>
            </a:r>
            <a:endParaRPr lang="en-AU" sz="2100">
              <a:cs typeface="Segoe UI Semilight"/>
            </a:endParaRPr>
          </a:p>
          <a:p>
            <a:pPr marL="857885" lvl="1" indent="-457200">
              <a:buFont typeface="+mj-lt"/>
              <a:buAutoNum type="alphaLcParenR"/>
            </a:pPr>
            <a:r>
              <a:rPr lang="en-AU" sz="2100"/>
              <a:t>Suspend NMIs or request to reinstate from suspension</a:t>
            </a:r>
            <a:endParaRPr lang="en-AU" sz="2100">
              <a:cs typeface="Segoe UI Semilight"/>
            </a:endParaRPr>
          </a:p>
          <a:p>
            <a:pPr marL="457200" indent="-457200">
              <a:buFont typeface="+mj-lt"/>
              <a:buAutoNum type="arabicPeriod"/>
            </a:pPr>
            <a:r>
              <a:rPr lang="en-AU" sz="2450"/>
              <a:t>Continue your application(s) from draft</a:t>
            </a:r>
            <a:endParaRPr lang="en-AU" sz="2450">
              <a:cs typeface="Segoe UI Semilight"/>
            </a:endParaRPr>
          </a:p>
          <a:p>
            <a:pPr marL="457200" indent="-457200">
              <a:buFont typeface="+mj-lt"/>
              <a:buAutoNum type="arabicPeriod"/>
            </a:pPr>
            <a:r>
              <a:rPr lang="en-AU" sz="2450"/>
              <a:t>View the status of your submitted requests</a:t>
            </a:r>
            <a:endParaRPr lang="en-AU" sz="2450">
              <a:cs typeface="Segoe UI Semilight"/>
            </a:endParaRPr>
          </a:p>
          <a:p>
            <a:pPr marL="457200" indent="-457200">
              <a:buFont typeface="+mj-lt"/>
              <a:buAutoNum type="arabicPeriod"/>
            </a:pPr>
            <a:r>
              <a:rPr lang="en-AU" sz="2450"/>
              <a:t>Request to withdraw your submitted requests</a:t>
            </a:r>
            <a:endParaRPr lang="en-AU" sz="2450">
              <a:cs typeface="Segoe UI Semilight"/>
            </a:endParaRPr>
          </a:p>
          <a:p>
            <a:pPr marL="457200" indent="-457200">
              <a:buFont typeface="+mj-lt"/>
              <a:buAutoNum type="arabicPeriod"/>
            </a:pPr>
            <a:r>
              <a:rPr lang="en-AU" sz="2450"/>
              <a:t>Self-assess your baselines associated to a NMI or by a Portfolio</a:t>
            </a:r>
            <a:endParaRPr lang="en-AU" sz="2450">
              <a:cs typeface="Segoe UI Semilight"/>
            </a:endParaRPr>
          </a:p>
        </p:txBody>
      </p:sp>
      <p:sp>
        <p:nvSpPr>
          <p:cNvPr id="4" name="Slide Number Placeholder 3">
            <a:extLst>
              <a:ext uri="{FF2B5EF4-FFF2-40B4-BE49-F238E27FC236}">
                <a16:creationId xmlns:a16="http://schemas.microsoft.com/office/drawing/2014/main" id="{F17C6EC2-DD7E-43B9-9AF3-40D8943D3CBB}"/>
              </a:ext>
            </a:extLst>
          </p:cNvPr>
          <p:cNvSpPr>
            <a:spLocks noGrp="1"/>
          </p:cNvSpPr>
          <p:nvPr>
            <p:ph type="sldNum" sz="quarter" idx="12"/>
          </p:nvPr>
        </p:nvSpPr>
        <p:spPr/>
        <p:txBody>
          <a:bodyPr/>
          <a:lstStyle/>
          <a:p>
            <a:fld id="{4EC81F68-4976-451A-B2E9-79BCBD2F70CC}" type="slidenum">
              <a:rPr lang="en-AU" smtClean="0"/>
              <a:t>7</a:t>
            </a:fld>
            <a:endParaRPr lang="en-AU"/>
          </a:p>
        </p:txBody>
      </p:sp>
    </p:spTree>
    <p:extLst>
      <p:ext uri="{BB962C8B-B14F-4D97-AF65-F5344CB8AC3E}">
        <p14:creationId xmlns:p14="http://schemas.microsoft.com/office/powerpoint/2010/main" val="2024151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9C79F-B324-4B63-BCBC-9B412886B3FD}"/>
              </a:ext>
            </a:extLst>
          </p:cNvPr>
          <p:cNvSpPr>
            <a:spLocks noGrp="1"/>
          </p:cNvSpPr>
          <p:nvPr>
            <p:ph type="title"/>
          </p:nvPr>
        </p:nvSpPr>
        <p:spPr/>
        <p:txBody>
          <a:bodyPr/>
          <a:lstStyle/>
          <a:p>
            <a:r>
              <a:rPr lang="en-AU"/>
              <a:t>Portfolio management system: Proposed timeline</a:t>
            </a:r>
          </a:p>
        </p:txBody>
      </p:sp>
      <p:graphicFrame>
        <p:nvGraphicFramePr>
          <p:cNvPr id="6" name="Content Placeholder 5">
            <a:extLst>
              <a:ext uri="{FF2B5EF4-FFF2-40B4-BE49-F238E27FC236}">
                <a16:creationId xmlns:a16="http://schemas.microsoft.com/office/drawing/2014/main" id="{EE1D8FB1-3021-4BD1-A66C-9F881A4BA707}"/>
              </a:ext>
            </a:extLst>
          </p:cNvPr>
          <p:cNvGraphicFramePr>
            <a:graphicFrameLocks noGrp="1"/>
          </p:cNvGraphicFramePr>
          <p:nvPr>
            <p:ph idx="1"/>
          </p:nvPr>
        </p:nvGraphicFramePr>
        <p:xfrm>
          <a:off x="206547" y="1727942"/>
          <a:ext cx="10255250" cy="47958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C0EE6E93-8EC3-4927-811A-4235AE87B355}"/>
              </a:ext>
            </a:extLst>
          </p:cNvPr>
          <p:cNvSpPr>
            <a:spLocks noGrp="1"/>
          </p:cNvSpPr>
          <p:nvPr>
            <p:ph type="sldNum" sz="quarter" idx="12"/>
          </p:nvPr>
        </p:nvSpPr>
        <p:spPr/>
        <p:txBody>
          <a:bodyPr/>
          <a:lstStyle/>
          <a:p>
            <a:fld id="{4EC81F68-4976-451A-B2E9-79BCBD2F70CC}" type="slidenum">
              <a:rPr lang="en-AU" smtClean="0"/>
              <a:t>8</a:t>
            </a:fld>
            <a:endParaRPr lang="en-AU"/>
          </a:p>
        </p:txBody>
      </p:sp>
    </p:spTree>
    <p:extLst>
      <p:ext uri="{BB962C8B-B14F-4D97-AF65-F5344CB8AC3E}">
        <p14:creationId xmlns:p14="http://schemas.microsoft.com/office/powerpoint/2010/main" val="21260744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1466A-2E8B-4A2C-9AB8-F52891CAF514}"/>
              </a:ext>
            </a:extLst>
          </p:cNvPr>
          <p:cNvSpPr>
            <a:spLocks noGrp="1"/>
          </p:cNvSpPr>
          <p:nvPr>
            <p:ph type="title"/>
          </p:nvPr>
        </p:nvSpPr>
        <p:spPr/>
        <p:txBody>
          <a:bodyPr/>
          <a:lstStyle/>
          <a:p>
            <a:r>
              <a:rPr lang="en-US"/>
              <a:t>PMS mock-up screens</a:t>
            </a:r>
          </a:p>
        </p:txBody>
      </p:sp>
      <p:sp>
        <p:nvSpPr>
          <p:cNvPr id="3" name="Content Placeholder 2">
            <a:extLst>
              <a:ext uri="{FF2B5EF4-FFF2-40B4-BE49-F238E27FC236}">
                <a16:creationId xmlns:a16="http://schemas.microsoft.com/office/drawing/2014/main" id="{8C27FA6D-6501-4B3C-8718-C81952C9EE6F}"/>
              </a:ext>
            </a:extLst>
          </p:cNvPr>
          <p:cNvSpPr>
            <a:spLocks noGrp="1"/>
          </p:cNvSpPr>
          <p:nvPr>
            <p:ph idx="1"/>
          </p:nvPr>
        </p:nvSpPr>
        <p:spPr/>
        <p:txBody>
          <a:bodyPr vert="horz" lIns="91440" tIns="45720" rIns="91440" bIns="45720" rtlCol="0" anchor="t">
            <a:normAutofit/>
          </a:bodyPr>
          <a:lstStyle/>
          <a:p>
            <a:pPr marL="200025" indent="-200025"/>
            <a:r>
              <a:rPr lang="en-US" sz="2450">
                <a:cs typeface="Segoe UI Semilight"/>
              </a:rPr>
              <a:t>Mock-ups disclaimer:</a:t>
            </a:r>
          </a:p>
          <a:p>
            <a:pPr marL="601345" lvl="1" indent="-200025">
              <a:spcBef>
                <a:spcPts val="438"/>
              </a:spcBef>
            </a:pPr>
            <a:r>
              <a:rPr lang="en-US" sz="2100">
                <a:cs typeface="Segoe UI Semilight"/>
              </a:rPr>
              <a:t>All mock-ups are </a:t>
            </a:r>
            <a:r>
              <a:rPr lang="en-US" sz="2100" b="1">
                <a:solidFill>
                  <a:srgbClr val="C00000"/>
                </a:solidFill>
                <a:cs typeface="Segoe UI Semilight"/>
              </a:rPr>
              <a:t>draft</a:t>
            </a:r>
            <a:r>
              <a:rPr lang="en-US" sz="2100">
                <a:cs typeface="Segoe UI Semilight"/>
              </a:rPr>
              <a:t> and are </a:t>
            </a:r>
            <a:r>
              <a:rPr lang="en-US" sz="2100" b="1">
                <a:solidFill>
                  <a:srgbClr val="C00000"/>
                </a:solidFill>
                <a:cs typeface="Segoe UI Semilight"/>
              </a:rPr>
              <a:t>subject to change </a:t>
            </a:r>
            <a:r>
              <a:rPr lang="en-US" sz="2100">
                <a:cs typeface="Segoe UI Semilight"/>
              </a:rPr>
              <a:t>at any stage based on requirements </a:t>
            </a:r>
          </a:p>
          <a:p>
            <a:pPr marL="601345" lvl="1" indent="-200025">
              <a:spcBef>
                <a:spcPts val="438"/>
              </a:spcBef>
            </a:pPr>
            <a:r>
              <a:rPr lang="en-US" sz="2100">
                <a:cs typeface="Segoe UI Semilight"/>
              </a:rPr>
              <a:t>These mock-ups are created to </a:t>
            </a:r>
            <a:r>
              <a:rPr lang="en-US" sz="2100" err="1">
                <a:cs typeface="Segoe UI Semilight"/>
              </a:rPr>
              <a:t>visualise</a:t>
            </a:r>
            <a:r>
              <a:rPr lang="en-US" sz="2100">
                <a:cs typeface="Segoe UI Semilight"/>
              </a:rPr>
              <a:t> the functionalities needed and </a:t>
            </a:r>
            <a:r>
              <a:rPr lang="en-US" sz="2100" b="1">
                <a:solidFill>
                  <a:srgbClr val="C00000"/>
                </a:solidFill>
                <a:cs typeface="Segoe UI Semilight"/>
              </a:rPr>
              <a:t>not how the final screens will look</a:t>
            </a:r>
          </a:p>
          <a:p>
            <a:pPr marL="601345" lvl="1" indent="-200025">
              <a:spcBef>
                <a:spcPts val="438"/>
              </a:spcBef>
            </a:pPr>
            <a:r>
              <a:rPr lang="en-US" sz="2100">
                <a:cs typeface="Segoe UI Semilight"/>
              </a:rPr>
              <a:t>Final screens will evolve incrementally as development progresses</a:t>
            </a:r>
          </a:p>
          <a:p>
            <a:pPr marL="401320" lvl="1" indent="0">
              <a:spcBef>
                <a:spcPts val="438"/>
              </a:spcBef>
              <a:buNone/>
            </a:pPr>
            <a:endParaRPr lang="en-US" sz="2100">
              <a:cs typeface="Segoe UI Semilight"/>
            </a:endParaRPr>
          </a:p>
          <a:p>
            <a:pPr marL="200025" indent="-200025"/>
            <a:r>
              <a:rPr lang="en-US" sz="2450">
                <a:cs typeface="Segoe UI Semilight"/>
              </a:rPr>
              <a:t>AEMO is seeking </a:t>
            </a:r>
            <a:r>
              <a:rPr lang="en-US" sz="2450" u="sng">
                <a:cs typeface="Segoe UI Semilight"/>
              </a:rPr>
              <a:t>early feedback </a:t>
            </a:r>
            <a:r>
              <a:rPr lang="en-US" sz="2450">
                <a:cs typeface="Segoe UI Semilight"/>
              </a:rPr>
              <a:t>from participants on mock-up screens. This is to allow </a:t>
            </a:r>
            <a:r>
              <a:rPr lang="en-AU" sz="2450">
                <a:cs typeface="Segoe UI Semilight"/>
              </a:rPr>
              <a:t>feedback to be discussed and, where appropriate, catered for in timelines, requirements and design.</a:t>
            </a:r>
            <a:endParaRPr lang="en-US"/>
          </a:p>
        </p:txBody>
      </p:sp>
      <p:sp>
        <p:nvSpPr>
          <p:cNvPr id="4" name="Slide Number Placeholder 3">
            <a:extLst>
              <a:ext uri="{FF2B5EF4-FFF2-40B4-BE49-F238E27FC236}">
                <a16:creationId xmlns:a16="http://schemas.microsoft.com/office/drawing/2014/main" id="{0E0ACA0B-2E6B-4F20-B5FA-BAE7DEC485EA}"/>
              </a:ext>
            </a:extLst>
          </p:cNvPr>
          <p:cNvSpPr>
            <a:spLocks noGrp="1"/>
          </p:cNvSpPr>
          <p:nvPr>
            <p:ph type="sldNum" sz="quarter" idx="12"/>
          </p:nvPr>
        </p:nvSpPr>
        <p:spPr/>
        <p:txBody>
          <a:bodyPr/>
          <a:lstStyle/>
          <a:p>
            <a:fld id="{4EC81F68-4976-451A-B2E9-79BCBD2F70CC}" type="slidenum">
              <a:rPr lang="en-AU" smtClean="0"/>
              <a:t>9</a:t>
            </a:fld>
            <a:endParaRPr lang="en-AU"/>
          </a:p>
        </p:txBody>
      </p:sp>
    </p:spTree>
    <p:extLst>
      <p:ext uri="{BB962C8B-B14F-4D97-AF65-F5344CB8AC3E}">
        <p14:creationId xmlns:p14="http://schemas.microsoft.com/office/powerpoint/2010/main" val="1940348742"/>
      </p:ext>
    </p:extLst>
  </p:cSld>
  <p:clrMapOvr>
    <a:masterClrMapping/>
  </p:clrMapOvr>
</p:sld>
</file>

<file path=ppt/theme/theme1.xml><?xml version="1.0" encoding="utf-8"?>
<a:theme xmlns:a="http://schemas.openxmlformats.org/drawingml/2006/main" name="AEMO 2018 A4 landscape">
  <a:themeElements>
    <a:clrScheme name="AEMO PPT 2018">
      <a:dk1>
        <a:srgbClr val="222324"/>
      </a:dk1>
      <a:lt1>
        <a:srgbClr val="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AEMO TW Segoe">
      <a:majorFont>
        <a:latin typeface="Century Gothic"/>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EMO 2018 A4 landscape" id="{22A54129-71AA-4D41-B9F4-2AC7F2F42010}" vid="{06A90869-5A30-4725-8A1A-F8FF7B8EB73D}"/>
    </a:ext>
  </a:extLst>
</a:theme>
</file>

<file path=ppt/theme/theme2.xml><?xml version="1.0" encoding="utf-8"?>
<a:theme xmlns:a="http://schemas.openxmlformats.org/drawingml/2006/main" name="1_AEMC Plain Presentation Template 4x3">
  <a:themeElements>
    <a:clrScheme name="AEMC3">
      <a:dk1>
        <a:srgbClr val="FFFFFF"/>
      </a:dk1>
      <a:lt1>
        <a:srgbClr val="58595B"/>
      </a:lt1>
      <a:dk2>
        <a:srgbClr val="FFFFFF"/>
      </a:dk2>
      <a:lt2>
        <a:srgbClr val="E6E6E6"/>
      </a:lt2>
      <a:accent1>
        <a:srgbClr val="7E4182"/>
      </a:accent1>
      <a:accent2>
        <a:srgbClr val="005983"/>
      </a:accent2>
      <a:accent3>
        <a:srgbClr val="00A8E5"/>
      </a:accent3>
      <a:accent4>
        <a:srgbClr val="96D2F0"/>
      </a:accent4>
      <a:accent5>
        <a:srgbClr val="BDCC2A"/>
      </a:accent5>
      <a:accent6>
        <a:srgbClr val="E58E1A"/>
      </a:accent6>
      <a:hlink>
        <a:srgbClr val="58595B"/>
      </a:hlink>
      <a:folHlink>
        <a:srgbClr val="58595B"/>
      </a:folHlink>
    </a:clrScheme>
    <a:fontScheme name="AEMC">
      <a:majorFont>
        <a:latin typeface="Tahoma"/>
        <a:ea typeface=""/>
        <a:cs typeface=""/>
      </a:majorFont>
      <a:minorFont>
        <a:latin typeface="Tahoma"/>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EMC Plain Presentation Template 4x3" id="{E1DC0F5F-97E8-2F40-91DC-B9604F30E6A4}" vid="{085083E3-D3D4-B343-96A7-FB4350A2E65C}"/>
    </a:ext>
  </a:extLst>
</a:theme>
</file>

<file path=ppt/theme/theme3.xml><?xml version="1.0" encoding="utf-8"?>
<a:theme xmlns:a="http://schemas.openxmlformats.org/drawingml/2006/main" name="AEMC Primary Presentation Template 16x9">
  <a:themeElements>
    <a:clrScheme name="AEMC3">
      <a:dk1>
        <a:srgbClr val="FFFFFF"/>
      </a:dk1>
      <a:lt1>
        <a:srgbClr val="58595B"/>
      </a:lt1>
      <a:dk2>
        <a:srgbClr val="FFFFFF"/>
      </a:dk2>
      <a:lt2>
        <a:srgbClr val="E6E6E6"/>
      </a:lt2>
      <a:accent1>
        <a:srgbClr val="7E4182"/>
      </a:accent1>
      <a:accent2>
        <a:srgbClr val="005983"/>
      </a:accent2>
      <a:accent3>
        <a:srgbClr val="00A8E5"/>
      </a:accent3>
      <a:accent4>
        <a:srgbClr val="96D2F0"/>
      </a:accent4>
      <a:accent5>
        <a:srgbClr val="BDCC2A"/>
      </a:accent5>
      <a:accent6>
        <a:srgbClr val="E58E1A"/>
      </a:accent6>
      <a:hlink>
        <a:srgbClr val="58595B"/>
      </a:hlink>
      <a:folHlink>
        <a:srgbClr val="58595B"/>
      </a:folHlink>
    </a:clrScheme>
    <a:fontScheme name="AEMC">
      <a:majorFont>
        <a:latin typeface="Tahoma"/>
        <a:ea typeface=""/>
        <a:cs typeface=""/>
      </a:majorFont>
      <a:minorFont>
        <a:latin typeface="Tahoma"/>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EMC Primary Presentation Template 16x9" id="{788AD36A-9F0C-FE4D-84C9-6EA20F40E2E6}" vid="{A2364C76-5967-9C42-8051-0107DA99B6F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ize xmlns="e3708f2a-196c-4f28-b69d-ea220511b912" xsi:nil="true"/>
    <SharedWithUsers xmlns="f1ba3f38-10e8-4d92-bd71-f765dd5286e6">
      <UserInfo>
        <DisplayName>Ruth Guest</DisplayName>
        <AccountId>68</AccountId>
        <AccountType/>
      </UserInfo>
      <UserInfo>
        <DisplayName>Chris Espinoza</DisplayName>
        <AccountId>57</AccountId>
        <AccountType/>
      </UserInfo>
      <UserInfo>
        <DisplayName>Gareth Morrah</DisplayName>
        <AccountId>939</AccountId>
        <AccountType/>
      </UserInfo>
      <UserInfo>
        <DisplayName>Greg Ruthven</DisplayName>
        <AccountId>96</AccountId>
        <AccountType/>
      </UserInfo>
      <UserInfo>
        <DisplayName>Katalin Foran</DisplayName>
        <AccountId>739</AccountId>
        <AccountType/>
      </UserInfo>
      <UserInfo>
        <DisplayName>Magnus Hindsberger</DisplayName>
        <AccountId>539</AccountId>
        <AccountType/>
      </UserInfo>
      <UserInfo>
        <DisplayName>Kate Reid</DisplayName>
        <AccountId>669</AccountId>
        <AccountType/>
      </UserInfo>
      <UserInfo>
        <DisplayName>Basilisa Choi</DisplayName>
        <AccountId>111</AccountId>
        <AccountType/>
      </UserInfo>
      <UserInfo>
        <DisplayName>Brian Nelson</DisplayName>
        <AccountId>253</AccountId>
        <AccountType/>
      </UserInfo>
      <UserInfo>
        <DisplayName>Ross Gillett</DisplayName>
        <AccountId>95</AccountId>
        <AccountType/>
      </UserInfo>
      <UserInfo>
        <DisplayName>Michael Sanders</DisplayName>
        <AccountId>962</AccountId>
        <AccountType/>
      </UserInfo>
      <UserInfo>
        <DisplayName>Leanna Tedesco</DisplayName>
        <AccountId>339</AccountId>
        <AccountType/>
      </UserInfo>
      <UserInfo>
        <DisplayName>Shivani Mathur</DisplayName>
        <AccountId>338</AccountId>
        <AccountType/>
      </UserInfo>
      <UserInfo>
        <DisplayName>Emily Brodie</DisplayName>
        <AccountId>459</AccountId>
        <AccountType/>
      </UserInfo>
      <UserInfo>
        <DisplayName>Rob Selbie</DisplayName>
        <AccountId>1147</AccountId>
        <AccountType/>
      </UserInfo>
      <UserInfo>
        <DisplayName>Adam Gorton</DisplayName>
        <AccountId>83</AccountId>
        <AccountType/>
      </UserInfo>
      <UserInfo>
        <DisplayName>Meghan Bibby</DisplayName>
        <AccountId>513</AccountId>
        <AccountType/>
      </UserInfo>
      <UserInfo>
        <DisplayName>Stephen Harrison</DisplayName>
        <AccountId>341</AccountId>
        <AccountType/>
      </UserInfo>
      <UserInfo>
        <DisplayName>Kevin Gupta</DisplayName>
        <AccountId>50</AccountId>
        <AccountType/>
      </UserInfo>
      <UserInfo>
        <DisplayName>Neil Batie</DisplayName>
        <AccountId>14</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3741B1729F0B246871D29FFAC37FBF0" ma:contentTypeVersion="13" ma:contentTypeDescription="Create a new document." ma:contentTypeScope="" ma:versionID="d36fcd4662fb6e71d3f52a6108c228fd">
  <xsd:schema xmlns:xsd="http://www.w3.org/2001/XMLSchema" xmlns:xs="http://www.w3.org/2001/XMLSchema" xmlns:p="http://schemas.microsoft.com/office/2006/metadata/properties" xmlns:ns2="e3708f2a-196c-4f28-b69d-ea220511b912" xmlns:ns3="f1ba3f38-10e8-4d92-bd71-f765dd5286e6" targetNamespace="http://schemas.microsoft.com/office/2006/metadata/properties" ma:root="true" ma:fieldsID="a0b0c046f5b40a355e24c8cf1e930599" ns2:_="" ns3:_="">
    <xsd:import namespace="e3708f2a-196c-4f28-b69d-ea220511b912"/>
    <xsd:import namespace="f1ba3f38-10e8-4d92-bd71-f765dd5286e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ServiceAutoKeyPoints" minOccurs="0"/>
                <xsd:element ref="ns2:MediaServiceKeyPoints" minOccurs="0"/>
                <xsd:element ref="ns2:Siz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708f2a-196c-4f28-b69d-ea220511b9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Size" ma:index="20" nillable="true" ma:displayName="Size" ma:internalName="Siz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f1ba3f38-10e8-4d92-bd71-f765dd5286e6"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DD0C81A-F611-4628-808C-6A66C58DFD01}">
  <ds:schemaRefs>
    <ds:schemaRef ds:uri="http://schemas.microsoft.com/sharepoint/v3/contenttype/forms"/>
  </ds:schemaRefs>
</ds:datastoreItem>
</file>

<file path=customXml/itemProps2.xml><?xml version="1.0" encoding="utf-8"?>
<ds:datastoreItem xmlns:ds="http://schemas.openxmlformats.org/officeDocument/2006/customXml" ds:itemID="{7A4CC2EC-CAC8-4A26-A8D1-80B9BB2C7078}">
  <ds:schemaRefs>
    <ds:schemaRef ds:uri="e3708f2a-196c-4f28-b69d-ea220511b912"/>
    <ds:schemaRef ds:uri="f1ba3f38-10e8-4d92-bd71-f765dd5286e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68BC4E6-BA3F-4A48-9CEB-C4EA8523FA3E}">
  <ds:schemaRefs>
    <ds:schemaRef ds:uri="e3708f2a-196c-4f28-b69d-ea220511b912"/>
    <ds:schemaRef ds:uri="f1ba3f38-10e8-4d92-bd71-f765dd5286e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Custom</PresentationFormat>
  <Slides>18</Slides>
  <Notes>2</Notes>
  <HiddenSlides>0</HiddenSlides>
  <ScaleCrop>false</ScaleCrop>
  <HeadingPairs>
    <vt:vector size="4" baseType="variant">
      <vt:variant>
        <vt:lpstr>Theme</vt:lpstr>
      </vt:variant>
      <vt:variant>
        <vt:i4>3</vt:i4>
      </vt:variant>
      <vt:variant>
        <vt:lpstr>Slide Titles</vt:lpstr>
      </vt:variant>
      <vt:variant>
        <vt:i4>18</vt:i4>
      </vt:variant>
    </vt:vector>
  </HeadingPairs>
  <TitlesOfParts>
    <vt:vector size="21" baseType="lpstr">
      <vt:lpstr>AEMO 2018 A4 landscape</vt:lpstr>
      <vt:lpstr>1_AEMC Plain Presentation Template 4x3</vt:lpstr>
      <vt:lpstr>AEMC Primary Presentation Template 16x9</vt:lpstr>
      <vt:lpstr>WDR Portfolio Management System Walkthrough</vt:lpstr>
      <vt:lpstr>We acknowledge the Traditional Owners of country throughout Australia and recognise their continuing connection to land, waters and culture.  ​ We pay our respects to their Elders past, present and emerging.​</vt:lpstr>
      <vt:lpstr>Online forum housekeeping </vt:lpstr>
      <vt:lpstr>AEMO Competition Law  Meeting Protocol</vt:lpstr>
      <vt:lpstr>Agenda</vt:lpstr>
      <vt:lpstr>Introduction to the Portfolio management system</vt:lpstr>
      <vt:lpstr>Portfolio management system: Functionality </vt:lpstr>
      <vt:lpstr>Portfolio management system: Proposed timeline</vt:lpstr>
      <vt:lpstr>PMS mock-up screens</vt:lpstr>
      <vt:lpstr>PMS mock-ups link:</vt:lpstr>
      <vt:lpstr>PMS Research Questions</vt:lpstr>
      <vt:lpstr>Context</vt:lpstr>
      <vt:lpstr>Portfolio Management System Questions</vt:lpstr>
      <vt:lpstr>General Questions</vt:lpstr>
      <vt:lpstr>Next steps</vt:lpstr>
      <vt:lpstr>Portfolio management system: Next steps</vt:lpstr>
      <vt:lpstr>Thank you for your participation!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WDR Consultative Group #06</dc:title>
  <dc:creator>Emily Brodie</dc:creator>
  <cp:revision>2</cp:revision>
  <cp:lastPrinted>1601-01-01T00:00:00Z</cp:lastPrinted>
  <dcterms:created xsi:type="dcterms:W3CDTF">2020-11-10T06:01:49Z</dcterms:created>
  <dcterms:modified xsi:type="dcterms:W3CDTF">2021-02-12T04:25:00Z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0x010100F3741B1729F0B246871D29FFAC37FBF0</vt:lpwstr>
  </property>
</Properties>
</file>