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Layouts/slideLayout13.xml" ContentType="application/vnd.openxmlformats-officedocument.presentationml.slideLayou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40.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1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3.xml" ContentType="application/vnd.openxmlformats-officedocument.theme+xml"/>
  <Override PartName="/ppt/charts/style11.xml" ContentType="application/vnd.ms-office.chartstyl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charts/style2.xml" ContentType="application/vnd.ms-office.chartstyle+xml"/>
  <Override PartName="/ppt/theme/theme4.xml" ContentType="application/vnd.openxmlformats-officedocument.theme+xml"/>
  <Override PartName="/ppt/theme/theme5.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colors12.xml" ContentType="application/vnd.ms-office.chartcolorstyle+xml"/>
  <Override PartName="/ppt/charts/colors2.xml" ContentType="application/vnd.ms-office.chartcolorstyle+xml"/>
  <Override PartName="/ppt/theme/themeOverride1.xml" ContentType="application/vnd.openxmlformats-officedocument.themeOverride+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3.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4.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5.xml" ContentType="application/vnd.openxmlformats-officedocument.themeOverr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6.xml" ContentType="application/vnd.openxmlformats-officedocument.themeOverride+xml"/>
  <Override PartName="/ppt/theme/themeOverride7.xml" ContentType="application/vnd.openxmlformats-officedocument.themeOverride+xml"/>
  <Override PartName="/ppt/charts/chart11.xml" ContentType="application/vnd.openxmlformats-officedocument.drawingml.chart+xml"/>
  <Override PartName="/ppt/charts/colors11.xml" ContentType="application/vnd.ms-office.chartcolorstyle+xml"/>
  <Override PartName="/ppt/charts/chart13.xml" ContentType="application/vnd.openxmlformats-officedocument.drawingml.chart+xml"/>
  <Override PartName="/ppt/charts/chart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8.xml" ContentType="application/vnd.openxmlformats-officedocument.themeOverride+xml"/>
  <Override PartName="/ppt/charts/style5.xml" ContentType="application/vnd.ms-office.chartstyle+xml"/>
  <Override PartName="/ppt/charts/chart12.xml" ContentType="application/vnd.openxmlformats-officedocument.drawingml.chart+xml"/>
  <Override PartName="/ppt/charts/style12.xml" ContentType="application/vnd.ms-office.chartstyl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customXml/itemProps2.xml" ContentType="application/vnd.openxmlformats-officedocument.customXmlProperties+xml"/>
  <Override PartName="/customXml/itemProps3.xml" ContentType="application/vnd.openxmlformats-officedocument.customXmlProperties+xml"/>
  <Override PartName="/customXml/itemProps1.xml" ContentType="application/vnd.openxmlformats-officedocument.customXmlProperties+xml"/>
  <Override PartName="/ppt/revisionInfo.xml" ContentType="application/vnd.ms-powerpoint.revisioninfo+xml"/>
  <Override PartName="/docProps/custom.xml" ContentType="application/vnd.openxmlformats-officedocument.custom-properties+xml"/>
  <Override PartName="/docProps/app.xml" ContentType="application/vnd.openxmlformats-officedocument.extended-properties+xml"/>
  <Override PartName="/docProps/core.xml" ContentType="application/vnd.openxmlformats-package.core-properties+xml"/>
  <Override PartName="/ppt/changesInfos/changesInfo1.xml" ContentType="application/vnd.ms-powerpoint.changesinfo+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75" r:id="rId4"/>
    <p:sldMasterId id="2147483688" r:id="rId5"/>
    <p:sldMasterId id="2147483700" r:id="rId6"/>
    <p:sldMasterId id="2147483712" r:id="rId7"/>
  </p:sldMasterIdLst>
  <p:notesMasterIdLst>
    <p:notesMasterId r:id="rId43"/>
  </p:notesMasterIdLst>
  <p:sldIdLst>
    <p:sldId id="1300" r:id="rId8"/>
    <p:sldId id="475" r:id="rId9"/>
    <p:sldId id="1706" r:id="rId10"/>
    <p:sldId id="1711" r:id="rId11"/>
    <p:sldId id="258" r:id="rId12"/>
    <p:sldId id="283" r:id="rId13"/>
    <p:sldId id="284" r:id="rId14"/>
    <p:sldId id="1709" r:id="rId15"/>
    <p:sldId id="257" r:id="rId16"/>
    <p:sldId id="1713" r:id="rId17"/>
    <p:sldId id="414" r:id="rId18"/>
    <p:sldId id="443" r:id="rId19"/>
    <p:sldId id="445" r:id="rId20"/>
    <p:sldId id="416" r:id="rId21"/>
    <p:sldId id="444" r:id="rId22"/>
    <p:sldId id="449" r:id="rId23"/>
    <p:sldId id="448" r:id="rId24"/>
    <p:sldId id="1690" r:id="rId25"/>
    <p:sldId id="1694" r:id="rId26"/>
    <p:sldId id="433" r:id="rId27"/>
    <p:sldId id="1703" r:id="rId28"/>
    <p:sldId id="1704" r:id="rId29"/>
    <p:sldId id="1696" r:id="rId30"/>
    <p:sldId id="1699" r:id="rId31"/>
    <p:sldId id="1700" r:id="rId32"/>
    <p:sldId id="1712" r:id="rId33"/>
    <p:sldId id="1705" r:id="rId34"/>
    <p:sldId id="1714" r:id="rId35"/>
    <p:sldId id="1654" r:id="rId36"/>
    <p:sldId id="1659" r:id="rId37"/>
    <p:sldId id="1660" r:id="rId38"/>
    <p:sldId id="1655" r:id="rId39"/>
    <p:sldId id="1656" r:id="rId40"/>
    <p:sldId id="1657" r:id="rId41"/>
    <p:sldId id="1658" r:id="rId42"/>
  </p:sldIdLst>
  <p:sldSz cx="12192000" cy="6858000"/>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81EEEA5-FA75-4534-A10F-CE288A16B195}">
          <p14:sldIdLst>
            <p14:sldId id="1300"/>
            <p14:sldId id="475"/>
            <p14:sldId id="1706"/>
            <p14:sldId id="1711"/>
            <p14:sldId id="258"/>
            <p14:sldId id="283"/>
            <p14:sldId id="284"/>
            <p14:sldId id="1709"/>
            <p14:sldId id="257"/>
            <p14:sldId id="1713"/>
            <p14:sldId id="414"/>
            <p14:sldId id="443"/>
            <p14:sldId id="445"/>
            <p14:sldId id="416"/>
            <p14:sldId id="444"/>
            <p14:sldId id="449"/>
            <p14:sldId id="448"/>
            <p14:sldId id="1690"/>
            <p14:sldId id="1694"/>
            <p14:sldId id="433"/>
            <p14:sldId id="1703"/>
            <p14:sldId id="1704"/>
            <p14:sldId id="1696"/>
            <p14:sldId id="1699"/>
            <p14:sldId id="1700"/>
            <p14:sldId id="1712"/>
            <p14:sldId id="1705"/>
          </p14:sldIdLst>
        </p14:section>
        <p14:section name="Default Section" id="{0FB31595-E64F-4BD7-A08C-F14474AA22EF}">
          <p14:sldIdLst>
            <p14:sldId id="1714"/>
            <p14:sldId id="1654"/>
            <p14:sldId id="1659"/>
            <p14:sldId id="1660"/>
            <p14:sldId id="1655"/>
            <p14:sldId id="1656"/>
            <p14:sldId id="1657"/>
            <p14:sldId id="1658"/>
          </p14:sldIdLst>
        </p14:section>
      </p14:sectionLst>
    </p:ext>
    <p:ext uri="{EFAFB233-063F-42B5-8137-9DF3F51BA10A}">
      <p15:sldGuideLst xmlns:p15="http://schemas.microsoft.com/office/powerpoint/2012/main">
        <p15:guide id="1" orient="horz" pos="2092" userDrawn="1">
          <p15:clr>
            <a:srgbClr val="A4A3A4"/>
          </p15:clr>
        </p15:guide>
        <p15:guide id="2" pos="3840" userDrawn="1">
          <p15:clr>
            <a:srgbClr val="A4A3A4"/>
          </p15:clr>
        </p15:guide>
        <p15:guide id="3" orient="horz" pos="3861" userDrawn="1">
          <p15:clr>
            <a:srgbClr val="A4A3A4"/>
          </p15:clr>
        </p15:guide>
        <p15:guide id="4" pos="211" userDrawn="1">
          <p15:clr>
            <a:srgbClr val="A4A3A4"/>
          </p15:clr>
        </p15:guide>
        <p15:guide id="5" orient="horz" pos="3929" userDrawn="1">
          <p15:clr>
            <a:srgbClr val="A4A3A4"/>
          </p15:clr>
        </p15:guide>
        <p15:guide id="6" pos="7401" userDrawn="1">
          <p15:clr>
            <a:srgbClr val="A4A3A4"/>
          </p15:clr>
        </p15:guide>
        <p15:guide id="7" orient="horz" pos="338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Luke Barlow" initials="LB" lastIdx="7" clrIdx="6">
    <p:extLst>
      <p:ext uri="{19B8F6BF-5375-455C-9EA6-DF929625EA0E}">
        <p15:presenceInfo xmlns:p15="http://schemas.microsoft.com/office/powerpoint/2012/main" userId="S::Luke.Barlow@aemo.com.au::4c287999-aa80-4531-a6b2-a202992adbb2" providerId="AD"/>
      </p:ext>
    </p:extLst>
  </p:cmAuthor>
  <p:cmAuthor id="1" name="Avi Tan" initials="AT" lastIdx="11" clrIdx="0">
    <p:extLst>
      <p:ext uri="{19B8F6BF-5375-455C-9EA6-DF929625EA0E}">
        <p15:presenceInfo xmlns:p15="http://schemas.microsoft.com/office/powerpoint/2012/main" userId="S-1-5-21-256186967-1468483519-2110688028-33281" providerId="AD"/>
      </p:ext>
    </p:extLst>
  </p:cmAuthor>
  <p:cmAuthor id="8" name="Kate Reid" initials="KR" lastIdx="1" clrIdx="7">
    <p:extLst>
      <p:ext uri="{19B8F6BF-5375-455C-9EA6-DF929625EA0E}">
        <p15:presenceInfo xmlns:p15="http://schemas.microsoft.com/office/powerpoint/2012/main" userId="S::Kate.Reid@aemo.com.au::2a2e30df-372b-476c-9927-5d715112eb37" providerId="AD"/>
      </p:ext>
    </p:extLst>
  </p:cmAuthor>
  <p:cmAuthor id="2" name="Stuart Allott" initials="SA" lastIdx="8" clrIdx="1">
    <p:extLst>
      <p:ext uri="{19B8F6BF-5375-455C-9EA6-DF929625EA0E}">
        <p15:presenceInfo xmlns:p15="http://schemas.microsoft.com/office/powerpoint/2012/main" userId="S-1-5-21-256186967-1468483519-2110688028-19941" providerId="AD"/>
      </p:ext>
    </p:extLst>
  </p:cmAuthor>
  <p:cmAuthor id="9" name="Luke Wines" initials="LW" lastIdx="5" clrIdx="8">
    <p:extLst>
      <p:ext uri="{19B8F6BF-5375-455C-9EA6-DF929625EA0E}">
        <p15:presenceInfo xmlns:p15="http://schemas.microsoft.com/office/powerpoint/2012/main" userId="S::Luke.Wines@aemo.com.au::4fce1828-4e8e-472e-892d-105ec4082d2e" providerId="AD"/>
      </p:ext>
    </p:extLst>
  </p:cmAuthor>
  <p:cmAuthor id="3" name="Jo Witters" initials="JW" lastIdx="13" clrIdx="2">
    <p:extLst>
      <p:ext uri="{19B8F6BF-5375-455C-9EA6-DF929625EA0E}">
        <p15:presenceInfo xmlns:p15="http://schemas.microsoft.com/office/powerpoint/2012/main" userId="S-1-5-21-256186967-1468483519-2110688028-2205" providerId="AD"/>
      </p:ext>
    </p:extLst>
  </p:cmAuthor>
  <p:cmAuthor id="4" name="Violette Mouchaileh" initials="VM" lastIdx="16" clrIdx="3">
    <p:extLst>
      <p:ext uri="{19B8F6BF-5375-455C-9EA6-DF929625EA0E}">
        <p15:presenceInfo xmlns:p15="http://schemas.microsoft.com/office/powerpoint/2012/main" userId="S-1-5-21-256186967-1468483519-2110688028-1734" providerId="AD"/>
      </p:ext>
    </p:extLst>
  </p:cmAuthor>
  <p:cmAuthor id="5" name="Audrey Zibelman" initials="AZ" lastIdx="13" clrIdx="4">
    <p:extLst>
      <p:ext uri="{19B8F6BF-5375-455C-9EA6-DF929625EA0E}">
        <p15:presenceInfo xmlns:p15="http://schemas.microsoft.com/office/powerpoint/2012/main" userId="dc500893-15aa-4f1c-a439-7eddd46cb32a" providerId="Windows Live"/>
      </p:ext>
    </p:extLst>
  </p:cmAuthor>
  <p:cmAuthor id="6" name="Sarah Squire" initials="SS" lastIdx="7" clrIdx="5">
    <p:extLst>
      <p:ext uri="{19B8F6BF-5375-455C-9EA6-DF929625EA0E}">
        <p15:presenceInfo xmlns:p15="http://schemas.microsoft.com/office/powerpoint/2012/main" userId="S::Sarah.Squire@aemo.com.au::580e1777-19b0-48d1-9f9c-c685fb5db15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0F3C"/>
    <a:srgbClr val="82859C"/>
    <a:srgbClr val="8789A1"/>
    <a:srgbClr val="D9D9D9"/>
    <a:srgbClr val="B3E0EE"/>
    <a:srgbClr val="C41230"/>
    <a:srgbClr val="E1A8E9"/>
    <a:srgbClr val="45134D"/>
    <a:srgbClr val="FF6699"/>
    <a:srgbClr val="EFF3F4"/>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1C2BFC-6837-4628-8D04-2EC6266F11A2}" v="259" dt="2020-11-24T06:37:38.531"/>
    <p1510:client id="{F9CA9AE4-956D-4D48-951B-5414AE079E8A}" v="57" dt="2020-11-24T05:34:07.857"/>
    <p1510:client id="{FC28AED6-69EA-4414-8F2B-CAF0B81BE130}" v="6" dt="2020-11-24T06:23:49.3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7" d="100"/>
          <a:sy n="107" d="100"/>
        </p:scale>
        <p:origin x="1212" y="78"/>
      </p:cViewPr>
      <p:guideLst>
        <p:guide orient="horz" pos="2092"/>
        <p:guide pos="3840"/>
        <p:guide orient="horz" pos="3861"/>
        <p:guide pos="211"/>
        <p:guide orient="horz" pos="3929"/>
        <p:guide pos="7401"/>
        <p:guide orient="horz" pos="3385"/>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presProps" Target="presProps.xml"/><Relationship Id="rId53" Type="http://schemas.openxmlformats.org/officeDocument/2006/relationships/customXml" Target="../customXml/item6.xml"/><Relationship Id="rId5" Type="http://schemas.openxmlformats.org/officeDocument/2006/relationships/slideMaster" Target="slideMasters/slideMaster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commentAuthors" Target="commentAuthors.xml"/><Relationship Id="rId52" Type="http://schemas.openxmlformats.org/officeDocument/2006/relationships/customXml" Target="../customXml/item5.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customXml" Target="../customXml/item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etna Mishra" userId="S::chetna.mishra@aemo.com.au::c49a511c-81d9-4d99-a717-660f0b2a0949" providerId="AD" clId="Web-{FC28AED6-69EA-4414-8F2B-CAF0B81BE130}"/>
    <pc:docChg chg="modSld">
      <pc:chgData name="Chetna Mishra" userId="S::chetna.mishra@aemo.com.au::c49a511c-81d9-4d99-a717-660f0b2a0949" providerId="AD" clId="Web-{FC28AED6-69EA-4414-8F2B-CAF0B81BE130}" dt="2020-11-24T06:23:49.395" v="5" actId="20577"/>
      <pc:docMkLst>
        <pc:docMk/>
      </pc:docMkLst>
      <pc:sldChg chg="modSp">
        <pc:chgData name="Chetna Mishra" userId="S::chetna.mishra@aemo.com.au::c49a511c-81d9-4d99-a717-660f0b2a0949" providerId="AD" clId="Web-{FC28AED6-69EA-4414-8F2B-CAF0B81BE130}" dt="2020-11-24T06:23:49.379" v="4" actId="20577"/>
        <pc:sldMkLst>
          <pc:docMk/>
          <pc:sldMk cId="889670215" sldId="1709"/>
        </pc:sldMkLst>
        <pc:spChg chg="mod">
          <ac:chgData name="Chetna Mishra" userId="S::chetna.mishra@aemo.com.au::c49a511c-81d9-4d99-a717-660f0b2a0949" providerId="AD" clId="Web-{FC28AED6-69EA-4414-8F2B-CAF0B81BE130}" dt="2020-11-24T06:23:49.379" v="4" actId="20577"/>
          <ac:spMkLst>
            <pc:docMk/>
            <pc:sldMk cId="889670215" sldId="1709"/>
            <ac:spMk id="2" creationId="{63DA267B-E55B-41EA-A53A-6D0C96FBC361}"/>
          </ac:spMkLst>
        </pc:spChg>
      </pc:sldChg>
    </pc:docChg>
  </pc:docChgLst>
  <pc:docChgLst>
    <pc:chgData name="Marteena McKenzie" userId="9ab5c926-639f-46a9-897e-67ab7c873709" providerId="ADAL" clId="{F9CA9AE4-956D-4D48-951B-5414AE079E8A}"/>
    <pc:docChg chg="custSel modSld">
      <pc:chgData name="Marteena McKenzie" userId="9ab5c926-639f-46a9-897e-67ab7c873709" providerId="ADAL" clId="{F9CA9AE4-956D-4D48-951B-5414AE079E8A}" dt="2020-11-24T05:34:07.857" v="57" actId="20577"/>
      <pc:docMkLst>
        <pc:docMk/>
      </pc:docMkLst>
      <pc:sldChg chg="modSp">
        <pc:chgData name="Marteena McKenzie" userId="9ab5c926-639f-46a9-897e-67ab7c873709" providerId="ADAL" clId="{F9CA9AE4-956D-4D48-951B-5414AE079E8A}" dt="2020-11-24T05:30:18.005" v="46" actId="313"/>
        <pc:sldMkLst>
          <pc:docMk/>
          <pc:sldMk cId="2641368740" sldId="1706"/>
        </pc:sldMkLst>
        <pc:graphicFrameChg chg="modGraphic">
          <ac:chgData name="Marteena McKenzie" userId="9ab5c926-639f-46a9-897e-67ab7c873709" providerId="ADAL" clId="{F9CA9AE4-956D-4D48-951B-5414AE079E8A}" dt="2020-11-24T05:30:18.005" v="46" actId="313"/>
          <ac:graphicFrameMkLst>
            <pc:docMk/>
            <pc:sldMk cId="2641368740" sldId="1706"/>
            <ac:graphicFrameMk id="4" creationId="{67C1137B-B52D-4FB9-8711-68EC80056D0F}"/>
          </ac:graphicFrameMkLst>
        </pc:graphicFrameChg>
      </pc:sldChg>
      <pc:sldChg chg="addSp delSp modSp">
        <pc:chgData name="Marteena McKenzie" userId="9ab5c926-639f-46a9-897e-67ab7c873709" providerId="ADAL" clId="{F9CA9AE4-956D-4D48-951B-5414AE079E8A}" dt="2020-11-24T05:34:07.857" v="57" actId="20577"/>
        <pc:sldMkLst>
          <pc:docMk/>
          <pc:sldMk cId="889670215" sldId="1709"/>
        </pc:sldMkLst>
        <pc:spChg chg="mod">
          <ac:chgData name="Marteena McKenzie" userId="9ab5c926-639f-46a9-897e-67ab7c873709" providerId="ADAL" clId="{F9CA9AE4-956D-4D48-951B-5414AE079E8A}" dt="2020-11-24T05:34:07.857" v="57" actId="20577"/>
          <ac:spMkLst>
            <pc:docMk/>
            <pc:sldMk cId="889670215" sldId="1709"/>
            <ac:spMk id="2" creationId="{63DA267B-E55B-41EA-A53A-6D0C96FBC361}"/>
          </ac:spMkLst>
        </pc:spChg>
        <pc:spChg chg="del mod">
          <ac:chgData name="Marteena McKenzie" userId="9ab5c926-639f-46a9-897e-67ab7c873709" providerId="ADAL" clId="{F9CA9AE4-956D-4D48-951B-5414AE079E8A}" dt="2020-11-24T05:32:08.715" v="53"/>
          <ac:spMkLst>
            <pc:docMk/>
            <pc:sldMk cId="889670215" sldId="1709"/>
            <ac:spMk id="3" creationId="{6E2ACC8B-C432-4101-A5ED-DDD58C42C599}"/>
          </ac:spMkLst>
        </pc:spChg>
        <pc:picChg chg="add mod">
          <ac:chgData name="Marteena McKenzie" userId="9ab5c926-639f-46a9-897e-67ab7c873709" providerId="ADAL" clId="{F9CA9AE4-956D-4D48-951B-5414AE079E8A}" dt="2020-11-24T05:32:08.001" v="51" actId="14100"/>
          <ac:picMkLst>
            <pc:docMk/>
            <pc:sldMk cId="889670215" sldId="1709"/>
            <ac:picMk id="4" creationId="{3F1B7547-215D-42F5-A262-884F85591A9A}"/>
          </ac:picMkLst>
        </pc:picChg>
      </pc:sldChg>
    </pc:docChg>
  </pc:docChgLst>
  <pc:docChgLst>
    <pc:chgData name="Chetna Mishra" userId="S::chetna.mishra@aemo.com.au::c49a511c-81d9-4d99-a717-660f0b2a0949" providerId="AD" clId="Web-{911C2BFC-6837-4628-8D04-2EC6266F11A2}"/>
    <pc:docChg chg="addSld delSld modSld">
      <pc:chgData name="Chetna Mishra" userId="S::chetna.mishra@aemo.com.au::c49a511c-81d9-4d99-a717-660f0b2a0949" providerId="AD" clId="Web-{911C2BFC-6837-4628-8D04-2EC6266F11A2}" dt="2020-11-24T06:37:15.359" v="215"/>
      <pc:docMkLst>
        <pc:docMk/>
      </pc:docMkLst>
      <pc:sldChg chg="delSp">
        <pc:chgData name="Chetna Mishra" userId="S::chetna.mishra@aemo.com.au::c49a511c-81d9-4d99-a717-660f0b2a0949" providerId="AD" clId="Web-{911C2BFC-6837-4628-8D04-2EC6266F11A2}" dt="2020-11-24T06:32:52.651" v="49"/>
        <pc:sldMkLst>
          <pc:docMk/>
          <pc:sldMk cId="2296170068" sldId="475"/>
        </pc:sldMkLst>
        <pc:spChg chg="del">
          <ac:chgData name="Chetna Mishra" userId="S::chetna.mishra@aemo.com.au::c49a511c-81d9-4d99-a717-660f0b2a0949" providerId="AD" clId="Web-{911C2BFC-6837-4628-8D04-2EC6266F11A2}" dt="2020-11-24T06:32:52.651" v="49"/>
          <ac:spMkLst>
            <pc:docMk/>
            <pc:sldMk cId="2296170068" sldId="475"/>
            <ac:spMk id="4" creationId="{830BDC53-1268-4BB6-A1FF-D8AEF11420DF}"/>
          </ac:spMkLst>
        </pc:spChg>
      </pc:sldChg>
      <pc:sldChg chg="modSp">
        <pc:chgData name="Chetna Mishra" userId="S::chetna.mishra@aemo.com.au::c49a511c-81d9-4d99-a717-660f0b2a0949" providerId="AD" clId="Web-{911C2BFC-6837-4628-8D04-2EC6266F11A2}" dt="2020-11-24T06:29:12.412" v="8" actId="1076"/>
        <pc:sldMkLst>
          <pc:docMk/>
          <pc:sldMk cId="2247040478" sldId="1696"/>
        </pc:sldMkLst>
        <pc:spChg chg="mod">
          <ac:chgData name="Chetna Mishra" userId="S::chetna.mishra@aemo.com.au::c49a511c-81d9-4d99-a717-660f0b2a0949" providerId="AD" clId="Web-{911C2BFC-6837-4628-8D04-2EC6266F11A2}" dt="2020-11-24T06:29:12.412" v="8" actId="1076"/>
          <ac:spMkLst>
            <pc:docMk/>
            <pc:sldMk cId="2247040478" sldId="1696"/>
            <ac:spMk id="18" creationId="{DAB93DC0-8038-46C5-9E15-B1CDFF04E36E}"/>
          </ac:spMkLst>
        </pc:spChg>
      </pc:sldChg>
      <pc:sldChg chg="modSp">
        <pc:chgData name="Chetna Mishra" userId="S::chetna.mishra@aemo.com.au::c49a511c-81d9-4d99-a717-660f0b2a0949" providerId="AD" clId="Web-{911C2BFC-6837-4628-8D04-2EC6266F11A2}" dt="2020-11-24T06:29:43.569" v="15" actId="14100"/>
        <pc:sldMkLst>
          <pc:docMk/>
          <pc:sldMk cId="965565783" sldId="1700"/>
        </pc:sldMkLst>
        <pc:spChg chg="mod">
          <ac:chgData name="Chetna Mishra" userId="S::chetna.mishra@aemo.com.au::c49a511c-81d9-4d99-a717-660f0b2a0949" providerId="AD" clId="Web-{911C2BFC-6837-4628-8D04-2EC6266F11A2}" dt="2020-11-24T06:29:43.569" v="15" actId="14100"/>
          <ac:spMkLst>
            <pc:docMk/>
            <pc:sldMk cId="965565783" sldId="1700"/>
            <ac:spMk id="23" creationId="{255F3F37-E940-4C21-BE0F-77622A455946}"/>
          </ac:spMkLst>
        </pc:spChg>
        <pc:spChg chg="mod">
          <ac:chgData name="Chetna Mishra" userId="S::chetna.mishra@aemo.com.au::c49a511c-81d9-4d99-a717-660f0b2a0949" providerId="AD" clId="Web-{911C2BFC-6837-4628-8D04-2EC6266F11A2}" dt="2020-11-24T06:29:25.162" v="9"/>
          <ac:spMkLst>
            <pc:docMk/>
            <pc:sldMk cId="965565783" sldId="1700"/>
            <ac:spMk id="30" creationId="{6E8925B2-65C1-42DC-9CD8-A087E808DC50}"/>
          </ac:spMkLst>
        </pc:spChg>
      </pc:sldChg>
      <pc:sldChg chg="modSp">
        <pc:chgData name="Chetna Mishra" userId="S::chetna.mishra@aemo.com.au::c49a511c-81d9-4d99-a717-660f0b2a0949" providerId="AD" clId="Web-{911C2BFC-6837-4628-8D04-2EC6266F11A2}" dt="2020-11-24T06:31:45.180" v="48" actId="14100"/>
        <pc:sldMkLst>
          <pc:docMk/>
          <pc:sldMk cId="77882357" sldId="1703"/>
        </pc:sldMkLst>
        <pc:spChg chg="mod">
          <ac:chgData name="Chetna Mishra" userId="S::chetna.mishra@aemo.com.au::c49a511c-81d9-4d99-a717-660f0b2a0949" providerId="AD" clId="Web-{911C2BFC-6837-4628-8D04-2EC6266F11A2}" dt="2020-11-24T06:31:45.180" v="48" actId="14100"/>
          <ac:spMkLst>
            <pc:docMk/>
            <pc:sldMk cId="77882357" sldId="1703"/>
            <ac:spMk id="2" creationId="{22E121A6-AD9F-4377-A6FE-B92AD5214328}"/>
          </ac:spMkLst>
        </pc:spChg>
      </pc:sldChg>
      <pc:sldChg chg="delSp">
        <pc:chgData name="Chetna Mishra" userId="S::chetna.mishra@aemo.com.au::c49a511c-81d9-4d99-a717-660f0b2a0949" providerId="AD" clId="Web-{911C2BFC-6837-4628-8D04-2EC6266F11A2}" dt="2020-11-24T06:28:28.208" v="3"/>
        <pc:sldMkLst>
          <pc:docMk/>
          <pc:sldMk cId="900953328" sldId="1704"/>
        </pc:sldMkLst>
        <pc:spChg chg="del">
          <ac:chgData name="Chetna Mishra" userId="S::chetna.mishra@aemo.com.au::c49a511c-81d9-4d99-a717-660f0b2a0949" providerId="AD" clId="Web-{911C2BFC-6837-4628-8D04-2EC6266F11A2}" dt="2020-11-24T06:28:28.208" v="3"/>
          <ac:spMkLst>
            <pc:docMk/>
            <pc:sldMk cId="900953328" sldId="1704"/>
            <ac:spMk id="3" creationId="{2CDE2EFD-19D4-4DF2-94EF-C067498FA967}"/>
          </ac:spMkLst>
        </pc:spChg>
      </pc:sldChg>
      <pc:sldChg chg="modSp">
        <pc:chgData name="Chetna Mishra" userId="S::chetna.mishra@aemo.com.au::c49a511c-81d9-4d99-a717-660f0b2a0949" providerId="AD" clId="Web-{911C2BFC-6837-4628-8D04-2EC6266F11A2}" dt="2020-11-24T06:31:34.555" v="47" actId="1076"/>
        <pc:sldMkLst>
          <pc:docMk/>
          <pc:sldMk cId="1507431560" sldId="1705"/>
        </pc:sldMkLst>
        <pc:spChg chg="mod">
          <ac:chgData name="Chetna Mishra" userId="S::chetna.mishra@aemo.com.au::c49a511c-81d9-4d99-a717-660f0b2a0949" providerId="AD" clId="Web-{911C2BFC-6837-4628-8D04-2EC6266F11A2}" dt="2020-11-24T06:31:34.555" v="47" actId="1076"/>
          <ac:spMkLst>
            <pc:docMk/>
            <pc:sldMk cId="1507431560" sldId="1705"/>
            <ac:spMk id="2" creationId="{C3A90F30-212B-4C13-BC4D-5BA6676EA3FF}"/>
          </ac:spMkLst>
        </pc:spChg>
      </pc:sldChg>
      <pc:sldChg chg="addSp modSp">
        <pc:chgData name="Chetna Mishra" userId="S::chetna.mishra@aemo.com.au::c49a511c-81d9-4d99-a717-660f0b2a0949" providerId="AD" clId="Web-{911C2BFC-6837-4628-8D04-2EC6266F11A2}" dt="2020-11-24T06:37:15.359" v="215"/>
        <pc:sldMkLst>
          <pc:docMk/>
          <pc:sldMk cId="2641368740" sldId="1706"/>
        </pc:sldMkLst>
        <pc:spChg chg="add mod">
          <ac:chgData name="Chetna Mishra" userId="S::chetna.mishra@aemo.com.au::c49a511c-81d9-4d99-a717-660f0b2a0949" providerId="AD" clId="Web-{911C2BFC-6837-4628-8D04-2EC6266F11A2}" dt="2020-11-24T06:35:28.482" v="180"/>
          <ac:spMkLst>
            <pc:docMk/>
            <pc:sldMk cId="2641368740" sldId="1706"/>
            <ac:spMk id="3" creationId="{66562904-6597-4FF8-BC2F-04E5D050D835}"/>
          </ac:spMkLst>
        </pc:spChg>
        <pc:graphicFrameChg chg="mod modGraphic">
          <ac:chgData name="Chetna Mishra" userId="S::chetna.mishra@aemo.com.au::c49a511c-81d9-4d99-a717-660f0b2a0949" providerId="AD" clId="Web-{911C2BFC-6837-4628-8D04-2EC6266F11A2}" dt="2020-11-24T06:37:15.359" v="215"/>
          <ac:graphicFrameMkLst>
            <pc:docMk/>
            <pc:sldMk cId="2641368740" sldId="1706"/>
            <ac:graphicFrameMk id="4" creationId="{67C1137B-B52D-4FB9-8711-68EC80056D0F}"/>
          </ac:graphicFrameMkLst>
        </pc:graphicFrameChg>
      </pc:sldChg>
      <pc:sldChg chg="modSp">
        <pc:chgData name="Chetna Mishra" userId="S::chetna.mishra@aemo.com.au::c49a511c-81d9-4d99-a717-660f0b2a0949" providerId="AD" clId="Web-{911C2BFC-6837-4628-8D04-2EC6266F11A2}" dt="2020-11-24T06:26:13.096" v="1"/>
        <pc:sldMkLst>
          <pc:docMk/>
          <pc:sldMk cId="889670215" sldId="1709"/>
        </pc:sldMkLst>
        <pc:picChg chg="mod modCrop">
          <ac:chgData name="Chetna Mishra" userId="S::chetna.mishra@aemo.com.au::c49a511c-81d9-4d99-a717-660f0b2a0949" providerId="AD" clId="Web-{911C2BFC-6837-4628-8D04-2EC6266F11A2}" dt="2020-11-24T06:26:13.096" v="1"/>
          <ac:picMkLst>
            <pc:docMk/>
            <pc:sldMk cId="889670215" sldId="1709"/>
            <ac:picMk id="4" creationId="{3F1B7547-215D-42F5-A262-884F85591A9A}"/>
          </ac:picMkLst>
        </pc:picChg>
      </pc:sldChg>
      <pc:sldChg chg="del">
        <pc:chgData name="Chetna Mishra" userId="S::chetna.mishra@aemo.com.au::c49a511c-81d9-4d99-a717-660f0b2a0949" providerId="AD" clId="Web-{911C2BFC-6837-4628-8D04-2EC6266F11A2}" dt="2020-11-24T06:30:07.366" v="17"/>
        <pc:sldMkLst>
          <pc:docMk/>
          <pc:sldMk cId="3546930556" sldId="1710"/>
        </pc:sldMkLst>
      </pc:sldChg>
      <pc:sldChg chg="delSp">
        <pc:chgData name="Chetna Mishra" userId="S::chetna.mishra@aemo.com.au::c49a511c-81d9-4d99-a717-660f0b2a0949" providerId="AD" clId="Web-{911C2BFC-6837-4628-8D04-2EC6266F11A2}" dt="2020-11-24T06:27:59.192" v="2"/>
        <pc:sldMkLst>
          <pc:docMk/>
          <pc:sldMk cId="3207879284" sldId="1711"/>
        </pc:sldMkLst>
        <pc:spChg chg="del">
          <ac:chgData name="Chetna Mishra" userId="S::chetna.mishra@aemo.com.au::c49a511c-81d9-4d99-a717-660f0b2a0949" providerId="AD" clId="Web-{911C2BFC-6837-4628-8D04-2EC6266F11A2}" dt="2020-11-24T06:27:59.192" v="2"/>
          <ac:spMkLst>
            <pc:docMk/>
            <pc:sldMk cId="3207879284" sldId="1711"/>
            <ac:spMk id="5" creationId="{8C1BF767-69BB-4556-9D40-83E020974227}"/>
          </ac:spMkLst>
        </pc:spChg>
      </pc:sldChg>
      <pc:sldChg chg="modSp add replId">
        <pc:chgData name="Chetna Mishra" userId="S::chetna.mishra@aemo.com.au::c49a511c-81d9-4d99-a717-660f0b2a0949" providerId="AD" clId="Web-{911C2BFC-6837-4628-8D04-2EC6266F11A2}" dt="2020-11-24T06:30:24.804" v="40" actId="14100"/>
        <pc:sldMkLst>
          <pc:docMk/>
          <pc:sldMk cId="3021578477" sldId="1712"/>
        </pc:sldMkLst>
        <pc:spChg chg="mod">
          <ac:chgData name="Chetna Mishra" userId="S::chetna.mishra@aemo.com.au::c49a511c-81d9-4d99-a717-660f0b2a0949" providerId="AD" clId="Web-{911C2BFC-6837-4628-8D04-2EC6266F11A2}" dt="2020-11-24T06:30:24.804" v="40" actId="14100"/>
          <ac:spMkLst>
            <pc:docMk/>
            <pc:sldMk cId="3021578477" sldId="1712"/>
            <ac:spMk id="2" creationId="{A81C6BC8-D049-4E7E-BEC3-37FB57EDA757}"/>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oleObject" Target="../embeddings/oleObject3.bin"/></Relationships>
</file>

<file path=ppt/charts/_rels/chart11.xml.rels><?xml version="1.0" encoding="UTF-8" standalone="yes"?>
<Relationships xmlns="http://schemas.openxmlformats.org/package/2006/relationships"><Relationship Id="rId3" Type="http://schemas.openxmlformats.org/officeDocument/2006/relationships/oleObject" Target="https://aemocloud.sharepoint.com/sites/MarketInsightsTeam/Shared%20Documents/QED%20-%20Quarterly%20Energy%20Dynamics/QED%202020%20Q3/Power%20system%20management/System%20cost%20summary%20-%20Q3%202020.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oleObject" Target="NULL" TargetMode="External"/></Relationships>
</file>

<file path=ppt/charts/_rels/chart13.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oleObject" Target="NULL"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NULL" TargetMode="External"/></Relationships>
</file>

<file path=ppt/charts/_rels/chart5.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NULL" TargetMode="External"/></Relationships>
</file>

<file path=ppt/charts/_rels/chart7.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NULL" TargetMode="Externa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oleObject" Target="../embeddings/oleObject2.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462048611111114"/>
          <c:y val="4.5046296296296306E-2"/>
          <c:w val="0.82230659722222221"/>
          <c:h val="0.83359616506270051"/>
        </c:manualLayout>
      </c:layout>
      <c:lineChart>
        <c:grouping val="standard"/>
        <c:varyColors val="0"/>
        <c:ser>
          <c:idx val="0"/>
          <c:order val="0"/>
          <c:tx>
            <c:strRef>
              <c:f>Results!$B$18</c:f>
              <c:strCache>
                <c:ptCount val="1"/>
                <c:pt idx="0">
                  <c:v>SA [LHS axis]</c:v>
                </c:pt>
              </c:strCache>
            </c:strRef>
          </c:tx>
          <c:spPr>
            <a:ln w="19050" cap="rnd">
              <a:solidFill>
                <a:schemeClr val="accent3"/>
              </a:solidFill>
              <a:round/>
            </a:ln>
            <a:effectLst/>
          </c:spPr>
          <c:marker>
            <c:symbol val="circle"/>
            <c:size val="5"/>
            <c:spPr>
              <a:solidFill>
                <a:schemeClr val="accent1"/>
              </a:solidFill>
              <a:ln w="9525">
                <a:solidFill>
                  <a:schemeClr val="accent3"/>
                </a:solidFill>
              </a:ln>
              <a:effectLst/>
            </c:spPr>
          </c:marker>
          <c:dPt>
            <c:idx val="8"/>
            <c:marker>
              <c:symbol val="circle"/>
              <c:size val="5"/>
              <c:spPr>
                <a:solidFill>
                  <a:schemeClr val="accent1"/>
                </a:solidFill>
                <a:ln w="9525">
                  <a:solidFill>
                    <a:schemeClr val="accent3"/>
                  </a:solidFill>
                  <a:prstDash val="sysDash"/>
                </a:ln>
                <a:effectLst/>
              </c:spPr>
            </c:marker>
            <c:bubble3D val="0"/>
            <c:spPr>
              <a:ln w="19050" cap="rnd">
                <a:solidFill>
                  <a:schemeClr val="accent3"/>
                </a:solidFill>
                <a:prstDash val="sysDash"/>
                <a:round/>
              </a:ln>
              <a:effectLst/>
            </c:spPr>
            <c:extLst>
              <c:ext xmlns:c16="http://schemas.microsoft.com/office/drawing/2014/chart" uri="{C3380CC4-5D6E-409C-BE32-E72D297353CC}">
                <c16:uniqueId val="{00000001-E2E7-41B1-852C-D548212815E8}"/>
              </c:ext>
            </c:extLst>
          </c:dPt>
          <c:cat>
            <c:numRef>
              <c:f>Results!$A$19:$A$27</c:f>
              <c:numCache>
                <c:formatCode>General</c:formatCode>
                <c:ptCount val="9"/>
                <c:pt idx="0">
                  <c:v>2012</c:v>
                </c:pt>
                <c:pt idx="1">
                  <c:v>2013</c:v>
                </c:pt>
                <c:pt idx="2">
                  <c:v>2014</c:v>
                </c:pt>
                <c:pt idx="3">
                  <c:v>2015</c:v>
                </c:pt>
                <c:pt idx="4">
                  <c:v>2016</c:v>
                </c:pt>
                <c:pt idx="5">
                  <c:v>2017</c:v>
                </c:pt>
                <c:pt idx="6">
                  <c:v>2018</c:v>
                </c:pt>
                <c:pt idx="7">
                  <c:v>2019</c:v>
                </c:pt>
                <c:pt idx="8">
                  <c:v>2020</c:v>
                </c:pt>
              </c:numCache>
            </c:numRef>
          </c:cat>
          <c:val>
            <c:numRef>
              <c:f>Results!$B$19:$B$27</c:f>
              <c:numCache>
                <c:formatCode>General</c:formatCode>
                <c:ptCount val="9"/>
                <c:pt idx="0">
                  <c:v>1041</c:v>
                </c:pt>
                <c:pt idx="1">
                  <c:v>981</c:v>
                </c:pt>
                <c:pt idx="2">
                  <c:v>790</c:v>
                </c:pt>
                <c:pt idx="3">
                  <c:v>864</c:v>
                </c:pt>
                <c:pt idx="4">
                  <c:v>642</c:v>
                </c:pt>
                <c:pt idx="5">
                  <c:v>661</c:v>
                </c:pt>
                <c:pt idx="6">
                  <c:v>599</c:v>
                </c:pt>
                <c:pt idx="7">
                  <c:v>458</c:v>
                </c:pt>
                <c:pt idx="8">
                  <c:v>300</c:v>
                </c:pt>
              </c:numCache>
            </c:numRef>
          </c:val>
          <c:smooth val="0"/>
          <c:extLst>
            <c:ext xmlns:c16="http://schemas.microsoft.com/office/drawing/2014/chart" uri="{C3380CC4-5D6E-409C-BE32-E72D297353CC}">
              <c16:uniqueId val="{00000002-E2E7-41B1-852C-D548212815E8}"/>
            </c:ext>
          </c:extLst>
        </c:ser>
        <c:dLbls>
          <c:showLegendKey val="0"/>
          <c:showVal val="0"/>
          <c:showCatName val="0"/>
          <c:showSerName val="0"/>
          <c:showPercent val="0"/>
          <c:showBubbleSize val="0"/>
        </c:dLbls>
        <c:marker val="1"/>
        <c:smooth val="0"/>
        <c:axId val="1080437400"/>
        <c:axId val="1080437728"/>
      </c:lineChart>
      <c:catAx>
        <c:axId val="1080437400"/>
        <c:scaling>
          <c:orientation val="minMax"/>
        </c:scaling>
        <c:delete val="0"/>
        <c:axPos val="b"/>
        <c:numFmt formatCode="General" sourceLinked="1"/>
        <c:majorTickMark val="out"/>
        <c:minorTickMark val="none"/>
        <c:tickLblPos val="nextTo"/>
        <c:spPr>
          <a:noFill/>
          <a:ln w="9525" cap="flat" cmpd="sng" algn="ctr">
            <a:solidFill>
              <a:schemeClr val="tx2"/>
            </a:solidFill>
            <a:round/>
          </a:ln>
          <a:effectLst/>
        </c:spPr>
        <c:txPr>
          <a:bodyPr rot="-60000000" spcFirstLastPara="1" vertOverflow="ellipsis" vert="horz" wrap="square" anchor="ctr" anchorCtr="1"/>
          <a:lstStyle/>
          <a:p>
            <a:pPr>
              <a:defRPr sz="1300" b="0" i="0" u="none" strike="noStrike" kern="1200" baseline="0">
                <a:solidFill>
                  <a:sysClr val="windowText" lastClr="000000"/>
                </a:solidFill>
                <a:latin typeface="+mn-lt"/>
                <a:ea typeface="+mn-ea"/>
                <a:cs typeface="+mn-cs"/>
              </a:defRPr>
            </a:pPr>
            <a:endParaRPr lang="en-US"/>
          </a:p>
        </c:txPr>
        <c:crossAx val="1080437728"/>
        <c:crosses val="autoZero"/>
        <c:auto val="1"/>
        <c:lblAlgn val="ctr"/>
        <c:lblOffset val="100"/>
        <c:noMultiLvlLbl val="0"/>
      </c:catAx>
      <c:valAx>
        <c:axId val="1080437728"/>
        <c:scaling>
          <c:orientation val="minMax"/>
        </c:scaling>
        <c:delete val="0"/>
        <c:axPos val="l"/>
        <c:majorGridlines>
          <c:spPr>
            <a:ln w="9525" cap="flat" cmpd="sng" algn="ctr">
              <a:solidFill>
                <a:schemeClr val="bg1">
                  <a:lumMod val="95000"/>
                </a:schemeClr>
              </a:solidFill>
              <a:round/>
            </a:ln>
            <a:effectLst/>
          </c:spPr>
        </c:majorGridlines>
        <c:title>
          <c:tx>
            <c:rich>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r>
                  <a:rPr lang="en-AU" sz="1400"/>
                  <a:t>SA minimum demand</a:t>
                </a:r>
              </a:p>
            </c:rich>
          </c:tx>
          <c:layout>
            <c:manualLayout>
              <c:xMode val="edge"/>
              <c:yMode val="edge"/>
              <c:x val="8.819444444444444E-3"/>
              <c:y val="0.2321569699620880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title>
        <c:numFmt formatCode="#,##0" sourceLinked="0"/>
        <c:majorTickMark val="out"/>
        <c:minorTickMark val="none"/>
        <c:tickLblPos val="nextTo"/>
        <c:spPr>
          <a:noFill/>
          <a:ln>
            <a:solidFill>
              <a:schemeClr val="tx2"/>
            </a:solidFill>
          </a:ln>
          <a:effectLst/>
        </c:spPr>
        <c:txPr>
          <a:bodyPr rot="-60000000" spcFirstLastPara="1" vertOverflow="ellipsis" vert="horz" wrap="square" anchor="ctr" anchorCtr="1"/>
          <a:lstStyle/>
          <a:p>
            <a:pPr>
              <a:defRPr sz="1300" b="0" i="0" u="none" strike="noStrike" kern="1200" baseline="0">
                <a:solidFill>
                  <a:sysClr val="windowText" lastClr="000000"/>
                </a:solidFill>
                <a:latin typeface="+mn-lt"/>
                <a:ea typeface="+mn-ea"/>
                <a:cs typeface="+mn-cs"/>
              </a:defRPr>
            </a:pPr>
            <a:endParaRPr lang="en-US"/>
          </a:p>
        </c:txPr>
        <c:crossAx val="1080437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300">
          <a:solidFill>
            <a:sysClr val="windowText" lastClr="000000"/>
          </a:solidFill>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stacked"/>
        <c:varyColors val="0"/>
        <c:ser>
          <c:idx val="2"/>
          <c:order val="0"/>
          <c:tx>
            <c:strRef>
              <c:f>'Q3 Hydro Chart'!$G$55</c:f>
              <c:strCache>
                <c:ptCount val="1"/>
                <c:pt idx="0">
                  <c:v>TAS</c:v>
                </c:pt>
              </c:strCache>
            </c:strRef>
          </c:tx>
          <c:spPr>
            <a:solidFill>
              <a:srgbClr val="B3E0EE">
                <a:lumMod val="50000"/>
              </a:srgbClr>
            </a:solidFill>
            <a:ln>
              <a:solidFill>
                <a:schemeClr val="tx1"/>
              </a:solidFill>
            </a:ln>
            <a:effectLst/>
          </c:spPr>
          <c:invertIfNegative val="0"/>
          <c:cat>
            <c:numRef>
              <c:f>'Q3 Hydro Chart'!$C$56:$C$68</c:f>
              <c:numCache>
                <c:formatCode>General</c:formatCode>
                <c:ptCount val="13"/>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numCache>
            </c:numRef>
          </c:cat>
          <c:val>
            <c:numRef>
              <c:f>'Q3 Hydro Chart'!$G$56:$G$68</c:f>
              <c:numCache>
                <c:formatCode>General</c:formatCode>
                <c:ptCount val="13"/>
                <c:pt idx="0">
                  <c:v>998.58999999999969</c:v>
                </c:pt>
                <c:pt idx="1">
                  <c:v>1404.39</c:v>
                </c:pt>
                <c:pt idx="2">
                  <c:v>1330.0800000000002</c:v>
                </c:pt>
                <c:pt idx="3">
                  <c:v>1219.2199999999998</c:v>
                </c:pt>
                <c:pt idx="4">
                  <c:v>1447.2</c:v>
                </c:pt>
                <c:pt idx="5">
                  <c:v>1546.4</c:v>
                </c:pt>
                <c:pt idx="6">
                  <c:v>1228.69</c:v>
                </c:pt>
                <c:pt idx="7">
                  <c:v>1319.94</c:v>
                </c:pt>
                <c:pt idx="8">
                  <c:v>1305.1099999999999</c:v>
                </c:pt>
                <c:pt idx="9">
                  <c:v>1304.48</c:v>
                </c:pt>
                <c:pt idx="10">
                  <c:v>1585.61</c:v>
                </c:pt>
                <c:pt idx="11">
                  <c:v>1278.07</c:v>
                </c:pt>
                <c:pt idx="12">
                  <c:v>1076.49</c:v>
                </c:pt>
              </c:numCache>
            </c:numRef>
          </c:val>
          <c:extLst>
            <c:ext xmlns:c16="http://schemas.microsoft.com/office/drawing/2014/chart" uri="{C3380CC4-5D6E-409C-BE32-E72D297353CC}">
              <c16:uniqueId val="{00000000-015F-49C1-9E7A-9E7E7CD75705}"/>
            </c:ext>
          </c:extLst>
        </c:ser>
        <c:ser>
          <c:idx val="0"/>
          <c:order val="1"/>
          <c:tx>
            <c:strRef>
              <c:f>'Q3 Hydro Chart'!$E$55</c:f>
              <c:strCache>
                <c:ptCount val="1"/>
                <c:pt idx="0">
                  <c:v>NSW</c:v>
                </c:pt>
              </c:strCache>
            </c:strRef>
          </c:tx>
          <c:spPr>
            <a:solidFill>
              <a:srgbClr val="00B0F0"/>
            </a:solidFill>
            <a:ln>
              <a:solidFill>
                <a:schemeClr val="tx1"/>
              </a:solidFill>
            </a:ln>
            <a:effectLst/>
          </c:spPr>
          <c:invertIfNegative val="0"/>
          <c:cat>
            <c:numRef>
              <c:f>'Q3 Hydro Chart'!$C$56:$C$68</c:f>
              <c:numCache>
                <c:formatCode>General</c:formatCode>
                <c:ptCount val="13"/>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numCache>
            </c:numRef>
          </c:cat>
          <c:val>
            <c:numRef>
              <c:f>'Q3 Hydro Chart'!$E$56:$E$68</c:f>
              <c:numCache>
                <c:formatCode>General</c:formatCode>
                <c:ptCount val="13"/>
                <c:pt idx="0">
                  <c:v>186.16</c:v>
                </c:pt>
                <c:pt idx="1">
                  <c:v>88.77000000000001</c:v>
                </c:pt>
                <c:pt idx="2">
                  <c:v>402.93</c:v>
                </c:pt>
                <c:pt idx="3">
                  <c:v>197.94</c:v>
                </c:pt>
                <c:pt idx="4">
                  <c:v>535.12</c:v>
                </c:pt>
                <c:pt idx="5">
                  <c:v>321.43</c:v>
                </c:pt>
                <c:pt idx="6">
                  <c:v>171.53</c:v>
                </c:pt>
                <c:pt idx="7">
                  <c:v>280.14999999999998</c:v>
                </c:pt>
                <c:pt idx="8">
                  <c:v>202.54000000000002</c:v>
                </c:pt>
                <c:pt idx="9">
                  <c:v>235.28</c:v>
                </c:pt>
                <c:pt idx="10">
                  <c:v>358.35</c:v>
                </c:pt>
                <c:pt idx="11">
                  <c:v>256.35000000000002</c:v>
                </c:pt>
                <c:pt idx="12">
                  <c:v>278.75</c:v>
                </c:pt>
              </c:numCache>
            </c:numRef>
          </c:val>
          <c:extLst>
            <c:ext xmlns:c16="http://schemas.microsoft.com/office/drawing/2014/chart" uri="{C3380CC4-5D6E-409C-BE32-E72D297353CC}">
              <c16:uniqueId val="{00000001-015F-49C1-9E7A-9E7E7CD75705}"/>
            </c:ext>
          </c:extLst>
        </c:ser>
        <c:ser>
          <c:idx val="3"/>
          <c:order val="2"/>
          <c:tx>
            <c:strRef>
              <c:f>'Q3 Hydro Chart'!$H$55</c:f>
              <c:strCache>
                <c:ptCount val="1"/>
                <c:pt idx="0">
                  <c:v>VIC</c:v>
                </c:pt>
              </c:strCache>
            </c:strRef>
          </c:tx>
          <c:spPr>
            <a:solidFill>
              <a:srgbClr val="B3E0EE"/>
            </a:solidFill>
            <a:ln>
              <a:solidFill>
                <a:schemeClr val="tx1"/>
              </a:solidFill>
            </a:ln>
            <a:effectLst/>
          </c:spPr>
          <c:invertIfNegative val="0"/>
          <c:cat>
            <c:numRef>
              <c:f>'Q3 Hydro Chart'!$C$56:$C$68</c:f>
              <c:numCache>
                <c:formatCode>General</c:formatCode>
                <c:ptCount val="13"/>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numCache>
            </c:numRef>
          </c:cat>
          <c:val>
            <c:numRef>
              <c:f>'Q3 Hydro Chart'!$H$56:$H$68</c:f>
              <c:numCache>
                <c:formatCode>General</c:formatCode>
                <c:ptCount val="13"/>
                <c:pt idx="0">
                  <c:v>246.4</c:v>
                </c:pt>
                <c:pt idx="1">
                  <c:v>224.74</c:v>
                </c:pt>
                <c:pt idx="2">
                  <c:v>323.88</c:v>
                </c:pt>
                <c:pt idx="3">
                  <c:v>252.06</c:v>
                </c:pt>
                <c:pt idx="4">
                  <c:v>467.76000000000005</c:v>
                </c:pt>
                <c:pt idx="5">
                  <c:v>462.51000000000005</c:v>
                </c:pt>
                <c:pt idx="6">
                  <c:v>270.49</c:v>
                </c:pt>
                <c:pt idx="7">
                  <c:v>324.31</c:v>
                </c:pt>
                <c:pt idx="8">
                  <c:v>587.59999999999991</c:v>
                </c:pt>
                <c:pt idx="9">
                  <c:v>306.22999999999996</c:v>
                </c:pt>
                <c:pt idx="10">
                  <c:v>357.46</c:v>
                </c:pt>
                <c:pt idx="11">
                  <c:v>277.36</c:v>
                </c:pt>
                <c:pt idx="12">
                  <c:v>283.74</c:v>
                </c:pt>
              </c:numCache>
            </c:numRef>
          </c:val>
          <c:extLst>
            <c:ext xmlns:c16="http://schemas.microsoft.com/office/drawing/2014/chart" uri="{C3380CC4-5D6E-409C-BE32-E72D297353CC}">
              <c16:uniqueId val="{00000002-015F-49C1-9E7A-9E7E7CD75705}"/>
            </c:ext>
          </c:extLst>
        </c:ser>
        <c:ser>
          <c:idx val="1"/>
          <c:order val="3"/>
          <c:tx>
            <c:strRef>
              <c:f>'Q3 Hydro Chart'!$F$55</c:f>
              <c:strCache>
                <c:ptCount val="1"/>
                <c:pt idx="0">
                  <c:v>QLD</c:v>
                </c:pt>
              </c:strCache>
            </c:strRef>
          </c:tx>
          <c:spPr>
            <a:solidFill>
              <a:srgbClr val="0070C0"/>
            </a:solidFill>
            <a:ln>
              <a:solidFill>
                <a:schemeClr val="tx1"/>
              </a:solidFill>
            </a:ln>
            <a:effectLst/>
          </c:spPr>
          <c:invertIfNegative val="0"/>
          <c:cat>
            <c:numRef>
              <c:f>'Q3 Hydro Chart'!$C$56:$C$68</c:f>
              <c:numCache>
                <c:formatCode>General</c:formatCode>
                <c:ptCount val="13"/>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numCache>
            </c:numRef>
          </c:cat>
          <c:val>
            <c:numRef>
              <c:f>'Q3 Hydro Chart'!$F$56:$F$68</c:f>
              <c:numCache>
                <c:formatCode>General</c:formatCode>
                <c:ptCount val="13"/>
                <c:pt idx="0">
                  <c:v>58.95</c:v>
                </c:pt>
                <c:pt idx="1">
                  <c:v>61.050000000000004</c:v>
                </c:pt>
                <c:pt idx="2">
                  <c:v>77.55</c:v>
                </c:pt>
                <c:pt idx="3">
                  <c:v>102.54</c:v>
                </c:pt>
                <c:pt idx="4">
                  <c:v>109.54</c:v>
                </c:pt>
                <c:pt idx="5">
                  <c:v>88.44</c:v>
                </c:pt>
                <c:pt idx="6">
                  <c:v>104.31</c:v>
                </c:pt>
                <c:pt idx="7">
                  <c:v>59.53</c:v>
                </c:pt>
                <c:pt idx="8">
                  <c:v>59.640000000000008</c:v>
                </c:pt>
                <c:pt idx="9">
                  <c:v>44.76</c:v>
                </c:pt>
                <c:pt idx="10">
                  <c:v>85.09</c:v>
                </c:pt>
                <c:pt idx="11">
                  <c:v>99.51</c:v>
                </c:pt>
                <c:pt idx="12">
                  <c:v>87.51</c:v>
                </c:pt>
              </c:numCache>
            </c:numRef>
          </c:val>
          <c:extLst>
            <c:ext xmlns:c16="http://schemas.microsoft.com/office/drawing/2014/chart" uri="{C3380CC4-5D6E-409C-BE32-E72D297353CC}">
              <c16:uniqueId val="{00000003-015F-49C1-9E7A-9E7E7CD75705}"/>
            </c:ext>
          </c:extLst>
        </c:ser>
        <c:dLbls>
          <c:showLegendKey val="0"/>
          <c:showVal val="0"/>
          <c:showCatName val="0"/>
          <c:showSerName val="0"/>
          <c:showPercent val="0"/>
          <c:showBubbleSize val="0"/>
        </c:dLbls>
        <c:gapWidth val="70"/>
        <c:overlap val="100"/>
        <c:axId val="1320355488"/>
        <c:axId val="1320356144"/>
      </c:barChart>
      <c:catAx>
        <c:axId val="132035548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300" b="0" i="0" u="none" strike="noStrike" kern="1200" baseline="0">
                <a:solidFill>
                  <a:sysClr val="windowText" lastClr="000000"/>
                </a:solidFill>
                <a:latin typeface="+mn-lt"/>
                <a:ea typeface="+mn-ea"/>
                <a:cs typeface="+mn-cs"/>
              </a:defRPr>
            </a:pPr>
            <a:endParaRPr lang="en-US"/>
          </a:p>
        </c:txPr>
        <c:crossAx val="1320356144"/>
        <c:crosses val="autoZero"/>
        <c:auto val="1"/>
        <c:lblAlgn val="ctr"/>
        <c:lblOffset val="100"/>
        <c:noMultiLvlLbl val="0"/>
      </c:catAx>
      <c:valAx>
        <c:axId val="1320356144"/>
        <c:scaling>
          <c:orientation val="minMax"/>
        </c:scaling>
        <c:delete val="0"/>
        <c:axPos val="l"/>
        <c:majorGridlines>
          <c:spPr>
            <a:ln w="9525" cap="flat" cmpd="sng" algn="ctr">
              <a:solidFill>
                <a:schemeClr val="bg1">
                  <a:lumMod val="95000"/>
                </a:schemeClr>
              </a:solidFill>
              <a:round/>
            </a:ln>
            <a:effectLst/>
          </c:spPr>
        </c:majorGridlines>
        <c:title>
          <c:tx>
            <c:rich>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r>
                  <a:rPr lang="en-AU" sz="1400"/>
                  <a:t>Generation (MW)</a:t>
                </a:r>
              </a:p>
            </c:rich>
          </c:tx>
          <c:overlay val="0"/>
          <c:spPr>
            <a:noFill/>
            <a:ln>
              <a:noFill/>
            </a:ln>
            <a:effectLst/>
          </c:spPr>
          <c:txPr>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title>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300" b="0" i="0" u="none" strike="noStrike" kern="1200" baseline="0">
                <a:solidFill>
                  <a:sysClr val="windowText" lastClr="000000"/>
                </a:solidFill>
                <a:latin typeface="+mn-lt"/>
                <a:ea typeface="+mn-ea"/>
                <a:cs typeface="+mn-cs"/>
              </a:defRPr>
            </a:pPr>
            <a:endParaRPr lang="en-US"/>
          </a:p>
        </c:txPr>
        <c:crossAx val="13203554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3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solidFill>
            <a:sysClr val="windowText" lastClr="000000"/>
          </a:solidFill>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944861977830417"/>
          <c:y val="6.4675925925925928E-2"/>
          <c:w val="0.81938323740501184"/>
          <c:h val="0.7756814351898319"/>
        </c:manualLayout>
      </c:layout>
      <c:barChart>
        <c:barDir val="col"/>
        <c:grouping val="stacked"/>
        <c:varyColors val="0"/>
        <c:ser>
          <c:idx val="4"/>
          <c:order val="0"/>
          <c:tx>
            <c:strRef>
              <c:f>Chart!$F$2</c:f>
              <c:strCache>
                <c:ptCount val="1"/>
                <c:pt idx="0">
                  <c:v>FCAS</c:v>
                </c:pt>
              </c:strCache>
            </c:strRef>
          </c:tx>
          <c:spPr>
            <a:solidFill>
              <a:schemeClr val="accent1"/>
            </a:solidFill>
            <a:ln>
              <a:solidFill>
                <a:schemeClr val="tx2"/>
              </a:solidFill>
            </a:ln>
            <a:effectLst/>
          </c:spPr>
          <c:invertIfNegative val="0"/>
          <c:cat>
            <c:multiLvlStrRef>
              <c:f>Chart!$B$7:$C$13</c:f>
              <c:multiLvlStrCache>
                <c:ptCount val="7"/>
                <c:lvl>
                  <c:pt idx="0">
                    <c:v>Q1</c:v>
                  </c:pt>
                  <c:pt idx="1">
                    <c:v>Q2</c:v>
                  </c:pt>
                  <c:pt idx="2">
                    <c:v>Q3</c:v>
                  </c:pt>
                  <c:pt idx="3">
                    <c:v>Q4</c:v>
                  </c:pt>
                  <c:pt idx="4">
                    <c:v>Q1</c:v>
                  </c:pt>
                  <c:pt idx="5">
                    <c:v>Q2</c:v>
                  </c:pt>
                  <c:pt idx="6">
                    <c:v>Q3</c:v>
                  </c:pt>
                </c:lvl>
                <c:lvl>
                  <c:pt idx="0">
                    <c:v>2019</c:v>
                  </c:pt>
                  <c:pt idx="4">
                    <c:v>2020</c:v>
                  </c:pt>
                </c:lvl>
              </c:multiLvlStrCache>
            </c:multiLvlStrRef>
          </c:cat>
          <c:val>
            <c:numRef>
              <c:f>Chart!$F$7:$F$13</c:f>
              <c:numCache>
                <c:formatCode>#,##0</c:formatCode>
                <c:ptCount val="7"/>
                <c:pt idx="0">
                  <c:v>36.509219712259991</c:v>
                </c:pt>
                <c:pt idx="1">
                  <c:v>45.218434783590013</c:v>
                </c:pt>
                <c:pt idx="2">
                  <c:v>59.522662695400008</c:v>
                </c:pt>
                <c:pt idx="3">
                  <c:v>80.814171554249995</c:v>
                </c:pt>
                <c:pt idx="4">
                  <c:v>227</c:v>
                </c:pt>
                <c:pt idx="5" formatCode="0">
                  <c:v>44.803606784540001</c:v>
                </c:pt>
                <c:pt idx="6" formatCode="0">
                  <c:v>34.749552244379998</c:v>
                </c:pt>
              </c:numCache>
            </c:numRef>
          </c:val>
          <c:extLst>
            <c:ext xmlns:c16="http://schemas.microsoft.com/office/drawing/2014/chart" uri="{C3380CC4-5D6E-409C-BE32-E72D297353CC}">
              <c16:uniqueId val="{00000000-E619-48AD-9C72-1FE093BE9025}"/>
            </c:ext>
          </c:extLst>
        </c:ser>
        <c:ser>
          <c:idx val="1"/>
          <c:order val="1"/>
          <c:tx>
            <c:strRef>
              <c:f>Chart!$G$2</c:f>
              <c:strCache>
                <c:ptCount val="1"/>
                <c:pt idx="0">
                  <c:v>RERT</c:v>
                </c:pt>
              </c:strCache>
            </c:strRef>
          </c:tx>
          <c:spPr>
            <a:solidFill>
              <a:schemeClr val="accent2"/>
            </a:solidFill>
            <a:ln>
              <a:solidFill>
                <a:schemeClr val="tx2"/>
              </a:solidFill>
            </a:ln>
            <a:effectLst/>
          </c:spPr>
          <c:invertIfNegative val="0"/>
          <c:cat>
            <c:multiLvlStrRef>
              <c:f>Chart!$B$7:$C$13</c:f>
              <c:multiLvlStrCache>
                <c:ptCount val="7"/>
                <c:lvl>
                  <c:pt idx="0">
                    <c:v>Q1</c:v>
                  </c:pt>
                  <c:pt idx="1">
                    <c:v>Q2</c:v>
                  </c:pt>
                  <c:pt idx="2">
                    <c:v>Q3</c:v>
                  </c:pt>
                  <c:pt idx="3">
                    <c:v>Q4</c:v>
                  </c:pt>
                  <c:pt idx="4">
                    <c:v>Q1</c:v>
                  </c:pt>
                  <c:pt idx="5">
                    <c:v>Q2</c:v>
                  </c:pt>
                  <c:pt idx="6">
                    <c:v>Q3</c:v>
                  </c:pt>
                </c:lvl>
                <c:lvl>
                  <c:pt idx="0">
                    <c:v>2019</c:v>
                  </c:pt>
                  <c:pt idx="4">
                    <c:v>2020</c:v>
                  </c:pt>
                </c:lvl>
              </c:multiLvlStrCache>
            </c:multiLvlStrRef>
          </c:cat>
          <c:val>
            <c:numRef>
              <c:f>Chart!$G$7:$G$13</c:f>
              <c:numCache>
                <c:formatCode>General</c:formatCode>
                <c:ptCount val="7"/>
                <c:pt idx="0" formatCode="#,##0">
                  <c:v>34.448999999999998</c:v>
                </c:pt>
                <c:pt idx="3" formatCode="#,##0">
                  <c:v>4.87</c:v>
                </c:pt>
                <c:pt idx="4" formatCode="#,##0">
                  <c:v>34.369999999999997</c:v>
                </c:pt>
                <c:pt idx="5">
                  <c:v>0</c:v>
                </c:pt>
                <c:pt idx="6" formatCode="#,##0">
                  <c:v>0</c:v>
                </c:pt>
              </c:numCache>
            </c:numRef>
          </c:val>
          <c:extLst>
            <c:ext xmlns:c16="http://schemas.microsoft.com/office/drawing/2014/chart" uri="{C3380CC4-5D6E-409C-BE32-E72D297353CC}">
              <c16:uniqueId val="{00000001-E619-48AD-9C72-1FE093BE9025}"/>
            </c:ext>
          </c:extLst>
        </c:ser>
        <c:ser>
          <c:idx val="2"/>
          <c:order val="2"/>
          <c:tx>
            <c:strRef>
              <c:f>Chart!$H$2</c:f>
              <c:strCache>
                <c:ptCount val="1"/>
                <c:pt idx="0">
                  <c:v>Directions</c:v>
                </c:pt>
              </c:strCache>
            </c:strRef>
          </c:tx>
          <c:spPr>
            <a:solidFill>
              <a:schemeClr val="accent3"/>
            </a:solidFill>
            <a:ln>
              <a:solidFill>
                <a:schemeClr val="tx2"/>
              </a:solidFill>
            </a:ln>
            <a:effectLst/>
          </c:spPr>
          <c:invertIfNegative val="0"/>
          <c:cat>
            <c:multiLvlStrRef>
              <c:f>Chart!$B$7:$C$13</c:f>
              <c:multiLvlStrCache>
                <c:ptCount val="7"/>
                <c:lvl>
                  <c:pt idx="0">
                    <c:v>Q1</c:v>
                  </c:pt>
                  <c:pt idx="1">
                    <c:v>Q2</c:v>
                  </c:pt>
                  <c:pt idx="2">
                    <c:v>Q3</c:v>
                  </c:pt>
                  <c:pt idx="3">
                    <c:v>Q4</c:v>
                  </c:pt>
                  <c:pt idx="4">
                    <c:v>Q1</c:v>
                  </c:pt>
                  <c:pt idx="5">
                    <c:v>Q2</c:v>
                  </c:pt>
                  <c:pt idx="6">
                    <c:v>Q3</c:v>
                  </c:pt>
                </c:lvl>
                <c:lvl>
                  <c:pt idx="0">
                    <c:v>2019</c:v>
                  </c:pt>
                  <c:pt idx="4">
                    <c:v>2020</c:v>
                  </c:pt>
                </c:lvl>
              </c:multiLvlStrCache>
            </c:multiLvlStrRef>
          </c:cat>
          <c:val>
            <c:numRef>
              <c:f>Chart!$H$7:$H$13</c:f>
              <c:numCache>
                <c:formatCode>#,##0</c:formatCode>
                <c:ptCount val="7"/>
                <c:pt idx="0">
                  <c:v>1.2906925679999999</c:v>
                </c:pt>
                <c:pt idx="1">
                  <c:v>1.15063060598</c:v>
                </c:pt>
                <c:pt idx="2">
                  <c:v>9.4063294276599994</c:v>
                </c:pt>
                <c:pt idx="3">
                  <c:v>14.159664975480004</c:v>
                </c:pt>
                <c:pt idx="4">
                  <c:v>33.117392067750004</c:v>
                </c:pt>
                <c:pt idx="5" formatCode="0">
                  <c:v>11.683592947310169</c:v>
                </c:pt>
                <c:pt idx="6" formatCode="0.00">
                  <c:v>8.0230472874969827</c:v>
                </c:pt>
              </c:numCache>
            </c:numRef>
          </c:val>
          <c:extLst>
            <c:ext xmlns:c16="http://schemas.microsoft.com/office/drawing/2014/chart" uri="{C3380CC4-5D6E-409C-BE32-E72D297353CC}">
              <c16:uniqueId val="{00000002-E619-48AD-9C72-1FE093BE9025}"/>
            </c:ext>
          </c:extLst>
        </c:ser>
        <c:ser>
          <c:idx val="3"/>
          <c:order val="3"/>
          <c:tx>
            <c:strRef>
              <c:f>Chart!$I$2</c:f>
              <c:strCache>
                <c:ptCount val="1"/>
                <c:pt idx="0">
                  <c:v>Curtailment</c:v>
                </c:pt>
              </c:strCache>
            </c:strRef>
          </c:tx>
          <c:spPr>
            <a:solidFill>
              <a:schemeClr val="accent4"/>
            </a:solidFill>
            <a:ln>
              <a:solidFill>
                <a:schemeClr val="tx2"/>
              </a:solidFill>
            </a:ln>
            <a:effectLst/>
          </c:spPr>
          <c:invertIfNegative val="0"/>
          <c:cat>
            <c:multiLvlStrRef>
              <c:f>Chart!$B$7:$C$13</c:f>
              <c:multiLvlStrCache>
                <c:ptCount val="7"/>
                <c:lvl>
                  <c:pt idx="0">
                    <c:v>Q1</c:v>
                  </c:pt>
                  <c:pt idx="1">
                    <c:v>Q2</c:v>
                  </c:pt>
                  <c:pt idx="2">
                    <c:v>Q3</c:v>
                  </c:pt>
                  <c:pt idx="3">
                    <c:v>Q4</c:v>
                  </c:pt>
                  <c:pt idx="4">
                    <c:v>Q1</c:v>
                  </c:pt>
                  <c:pt idx="5">
                    <c:v>Q2</c:v>
                  </c:pt>
                  <c:pt idx="6">
                    <c:v>Q3</c:v>
                  </c:pt>
                </c:lvl>
                <c:lvl>
                  <c:pt idx="0">
                    <c:v>2019</c:v>
                  </c:pt>
                  <c:pt idx="4">
                    <c:v>2020</c:v>
                  </c:pt>
                </c:lvl>
              </c:multiLvlStrCache>
            </c:multiLvlStrRef>
          </c:cat>
          <c:val>
            <c:numRef>
              <c:f>Chart!$I$7:$I$13</c:f>
              <c:numCache>
                <c:formatCode>#,##0</c:formatCode>
                <c:ptCount val="7"/>
                <c:pt idx="0">
                  <c:v>1.712693819666673</c:v>
                </c:pt>
                <c:pt idx="1">
                  <c:v>3.5869875527882344</c:v>
                </c:pt>
                <c:pt idx="2">
                  <c:v>9.0575433966128926</c:v>
                </c:pt>
                <c:pt idx="3">
                  <c:v>14.15432384595718</c:v>
                </c:pt>
                <c:pt idx="4">
                  <c:v>15.490971898349272</c:v>
                </c:pt>
                <c:pt idx="5">
                  <c:v>5.9230942391044179</c:v>
                </c:pt>
                <c:pt idx="6" formatCode="0.00">
                  <c:v>7.5536268004333342</c:v>
                </c:pt>
              </c:numCache>
            </c:numRef>
          </c:val>
          <c:extLst>
            <c:ext xmlns:c16="http://schemas.microsoft.com/office/drawing/2014/chart" uri="{C3380CC4-5D6E-409C-BE32-E72D297353CC}">
              <c16:uniqueId val="{00000003-E619-48AD-9C72-1FE093BE9025}"/>
            </c:ext>
          </c:extLst>
        </c:ser>
        <c:dLbls>
          <c:showLegendKey val="0"/>
          <c:showVal val="0"/>
          <c:showCatName val="0"/>
          <c:showSerName val="0"/>
          <c:showPercent val="0"/>
          <c:showBubbleSize val="0"/>
        </c:dLbls>
        <c:gapWidth val="70"/>
        <c:overlap val="100"/>
        <c:axId val="714168488"/>
        <c:axId val="714169800"/>
      </c:barChart>
      <c:catAx>
        <c:axId val="714168488"/>
        <c:scaling>
          <c:orientation val="minMax"/>
        </c:scaling>
        <c:delete val="0"/>
        <c:axPos val="b"/>
        <c:numFmt formatCode="General" sourceLinked="1"/>
        <c:majorTickMark val="none"/>
        <c:minorTickMark val="none"/>
        <c:tickLblPos val="nextTo"/>
        <c:spPr>
          <a:noFill/>
          <a:ln w="9525" cap="flat" cmpd="sng" algn="ctr">
            <a:solidFill>
              <a:schemeClr val="tx2"/>
            </a:solidFill>
            <a:round/>
          </a:ln>
          <a:effectLst/>
        </c:spPr>
        <c:txPr>
          <a:bodyPr rot="-6000000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crossAx val="714169800"/>
        <c:crosses val="autoZero"/>
        <c:auto val="1"/>
        <c:lblAlgn val="ctr"/>
        <c:lblOffset val="100"/>
        <c:noMultiLvlLbl val="0"/>
      </c:catAx>
      <c:valAx>
        <c:axId val="714169800"/>
        <c:scaling>
          <c:orientation val="minMax"/>
        </c:scaling>
        <c:delete val="0"/>
        <c:axPos val="l"/>
        <c:majorGridlines>
          <c:spPr>
            <a:ln w="9525" cap="flat" cmpd="sng" algn="ctr">
              <a:solidFill>
                <a:schemeClr val="bg1">
                  <a:lumMod val="95000"/>
                </a:schemeClr>
              </a:solidFill>
              <a:round/>
            </a:ln>
            <a:effectLst/>
          </c:spPr>
        </c:majorGridlines>
        <c:title>
          <c:tx>
            <c:rich>
              <a:bodyPr rot="-5400000" spcFirstLastPara="1" vertOverflow="ellipsis" vert="horz" wrap="square" anchor="ctr" anchorCtr="1"/>
              <a:lstStyle/>
              <a:p>
                <a:pPr>
                  <a:defRPr sz="1300" b="0" i="0" u="none" strike="noStrike" kern="1200" baseline="0">
                    <a:solidFill>
                      <a:schemeClr val="tx2"/>
                    </a:solidFill>
                    <a:latin typeface="+mn-lt"/>
                    <a:ea typeface="+mn-ea"/>
                    <a:cs typeface="+mn-cs"/>
                  </a:defRPr>
                </a:pPr>
                <a:r>
                  <a:rPr lang="en-AU" sz="1300">
                    <a:solidFill>
                      <a:schemeClr val="tx2"/>
                    </a:solidFill>
                  </a:rPr>
                  <a:t>$million</a:t>
                </a:r>
              </a:p>
            </c:rich>
          </c:tx>
          <c:overlay val="0"/>
          <c:spPr>
            <a:noFill/>
            <a:ln>
              <a:noFill/>
            </a:ln>
            <a:effectLst/>
          </c:spPr>
          <c:txPr>
            <a:bodyPr rot="-5400000" spcFirstLastPara="1" vertOverflow="ellipsis" vert="horz" wrap="square" anchor="ctr" anchorCtr="1"/>
            <a:lstStyle/>
            <a:p>
              <a:pPr>
                <a:defRPr sz="1300" b="0" i="0" u="none" strike="noStrike" kern="1200" baseline="0">
                  <a:solidFill>
                    <a:schemeClr val="tx2"/>
                  </a:solidFill>
                  <a:latin typeface="+mn-lt"/>
                  <a:ea typeface="+mn-ea"/>
                  <a:cs typeface="+mn-cs"/>
                </a:defRPr>
              </a:pPr>
              <a:endParaRPr lang="en-US"/>
            </a:p>
          </c:txPr>
        </c:title>
        <c:numFmt formatCode="#,##0" sourceLinked="1"/>
        <c:majorTickMark val="out"/>
        <c:minorTickMark val="none"/>
        <c:tickLblPos val="nextTo"/>
        <c:spPr>
          <a:noFill/>
          <a:ln>
            <a:solidFill>
              <a:schemeClr val="tx2"/>
            </a:solidFill>
          </a:ln>
          <a:effectLst/>
        </c:spPr>
        <c:txPr>
          <a:bodyPr rot="-6000000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crossAx val="714168488"/>
        <c:crosses val="autoZero"/>
        <c:crossBetween val="between"/>
      </c:valAx>
      <c:spPr>
        <a:noFill/>
        <a:ln>
          <a:noFill/>
        </a:ln>
        <a:effectLst/>
      </c:spPr>
    </c:plotArea>
    <c:legend>
      <c:legendPos val="b"/>
      <c:layout>
        <c:manualLayout>
          <c:xMode val="edge"/>
          <c:yMode val="edge"/>
          <c:x val="0.16072020067034307"/>
          <c:y val="3.2284586817679962E-2"/>
          <c:w val="0.19679226208834516"/>
          <c:h val="0.24564351851851851"/>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318548387096774"/>
          <c:y val="6.4675925925925928E-2"/>
          <c:w val="0.78285947442898207"/>
          <c:h val="0.62899031740176181"/>
        </c:manualLayout>
      </c:layout>
      <c:barChart>
        <c:barDir val="col"/>
        <c:grouping val="stacked"/>
        <c:varyColors val="0"/>
        <c:ser>
          <c:idx val="0"/>
          <c:order val="0"/>
          <c:tx>
            <c:strRef>
              <c:f>Pivot!$I$4</c:f>
              <c:strCache>
                <c:ptCount val="1"/>
                <c:pt idx="0">
                  <c:v>SA Direction cost [LHS]</c:v>
                </c:pt>
              </c:strCache>
            </c:strRef>
          </c:tx>
          <c:spPr>
            <a:solidFill>
              <a:schemeClr val="accent2"/>
            </a:solidFill>
            <a:ln>
              <a:solidFill>
                <a:schemeClr val="tx2"/>
              </a:solidFill>
            </a:ln>
            <a:effectLst/>
          </c:spPr>
          <c:invertIfNegative val="0"/>
          <c:dPt>
            <c:idx val="3"/>
            <c:invertIfNegative val="0"/>
            <c:bubble3D val="0"/>
            <c:spPr>
              <a:solidFill>
                <a:schemeClr val="accent2"/>
              </a:solidFill>
              <a:ln>
                <a:solidFill>
                  <a:schemeClr val="tx2"/>
                </a:solidFill>
              </a:ln>
              <a:effectLst/>
            </c:spPr>
            <c:extLst>
              <c:ext xmlns:c16="http://schemas.microsoft.com/office/drawing/2014/chart" uri="{C3380CC4-5D6E-409C-BE32-E72D297353CC}">
                <c16:uniqueId val="{00000001-12D1-436D-BE15-A7EED646EAEE}"/>
              </c:ext>
            </c:extLst>
          </c:dPt>
          <c:dPt>
            <c:idx val="4"/>
            <c:invertIfNegative val="0"/>
            <c:bubble3D val="0"/>
            <c:spPr>
              <a:solidFill>
                <a:schemeClr val="accent2"/>
              </a:solidFill>
              <a:ln>
                <a:solidFill>
                  <a:schemeClr val="tx2"/>
                </a:solidFill>
              </a:ln>
              <a:effectLst/>
            </c:spPr>
            <c:extLst>
              <c:ext xmlns:c16="http://schemas.microsoft.com/office/drawing/2014/chart" uri="{C3380CC4-5D6E-409C-BE32-E72D297353CC}">
                <c16:uniqueId val="{00000003-12D1-436D-BE15-A7EED646EAEE}"/>
              </c:ext>
            </c:extLst>
          </c:dPt>
          <c:cat>
            <c:multiLvlStrRef>
              <c:f>Pivot!$G$5:$H$15</c:f>
              <c:multiLvlStrCache>
                <c:ptCount val="7"/>
                <c:lvl>
                  <c:pt idx="0">
                    <c:v>Q1</c:v>
                  </c:pt>
                  <c:pt idx="1">
                    <c:v>Q2</c:v>
                  </c:pt>
                  <c:pt idx="2">
                    <c:v>Q3</c:v>
                  </c:pt>
                  <c:pt idx="3">
                    <c:v>Q4</c:v>
                  </c:pt>
                  <c:pt idx="4">
                    <c:v>Q1</c:v>
                  </c:pt>
                  <c:pt idx="5">
                    <c:v>Q2</c:v>
                  </c:pt>
                  <c:pt idx="6">
                    <c:v>Q3</c:v>
                  </c:pt>
                </c:lvl>
                <c:lvl>
                  <c:pt idx="0">
                    <c:v>2019</c:v>
                  </c:pt>
                  <c:pt idx="4">
                    <c:v>2020</c:v>
                  </c:pt>
                </c:lvl>
              </c:multiLvlStrCache>
              <c:extLst/>
            </c:multiLvlStrRef>
          </c:cat>
          <c:val>
            <c:numRef>
              <c:f>Pivot!$I$5:$I$15</c:f>
              <c:numCache>
                <c:formatCode>0.0</c:formatCode>
                <c:ptCount val="7"/>
                <c:pt idx="0">
                  <c:v>1.2906925679999999</c:v>
                </c:pt>
                <c:pt idx="1">
                  <c:v>3.6581122854200001</c:v>
                </c:pt>
                <c:pt idx="2">
                  <c:v>9.4063294276599994</c:v>
                </c:pt>
                <c:pt idx="3">
                  <c:v>14.159664975480004</c:v>
                </c:pt>
                <c:pt idx="4">
                  <c:v>15.419720916440006</c:v>
                </c:pt>
                <c:pt idx="5">
                  <c:v>11.60917692118</c:v>
                </c:pt>
                <c:pt idx="6">
                  <c:v>8.0230472874969827</c:v>
                </c:pt>
              </c:numCache>
              <c:extLst/>
            </c:numRef>
          </c:val>
          <c:extLst>
            <c:ext xmlns:c16="http://schemas.microsoft.com/office/drawing/2014/chart" uri="{C3380CC4-5D6E-409C-BE32-E72D297353CC}">
              <c16:uniqueId val="{00000004-12D1-436D-BE15-A7EED646EAEE}"/>
            </c:ext>
          </c:extLst>
        </c:ser>
        <c:ser>
          <c:idx val="2"/>
          <c:order val="2"/>
          <c:tx>
            <c:strRef>
              <c:f>Pivot!$J$4</c:f>
              <c:strCache>
                <c:ptCount val="1"/>
                <c:pt idx="0">
                  <c:v>VIC Direction cost [LHS]</c:v>
                </c:pt>
              </c:strCache>
            </c:strRef>
          </c:tx>
          <c:spPr>
            <a:solidFill>
              <a:schemeClr val="accent1"/>
            </a:solidFill>
            <a:ln>
              <a:solidFill>
                <a:schemeClr val="tx2"/>
              </a:solidFill>
            </a:ln>
            <a:effectLst/>
          </c:spPr>
          <c:invertIfNegative val="0"/>
          <c:cat>
            <c:multiLvlStrRef>
              <c:f>Pivot!$G$5:$H$15</c:f>
              <c:multiLvlStrCache>
                <c:ptCount val="7"/>
                <c:lvl>
                  <c:pt idx="0">
                    <c:v>Q1</c:v>
                  </c:pt>
                  <c:pt idx="1">
                    <c:v>Q2</c:v>
                  </c:pt>
                  <c:pt idx="2">
                    <c:v>Q3</c:v>
                  </c:pt>
                  <c:pt idx="3">
                    <c:v>Q4</c:v>
                  </c:pt>
                  <c:pt idx="4">
                    <c:v>Q1</c:v>
                  </c:pt>
                  <c:pt idx="5">
                    <c:v>Q2</c:v>
                  </c:pt>
                  <c:pt idx="6">
                    <c:v>Q3</c:v>
                  </c:pt>
                </c:lvl>
                <c:lvl>
                  <c:pt idx="0">
                    <c:v>2019</c:v>
                  </c:pt>
                  <c:pt idx="4">
                    <c:v>2020</c:v>
                  </c:pt>
                </c:lvl>
              </c:multiLvlStrCache>
              <c:extLst/>
            </c:multiLvlStrRef>
          </c:cat>
          <c:val>
            <c:numRef>
              <c:f>Pivot!$J$5:$J$15</c:f>
              <c:numCache>
                <c:formatCode>General</c:formatCode>
                <c:ptCount val="7"/>
                <c:pt idx="4" formatCode="0.0">
                  <c:v>17.697670959999996</c:v>
                </c:pt>
                <c:pt idx="5" formatCode="0.0">
                  <c:v>0</c:v>
                </c:pt>
                <c:pt idx="6" formatCode="0.0">
                  <c:v>0</c:v>
                </c:pt>
              </c:numCache>
              <c:extLst/>
            </c:numRef>
          </c:val>
          <c:extLst>
            <c:ext xmlns:c16="http://schemas.microsoft.com/office/drawing/2014/chart" uri="{C3380CC4-5D6E-409C-BE32-E72D297353CC}">
              <c16:uniqueId val="{00000005-12D1-436D-BE15-A7EED646EAEE}"/>
            </c:ext>
          </c:extLst>
        </c:ser>
        <c:dLbls>
          <c:showLegendKey val="0"/>
          <c:showVal val="0"/>
          <c:showCatName val="0"/>
          <c:showSerName val="0"/>
          <c:showPercent val="0"/>
          <c:showBubbleSize val="0"/>
        </c:dLbls>
        <c:gapWidth val="70"/>
        <c:overlap val="100"/>
        <c:axId val="1422642048"/>
        <c:axId val="1422644016"/>
      </c:barChart>
      <c:lineChart>
        <c:grouping val="standard"/>
        <c:varyColors val="0"/>
        <c:ser>
          <c:idx val="1"/>
          <c:order val="1"/>
          <c:tx>
            <c:strRef>
              <c:f>Pivot!$K$4</c:f>
              <c:strCache>
                <c:ptCount val="1"/>
                <c:pt idx="0">
                  <c:v>SA Direction time [RHS]</c:v>
                </c:pt>
              </c:strCache>
            </c:strRef>
          </c:tx>
          <c:spPr>
            <a:ln w="15875" cap="rnd">
              <a:solidFill>
                <a:schemeClr val="accent3"/>
              </a:solidFill>
              <a:round/>
            </a:ln>
            <a:effectLst/>
          </c:spPr>
          <c:marker>
            <c:symbol val="circle"/>
            <c:size val="5"/>
            <c:spPr>
              <a:solidFill>
                <a:schemeClr val="accent4"/>
              </a:solidFill>
              <a:ln w="9525">
                <a:solidFill>
                  <a:schemeClr val="accent3"/>
                </a:solidFill>
              </a:ln>
              <a:effectLst/>
            </c:spPr>
          </c:marker>
          <c:cat>
            <c:strLit>
              <c:ptCount val="7"/>
              <c:pt idx="0">
                <c:v>5</c:v>
              </c:pt>
              <c:pt idx="1">
                <c:v>6</c:v>
              </c:pt>
              <c:pt idx="2">
                <c:v>7</c:v>
              </c:pt>
              <c:pt idx="3">
                <c:v>8</c:v>
              </c:pt>
              <c:pt idx="4">
                <c:v>9</c:v>
              </c:pt>
              <c:pt idx="5">
                <c:v>10</c:v>
              </c:pt>
              <c:pt idx="6">
                <c:v>11</c:v>
              </c:pt>
              <c:extLst>
                <c:ext xmlns:c15="http://schemas.microsoft.com/office/drawing/2012/chart" uri="{02D57815-91ED-43cb-92C2-25804820EDAC}">
                  <c15:autoCat val="1"/>
                </c:ext>
              </c:extLst>
            </c:strLit>
          </c:cat>
          <c:val>
            <c:numRef>
              <c:f>Pivot!$K$5:$K$15</c:f>
              <c:numCache>
                <c:formatCode>0.0%</c:formatCode>
                <c:ptCount val="7"/>
                <c:pt idx="0">
                  <c:v>5.3935185185185183E-2</c:v>
                </c:pt>
                <c:pt idx="1">
                  <c:v>0.1333562271062271</c:v>
                </c:pt>
                <c:pt idx="2">
                  <c:v>0.17595108695652173</c:v>
                </c:pt>
                <c:pt idx="3">
                  <c:v>0.28740187198067635</c:v>
                </c:pt>
                <c:pt idx="4">
                  <c:v>0.32848748473748474</c:v>
                </c:pt>
                <c:pt idx="5">
                  <c:v>0.26823870573870573</c:v>
                </c:pt>
                <c:pt idx="6">
                  <c:v>0.20327596618357488</c:v>
                </c:pt>
              </c:numCache>
              <c:extLst/>
            </c:numRef>
          </c:val>
          <c:smooth val="0"/>
          <c:extLst>
            <c:ext xmlns:c16="http://schemas.microsoft.com/office/drawing/2014/chart" uri="{C3380CC4-5D6E-409C-BE32-E72D297353CC}">
              <c16:uniqueId val="{00000006-12D1-436D-BE15-A7EED646EAEE}"/>
            </c:ext>
          </c:extLst>
        </c:ser>
        <c:ser>
          <c:idx val="3"/>
          <c:order val="3"/>
          <c:tx>
            <c:strRef>
              <c:f>Pivot!$L$4</c:f>
              <c:strCache>
                <c:ptCount val="1"/>
                <c:pt idx="0">
                  <c:v>VIC Direction time [RHS]</c:v>
                </c:pt>
              </c:strCache>
            </c:strRef>
          </c:tx>
          <c:spPr>
            <a:ln w="19050" cap="rnd">
              <a:solidFill>
                <a:schemeClr val="bg2">
                  <a:lumMod val="75000"/>
                </a:schemeClr>
              </a:solidFill>
              <a:round/>
            </a:ln>
            <a:effectLst/>
          </c:spPr>
          <c:marker>
            <c:symbol val="circle"/>
            <c:size val="5"/>
            <c:spPr>
              <a:solidFill>
                <a:schemeClr val="bg2">
                  <a:lumMod val="90000"/>
                </a:schemeClr>
              </a:solidFill>
              <a:ln w="9525">
                <a:solidFill>
                  <a:schemeClr val="bg2">
                    <a:lumMod val="50000"/>
                  </a:schemeClr>
                </a:solidFill>
              </a:ln>
              <a:effectLst/>
            </c:spPr>
          </c:marker>
          <c:cat>
            <c:strLit>
              <c:ptCount val="7"/>
              <c:pt idx="0">
                <c:v>5</c:v>
              </c:pt>
              <c:pt idx="1">
                <c:v>6</c:v>
              </c:pt>
              <c:pt idx="2">
                <c:v>7</c:v>
              </c:pt>
              <c:pt idx="3">
                <c:v>8</c:v>
              </c:pt>
              <c:pt idx="4">
                <c:v>9</c:v>
              </c:pt>
              <c:pt idx="5">
                <c:v>10</c:v>
              </c:pt>
              <c:pt idx="6">
                <c:v>11</c:v>
              </c:pt>
              <c:extLst>
                <c:ext xmlns:c15="http://schemas.microsoft.com/office/drawing/2012/chart" uri="{02D57815-91ED-43cb-92C2-25804820EDAC}">
                  <c15:autoCat val="1"/>
                </c:ext>
              </c:extLst>
            </c:strLit>
          </c:cat>
          <c:val>
            <c:numRef>
              <c:f>Pivot!$L$5:$L$15</c:f>
              <c:numCache>
                <c:formatCode>0.0%</c:formatCode>
                <c:ptCount val="7"/>
                <c:pt idx="0">
                  <c:v>0</c:v>
                </c:pt>
                <c:pt idx="1">
                  <c:v>0</c:v>
                </c:pt>
                <c:pt idx="2">
                  <c:v>5.434782608695652E-3</c:v>
                </c:pt>
                <c:pt idx="3">
                  <c:v>0</c:v>
                </c:pt>
                <c:pt idx="4">
                  <c:v>0.17479395604395603</c:v>
                </c:pt>
                <c:pt idx="5">
                  <c:v>0</c:v>
                </c:pt>
                <c:pt idx="6">
                  <c:v>0</c:v>
                </c:pt>
              </c:numCache>
              <c:extLst/>
            </c:numRef>
          </c:val>
          <c:smooth val="0"/>
          <c:extLst>
            <c:ext xmlns:c16="http://schemas.microsoft.com/office/drawing/2014/chart" uri="{C3380CC4-5D6E-409C-BE32-E72D297353CC}">
              <c16:uniqueId val="{00000007-12D1-436D-BE15-A7EED646EAEE}"/>
            </c:ext>
          </c:extLst>
        </c:ser>
        <c:dLbls>
          <c:showLegendKey val="0"/>
          <c:showVal val="0"/>
          <c:showCatName val="0"/>
          <c:showSerName val="0"/>
          <c:showPercent val="0"/>
          <c:showBubbleSize val="0"/>
        </c:dLbls>
        <c:marker val="1"/>
        <c:smooth val="0"/>
        <c:axId val="1422640408"/>
        <c:axId val="1422641064"/>
      </c:lineChart>
      <c:catAx>
        <c:axId val="1422642048"/>
        <c:scaling>
          <c:orientation val="minMax"/>
        </c:scaling>
        <c:delete val="0"/>
        <c:axPos val="b"/>
        <c:numFmt formatCode="General" sourceLinked="1"/>
        <c:majorTickMark val="none"/>
        <c:minorTickMark val="none"/>
        <c:tickLblPos val="nextTo"/>
        <c:spPr>
          <a:noFill/>
          <a:ln w="9525" cap="flat" cmpd="sng" algn="ctr">
            <a:solidFill>
              <a:schemeClr val="tx2"/>
            </a:solidFill>
            <a:round/>
          </a:ln>
          <a:effectLst/>
        </c:spPr>
        <c:txPr>
          <a:bodyPr rot="-60000000" spcFirstLastPara="1" vertOverflow="ellipsis" vert="horz" wrap="square" anchor="ctr" anchorCtr="1"/>
          <a:lstStyle/>
          <a:p>
            <a:pPr algn="ctr" rtl="0">
              <a:defRPr lang="en-AU" sz="1200" b="0" i="0" u="none" strike="noStrike" kern="1200" baseline="0">
                <a:solidFill>
                  <a:schemeClr val="tx2"/>
                </a:solidFill>
                <a:latin typeface="+mn-lt"/>
                <a:ea typeface="+mn-ea"/>
                <a:cs typeface="+mn-cs"/>
              </a:defRPr>
            </a:pPr>
            <a:endParaRPr lang="en-US"/>
          </a:p>
        </c:txPr>
        <c:crossAx val="1422644016"/>
        <c:crosses val="autoZero"/>
        <c:auto val="1"/>
        <c:lblAlgn val="ctr"/>
        <c:lblOffset val="100"/>
        <c:noMultiLvlLbl val="0"/>
      </c:catAx>
      <c:valAx>
        <c:axId val="1422644016"/>
        <c:scaling>
          <c:orientation val="minMax"/>
          <c:max val="40"/>
        </c:scaling>
        <c:delete val="0"/>
        <c:axPos val="l"/>
        <c:majorGridlines>
          <c:spPr>
            <a:ln w="9525" cap="flat" cmpd="sng" algn="ctr">
              <a:solidFill>
                <a:schemeClr val="bg1">
                  <a:lumMod val="95000"/>
                </a:schemeClr>
              </a:solidFill>
              <a:round/>
            </a:ln>
            <a:effectLst/>
          </c:spPr>
        </c:majorGridlines>
        <c:title>
          <c:tx>
            <c:rich>
              <a:bodyPr rot="-5400000" spcFirstLastPara="1" vertOverflow="ellipsis" vert="horz" wrap="square" anchor="ctr" anchorCtr="1"/>
              <a:lstStyle/>
              <a:p>
                <a:pPr algn="ctr" rtl="0">
                  <a:defRPr lang="en-AU" sz="1300" b="0" i="0" u="none" strike="noStrike" kern="1200" baseline="0">
                    <a:solidFill>
                      <a:schemeClr val="tx2"/>
                    </a:solidFill>
                    <a:latin typeface="+mn-lt"/>
                    <a:ea typeface="+mn-ea"/>
                    <a:cs typeface="+mn-cs"/>
                  </a:defRPr>
                </a:pPr>
                <a:r>
                  <a:rPr lang="en-AU" sz="1300"/>
                  <a:t>Cost ($m)</a:t>
                </a:r>
              </a:p>
            </c:rich>
          </c:tx>
          <c:overlay val="0"/>
          <c:spPr>
            <a:noFill/>
            <a:ln>
              <a:noFill/>
            </a:ln>
            <a:effectLst/>
          </c:spPr>
          <c:txPr>
            <a:bodyPr rot="-5400000" spcFirstLastPara="1" vertOverflow="ellipsis" vert="horz" wrap="square" anchor="ctr" anchorCtr="1"/>
            <a:lstStyle/>
            <a:p>
              <a:pPr algn="ctr" rtl="0">
                <a:defRPr lang="en-AU" sz="1300" b="0" i="0" u="none" strike="noStrike" kern="1200" baseline="0">
                  <a:solidFill>
                    <a:schemeClr val="tx2"/>
                  </a:solidFill>
                  <a:latin typeface="+mn-lt"/>
                  <a:ea typeface="+mn-ea"/>
                  <a:cs typeface="+mn-cs"/>
                </a:defRPr>
              </a:pPr>
              <a:endParaRPr lang="en-US"/>
            </a:p>
          </c:txPr>
        </c:title>
        <c:numFmt formatCode="0" sourceLinked="0"/>
        <c:majorTickMark val="out"/>
        <c:minorTickMark val="none"/>
        <c:tickLblPos val="nextTo"/>
        <c:spPr>
          <a:noFill/>
          <a:ln>
            <a:solidFill>
              <a:schemeClr val="tx2"/>
            </a:solidFill>
          </a:ln>
          <a:effectLst/>
        </c:spPr>
        <c:txPr>
          <a:bodyPr rot="-60000000" spcFirstLastPara="1" vertOverflow="ellipsis" vert="horz" wrap="square" anchor="ctr" anchorCtr="1"/>
          <a:lstStyle/>
          <a:p>
            <a:pPr algn="ctr" rtl="0">
              <a:defRPr lang="en-AU" sz="1200" b="0" i="0" u="none" strike="noStrike" kern="1200" baseline="0">
                <a:solidFill>
                  <a:schemeClr val="tx2"/>
                </a:solidFill>
                <a:latin typeface="+mn-lt"/>
                <a:ea typeface="+mn-ea"/>
                <a:cs typeface="+mn-cs"/>
              </a:defRPr>
            </a:pPr>
            <a:endParaRPr lang="en-US"/>
          </a:p>
        </c:txPr>
        <c:crossAx val="1422642048"/>
        <c:crosses val="autoZero"/>
        <c:crossBetween val="between"/>
      </c:valAx>
      <c:valAx>
        <c:axId val="1422641064"/>
        <c:scaling>
          <c:orientation val="minMax"/>
        </c:scaling>
        <c:delete val="0"/>
        <c:axPos val="r"/>
        <c:title>
          <c:tx>
            <c:rich>
              <a:bodyPr rot="-5400000" spcFirstLastPara="1" vertOverflow="ellipsis" vert="horz" wrap="square" anchor="ctr" anchorCtr="1"/>
              <a:lstStyle/>
              <a:p>
                <a:pPr algn="ctr" rtl="0">
                  <a:defRPr lang="en-AU" sz="1300" b="0" i="0" u="none" strike="noStrike" kern="1200" baseline="0">
                    <a:solidFill>
                      <a:schemeClr val="tx2"/>
                    </a:solidFill>
                    <a:latin typeface="+mn-lt"/>
                    <a:ea typeface="+mn-ea"/>
                    <a:cs typeface="+mn-cs"/>
                  </a:defRPr>
                </a:pPr>
                <a:r>
                  <a:rPr lang="en-AU" sz="1300"/>
                  <a:t>Time (%)</a:t>
                </a:r>
              </a:p>
            </c:rich>
          </c:tx>
          <c:overlay val="0"/>
          <c:spPr>
            <a:noFill/>
            <a:ln>
              <a:noFill/>
            </a:ln>
            <a:effectLst/>
          </c:spPr>
          <c:txPr>
            <a:bodyPr rot="-5400000" spcFirstLastPara="1" vertOverflow="ellipsis" vert="horz" wrap="square" anchor="ctr" anchorCtr="1"/>
            <a:lstStyle/>
            <a:p>
              <a:pPr algn="ctr" rtl="0">
                <a:defRPr lang="en-AU" sz="1300" b="0" i="0" u="none" strike="noStrike" kern="1200" baseline="0">
                  <a:solidFill>
                    <a:schemeClr val="tx2"/>
                  </a:solidFill>
                  <a:latin typeface="+mn-lt"/>
                  <a:ea typeface="+mn-ea"/>
                  <a:cs typeface="+mn-cs"/>
                </a:defRPr>
              </a:pPr>
              <a:endParaRPr lang="en-US"/>
            </a:p>
          </c:txPr>
        </c:title>
        <c:numFmt formatCode="0%" sourceLinked="0"/>
        <c:majorTickMark val="out"/>
        <c:minorTickMark val="none"/>
        <c:tickLblPos val="nextTo"/>
        <c:spPr>
          <a:noFill/>
          <a:ln>
            <a:solidFill>
              <a:schemeClr val="tx2"/>
            </a:solidFill>
          </a:ln>
          <a:effectLst/>
        </c:spPr>
        <c:txPr>
          <a:bodyPr rot="-60000000" spcFirstLastPara="1" vertOverflow="ellipsis" vert="horz" wrap="square" anchor="ctr" anchorCtr="1"/>
          <a:lstStyle/>
          <a:p>
            <a:pPr>
              <a:defRPr lang="en-AU" sz="1200" b="0" i="0" u="none" strike="noStrike" kern="1200" baseline="0">
                <a:solidFill>
                  <a:schemeClr val="tx2"/>
                </a:solidFill>
                <a:latin typeface="+mn-lt"/>
                <a:ea typeface="+mn-ea"/>
                <a:cs typeface="+mn-cs"/>
              </a:defRPr>
            </a:pPr>
            <a:endParaRPr lang="en-US"/>
          </a:p>
        </c:txPr>
        <c:crossAx val="1422640408"/>
        <c:crosses val="max"/>
        <c:crossBetween val="between"/>
        <c:majorUnit val="0.1"/>
      </c:valAx>
      <c:catAx>
        <c:axId val="1422640408"/>
        <c:scaling>
          <c:orientation val="minMax"/>
        </c:scaling>
        <c:delete val="1"/>
        <c:axPos val="b"/>
        <c:numFmt formatCode="General" sourceLinked="1"/>
        <c:majorTickMark val="out"/>
        <c:minorTickMark val="none"/>
        <c:tickLblPos val="nextTo"/>
        <c:crossAx val="1422641064"/>
        <c:crosses val="autoZero"/>
        <c:auto val="1"/>
        <c:lblAlgn val="ctr"/>
        <c:lblOffset val="100"/>
        <c:noMultiLvlLbl val="0"/>
      </c:catAx>
      <c:spPr>
        <a:noFill/>
        <a:ln>
          <a:noFill/>
        </a:ln>
        <a:effectLst/>
      </c:spPr>
    </c:plotArea>
    <c:legend>
      <c:legendPos val="b"/>
      <c:layout>
        <c:manualLayout>
          <c:xMode val="edge"/>
          <c:yMode val="edge"/>
          <c:x val="0.15105746527777777"/>
          <c:y val="0.84595092592592602"/>
          <c:w val="0.69347534722222226"/>
          <c:h val="0.15404907407407406"/>
        </c:manualLayout>
      </c:layout>
      <c:overlay val="0"/>
      <c:spPr>
        <a:noFill/>
        <a:ln>
          <a:noFill/>
        </a:ln>
        <a:effectLst/>
      </c:spPr>
      <c:txPr>
        <a:bodyPr rot="0" spcFirstLastPara="1" vertOverflow="ellipsis" vert="horz" wrap="square" anchor="ctr" anchorCtr="1"/>
        <a:lstStyle/>
        <a:p>
          <a:pPr>
            <a:defRPr lang="en-AU" sz="1200"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lgn="ctr" rtl="0">
        <a:defRPr lang="en-AU" sz="900" b="0" i="0" u="none" strike="noStrike" kern="1200" baseline="0">
          <a:solidFill>
            <a:schemeClr val="tx2"/>
          </a:solidFill>
          <a:latin typeface="+mn-lt"/>
          <a:ea typeface="+mn-ea"/>
          <a:cs typeface="+mn-cs"/>
        </a:defRPr>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5088700600757"/>
          <c:y val="5.9700854700854698E-2"/>
          <c:w val="0.84501338844160223"/>
          <c:h val="0.6785017094017094"/>
        </c:manualLayout>
      </c:layout>
      <c:barChart>
        <c:barDir val="col"/>
        <c:grouping val="stacked"/>
        <c:varyColors val="0"/>
        <c:ser>
          <c:idx val="2"/>
          <c:order val="0"/>
          <c:tx>
            <c:strRef>
              <c:f>Pivot!$E$55</c:f>
              <c:strCache>
                <c:ptCount val="1"/>
                <c:pt idx="0">
                  <c:v>Regulation</c:v>
                </c:pt>
              </c:strCache>
            </c:strRef>
          </c:tx>
          <c:spPr>
            <a:solidFill>
              <a:schemeClr val="accent1"/>
            </a:solidFill>
            <a:ln>
              <a:solidFill>
                <a:schemeClr val="tx2"/>
              </a:solidFill>
            </a:ln>
            <a:effectLst/>
          </c:spPr>
          <c:invertIfNegative val="0"/>
          <c:cat>
            <c:multiLvlStrRef>
              <c:f>Pivot!$A$64:$B$74</c:f>
              <c:multiLvlStrCache>
                <c:ptCount val="11"/>
                <c:lvl>
                  <c:pt idx="0">
                    <c:v>Q1</c:v>
                  </c:pt>
                  <c:pt idx="1">
                    <c:v>Q2</c:v>
                  </c:pt>
                  <c:pt idx="2">
                    <c:v>Q3</c:v>
                  </c:pt>
                  <c:pt idx="3">
                    <c:v>Q4</c:v>
                  </c:pt>
                  <c:pt idx="4">
                    <c:v>Q1</c:v>
                  </c:pt>
                  <c:pt idx="5">
                    <c:v>Q2</c:v>
                  </c:pt>
                  <c:pt idx="6">
                    <c:v>Q3</c:v>
                  </c:pt>
                  <c:pt idx="7">
                    <c:v>Q4</c:v>
                  </c:pt>
                  <c:pt idx="8">
                    <c:v>Q1</c:v>
                  </c:pt>
                  <c:pt idx="9">
                    <c:v>Q2</c:v>
                  </c:pt>
                  <c:pt idx="10">
                    <c:v>Q3</c:v>
                  </c:pt>
                </c:lvl>
                <c:lvl>
                  <c:pt idx="0">
                    <c:v>2018</c:v>
                  </c:pt>
                  <c:pt idx="4">
                    <c:v>2019</c:v>
                  </c:pt>
                  <c:pt idx="8">
                    <c:v>2020</c:v>
                  </c:pt>
                </c:lvl>
              </c:multiLvlStrCache>
            </c:multiLvlStrRef>
          </c:cat>
          <c:val>
            <c:numRef>
              <c:f>Pivot!$E$64:$E$74</c:f>
              <c:numCache>
                <c:formatCode>#,##0.0</c:formatCode>
                <c:ptCount val="11"/>
                <c:pt idx="0">
                  <c:v>9.7093102668199993</c:v>
                </c:pt>
                <c:pt idx="1">
                  <c:v>14.191324812540003</c:v>
                </c:pt>
                <c:pt idx="2">
                  <c:v>17.006335418239999</c:v>
                </c:pt>
                <c:pt idx="3">
                  <c:v>22.72038621323</c:v>
                </c:pt>
                <c:pt idx="4">
                  <c:v>18.274217362470001</c:v>
                </c:pt>
                <c:pt idx="5">
                  <c:v>30.344724759669997</c:v>
                </c:pt>
                <c:pt idx="6" formatCode="0.0">
                  <c:v>39.47406696441999</c:v>
                </c:pt>
                <c:pt idx="7" formatCode="0.0">
                  <c:v>38.028275600390003</c:v>
                </c:pt>
                <c:pt idx="8" formatCode="0.0">
                  <c:v>43.113261603599994</c:v>
                </c:pt>
                <c:pt idx="9" formatCode="0.0">
                  <c:v>15.806487987340002</c:v>
                </c:pt>
                <c:pt idx="10" formatCode="0.0">
                  <c:v>12.814111218299999</c:v>
                </c:pt>
              </c:numCache>
            </c:numRef>
          </c:val>
          <c:extLst>
            <c:ext xmlns:c16="http://schemas.microsoft.com/office/drawing/2014/chart" uri="{C3380CC4-5D6E-409C-BE32-E72D297353CC}">
              <c16:uniqueId val="{00000000-E095-40B1-9E2D-5DF5BF660525}"/>
            </c:ext>
          </c:extLst>
        </c:ser>
        <c:ser>
          <c:idx val="0"/>
          <c:order val="1"/>
          <c:tx>
            <c:strRef>
              <c:f>Pivot!$C$55</c:f>
              <c:strCache>
                <c:ptCount val="1"/>
                <c:pt idx="0">
                  <c:v>Contingency Raise</c:v>
                </c:pt>
              </c:strCache>
            </c:strRef>
          </c:tx>
          <c:spPr>
            <a:solidFill>
              <a:schemeClr val="accent2"/>
            </a:solidFill>
            <a:ln>
              <a:solidFill>
                <a:schemeClr val="tx2"/>
              </a:solidFill>
            </a:ln>
            <a:effectLst/>
          </c:spPr>
          <c:invertIfNegative val="0"/>
          <c:cat>
            <c:multiLvlStrRef>
              <c:f>Pivot!$A$64:$B$74</c:f>
              <c:multiLvlStrCache>
                <c:ptCount val="11"/>
                <c:lvl>
                  <c:pt idx="0">
                    <c:v>Q1</c:v>
                  </c:pt>
                  <c:pt idx="1">
                    <c:v>Q2</c:v>
                  </c:pt>
                  <c:pt idx="2">
                    <c:v>Q3</c:v>
                  </c:pt>
                  <c:pt idx="3">
                    <c:v>Q4</c:v>
                  </c:pt>
                  <c:pt idx="4">
                    <c:v>Q1</c:v>
                  </c:pt>
                  <c:pt idx="5">
                    <c:v>Q2</c:v>
                  </c:pt>
                  <c:pt idx="6">
                    <c:v>Q3</c:v>
                  </c:pt>
                  <c:pt idx="7">
                    <c:v>Q4</c:v>
                  </c:pt>
                  <c:pt idx="8">
                    <c:v>Q1</c:v>
                  </c:pt>
                  <c:pt idx="9">
                    <c:v>Q2</c:v>
                  </c:pt>
                  <c:pt idx="10">
                    <c:v>Q3</c:v>
                  </c:pt>
                </c:lvl>
                <c:lvl>
                  <c:pt idx="0">
                    <c:v>2018</c:v>
                  </c:pt>
                  <c:pt idx="4">
                    <c:v>2019</c:v>
                  </c:pt>
                  <c:pt idx="8">
                    <c:v>2020</c:v>
                  </c:pt>
                </c:lvl>
              </c:multiLvlStrCache>
            </c:multiLvlStrRef>
          </c:cat>
          <c:val>
            <c:numRef>
              <c:f>Pivot!$C$64:$C$74</c:f>
              <c:numCache>
                <c:formatCode>#,##0.0</c:formatCode>
                <c:ptCount val="11"/>
                <c:pt idx="0">
                  <c:v>14.700079850150001</c:v>
                </c:pt>
                <c:pt idx="1">
                  <c:v>48.78030693752001</c:v>
                </c:pt>
                <c:pt idx="2">
                  <c:v>49.754765418549994</c:v>
                </c:pt>
                <c:pt idx="3">
                  <c:v>34.961154695260007</c:v>
                </c:pt>
                <c:pt idx="4">
                  <c:v>17.906491256320002</c:v>
                </c:pt>
                <c:pt idx="5">
                  <c:v>14.454307965599998</c:v>
                </c:pt>
                <c:pt idx="6" formatCode="0.0">
                  <c:v>17.277051717889996</c:v>
                </c:pt>
                <c:pt idx="7" formatCode="0.0">
                  <c:v>30.366953455880008</c:v>
                </c:pt>
                <c:pt idx="8" formatCode="0.0">
                  <c:v>142.19532749939003</c:v>
                </c:pt>
                <c:pt idx="9" formatCode="0.0">
                  <c:v>26.25234021756</c:v>
                </c:pt>
                <c:pt idx="10" formatCode="0.0">
                  <c:v>17.128557983029996</c:v>
                </c:pt>
              </c:numCache>
            </c:numRef>
          </c:val>
          <c:extLst>
            <c:ext xmlns:c16="http://schemas.microsoft.com/office/drawing/2014/chart" uri="{C3380CC4-5D6E-409C-BE32-E72D297353CC}">
              <c16:uniqueId val="{00000001-E095-40B1-9E2D-5DF5BF660525}"/>
            </c:ext>
          </c:extLst>
        </c:ser>
        <c:ser>
          <c:idx val="1"/>
          <c:order val="2"/>
          <c:tx>
            <c:strRef>
              <c:f>Pivot!$D$55</c:f>
              <c:strCache>
                <c:ptCount val="1"/>
                <c:pt idx="0">
                  <c:v>Contingency Lower</c:v>
                </c:pt>
              </c:strCache>
            </c:strRef>
          </c:tx>
          <c:spPr>
            <a:solidFill>
              <a:schemeClr val="accent3"/>
            </a:solidFill>
            <a:ln>
              <a:solidFill>
                <a:schemeClr val="tx2"/>
              </a:solidFill>
            </a:ln>
            <a:effectLst/>
          </c:spPr>
          <c:invertIfNegative val="0"/>
          <c:cat>
            <c:multiLvlStrRef>
              <c:f>Pivot!$A$64:$B$74</c:f>
              <c:multiLvlStrCache>
                <c:ptCount val="11"/>
                <c:lvl>
                  <c:pt idx="0">
                    <c:v>Q1</c:v>
                  </c:pt>
                  <c:pt idx="1">
                    <c:v>Q2</c:v>
                  </c:pt>
                  <c:pt idx="2">
                    <c:v>Q3</c:v>
                  </c:pt>
                  <c:pt idx="3">
                    <c:v>Q4</c:v>
                  </c:pt>
                  <c:pt idx="4">
                    <c:v>Q1</c:v>
                  </c:pt>
                  <c:pt idx="5">
                    <c:v>Q2</c:v>
                  </c:pt>
                  <c:pt idx="6">
                    <c:v>Q3</c:v>
                  </c:pt>
                  <c:pt idx="7">
                    <c:v>Q4</c:v>
                  </c:pt>
                  <c:pt idx="8">
                    <c:v>Q1</c:v>
                  </c:pt>
                  <c:pt idx="9">
                    <c:v>Q2</c:v>
                  </c:pt>
                  <c:pt idx="10">
                    <c:v>Q3</c:v>
                  </c:pt>
                </c:lvl>
                <c:lvl>
                  <c:pt idx="0">
                    <c:v>2018</c:v>
                  </c:pt>
                  <c:pt idx="4">
                    <c:v>2019</c:v>
                  </c:pt>
                  <c:pt idx="8">
                    <c:v>2020</c:v>
                  </c:pt>
                </c:lvl>
              </c:multiLvlStrCache>
            </c:multiLvlStrRef>
          </c:cat>
          <c:val>
            <c:numRef>
              <c:f>Pivot!$D$64:$D$74</c:f>
              <c:numCache>
                <c:formatCode>#,##0.0</c:formatCode>
                <c:ptCount val="11"/>
                <c:pt idx="0">
                  <c:v>0.60155771920000001</c:v>
                </c:pt>
                <c:pt idx="1">
                  <c:v>1.2601484996499999</c:v>
                </c:pt>
                <c:pt idx="2">
                  <c:v>6.0253483939700008</c:v>
                </c:pt>
                <c:pt idx="3">
                  <c:v>0.57524894958000006</c:v>
                </c:pt>
                <c:pt idx="4">
                  <c:v>0.32851109346999996</c:v>
                </c:pt>
                <c:pt idx="5">
                  <c:v>0.41940205831999999</c:v>
                </c:pt>
                <c:pt idx="6" formatCode="0.0">
                  <c:v>2.7715440130900006</c:v>
                </c:pt>
                <c:pt idx="7" formatCode="0.0">
                  <c:v>12.418942497980002</c:v>
                </c:pt>
                <c:pt idx="8" formatCode="0.0">
                  <c:v>41.644254634880006</c:v>
                </c:pt>
                <c:pt idx="9" formatCode="0.0">
                  <c:v>2.7447785796400002</c:v>
                </c:pt>
                <c:pt idx="10" formatCode="0.0">
                  <c:v>4.80688304305</c:v>
                </c:pt>
              </c:numCache>
            </c:numRef>
          </c:val>
          <c:extLst>
            <c:ext xmlns:c16="http://schemas.microsoft.com/office/drawing/2014/chart" uri="{C3380CC4-5D6E-409C-BE32-E72D297353CC}">
              <c16:uniqueId val="{00000002-E095-40B1-9E2D-5DF5BF660525}"/>
            </c:ext>
          </c:extLst>
        </c:ser>
        <c:dLbls>
          <c:showLegendKey val="0"/>
          <c:showVal val="0"/>
          <c:showCatName val="0"/>
          <c:showSerName val="0"/>
          <c:showPercent val="0"/>
          <c:showBubbleSize val="0"/>
        </c:dLbls>
        <c:gapWidth val="70"/>
        <c:overlap val="100"/>
        <c:axId val="987305392"/>
        <c:axId val="633576904"/>
      </c:barChart>
      <c:catAx>
        <c:axId val="987305392"/>
        <c:scaling>
          <c:orientation val="minMax"/>
        </c:scaling>
        <c:delete val="0"/>
        <c:axPos val="b"/>
        <c:numFmt formatCode="General" sourceLinked="1"/>
        <c:majorTickMark val="none"/>
        <c:minorTickMark val="none"/>
        <c:tickLblPos val="nextTo"/>
        <c:spPr>
          <a:noFill/>
          <a:ln w="9525" cap="flat" cmpd="sng" algn="ctr">
            <a:solidFill>
              <a:schemeClr val="tx2"/>
            </a:solidFill>
            <a:round/>
          </a:ln>
          <a:effectLst/>
        </c:spPr>
        <c:txPr>
          <a:bodyPr rot="-60000000" spcFirstLastPara="1" vertOverflow="ellipsis" vert="horz" wrap="square" anchor="ctr" anchorCtr="1"/>
          <a:lstStyle/>
          <a:p>
            <a:pPr>
              <a:defRPr sz="1300" b="0" i="0" u="none" strike="noStrike" kern="1200" baseline="0">
                <a:solidFill>
                  <a:sysClr val="windowText" lastClr="000000"/>
                </a:solidFill>
                <a:latin typeface="+mn-lt"/>
                <a:ea typeface="+mn-ea"/>
                <a:cs typeface="+mn-cs"/>
              </a:defRPr>
            </a:pPr>
            <a:endParaRPr lang="en-US"/>
          </a:p>
        </c:txPr>
        <c:crossAx val="633576904"/>
        <c:crosses val="autoZero"/>
        <c:auto val="1"/>
        <c:lblAlgn val="ctr"/>
        <c:lblOffset val="100"/>
        <c:noMultiLvlLbl val="0"/>
      </c:catAx>
      <c:valAx>
        <c:axId val="633576904"/>
        <c:scaling>
          <c:orientation val="minMax"/>
        </c:scaling>
        <c:delete val="0"/>
        <c:axPos val="l"/>
        <c:majorGridlines>
          <c:spPr>
            <a:ln w="9525" cap="flat" cmpd="sng" algn="ctr">
              <a:solidFill>
                <a:schemeClr val="bg1">
                  <a:lumMod val="95000"/>
                </a:schemeClr>
              </a:solidFill>
              <a:round/>
            </a:ln>
            <a:effectLst/>
          </c:spPr>
        </c:majorGridlines>
        <c:title>
          <c:tx>
            <c:rich>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r>
                  <a:rPr lang="en-AU" sz="1400"/>
                  <a:t>$ million</a:t>
                </a:r>
              </a:p>
            </c:rich>
          </c:tx>
          <c:overlay val="0"/>
          <c:spPr>
            <a:noFill/>
            <a:ln>
              <a:noFill/>
            </a:ln>
            <a:effectLst/>
          </c:spPr>
          <c:txPr>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title>
        <c:numFmt formatCode="#,##0" sourceLinked="0"/>
        <c:majorTickMark val="out"/>
        <c:minorTickMark val="none"/>
        <c:tickLblPos val="nextTo"/>
        <c:spPr>
          <a:noFill/>
          <a:ln>
            <a:solidFill>
              <a:schemeClr val="tx2"/>
            </a:solidFill>
          </a:ln>
          <a:effectLst/>
        </c:spPr>
        <c:txPr>
          <a:bodyPr rot="-60000000" spcFirstLastPara="1" vertOverflow="ellipsis" vert="horz" wrap="square" anchor="ctr" anchorCtr="1"/>
          <a:lstStyle/>
          <a:p>
            <a:pPr>
              <a:defRPr sz="1300" b="0" i="0" u="none" strike="noStrike" kern="1200" baseline="0">
                <a:solidFill>
                  <a:sysClr val="windowText" lastClr="000000"/>
                </a:solidFill>
                <a:latin typeface="+mn-lt"/>
                <a:ea typeface="+mn-ea"/>
                <a:cs typeface="+mn-cs"/>
              </a:defRPr>
            </a:pPr>
            <a:endParaRPr lang="en-US"/>
          </a:p>
        </c:txPr>
        <c:crossAx val="987305392"/>
        <c:crosses val="autoZero"/>
        <c:crossBetween val="between"/>
      </c:valAx>
      <c:spPr>
        <a:noFill/>
        <a:ln>
          <a:noFill/>
        </a:ln>
        <a:effectLst/>
      </c:spPr>
    </c:plotArea>
    <c:legend>
      <c:legendPos val="b"/>
      <c:layout>
        <c:manualLayout>
          <c:xMode val="edge"/>
          <c:yMode val="edge"/>
          <c:x val="0.10026383617308431"/>
          <c:y val="0.91536024474013755"/>
          <c:w val="0.83925117301124041"/>
          <c:h val="6.7201471223627463E-2"/>
        </c:manualLayout>
      </c:layout>
      <c:overlay val="0"/>
      <c:spPr>
        <a:noFill/>
        <a:ln>
          <a:noFill/>
        </a:ln>
        <a:effectLst/>
      </c:spPr>
      <c:txPr>
        <a:bodyPr rot="0" spcFirstLastPara="1" vertOverflow="ellipsis" vert="horz" wrap="square" anchor="ctr" anchorCtr="1"/>
        <a:lstStyle/>
        <a:p>
          <a:pPr>
            <a:defRPr sz="13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300">
          <a:solidFill>
            <a:sysClr val="windowText" lastClr="000000"/>
          </a:solidFill>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673263557058704"/>
          <c:y val="0.10854700854700855"/>
          <c:w val="0.81346337093604937"/>
          <c:h val="0.76923039955182237"/>
        </c:manualLayout>
      </c:layout>
      <c:barChart>
        <c:barDir val="col"/>
        <c:grouping val="clustered"/>
        <c:varyColors val="0"/>
        <c:ser>
          <c:idx val="0"/>
          <c:order val="0"/>
          <c:tx>
            <c:strRef>
              <c:f>Results!$A$10</c:f>
              <c:strCache>
                <c:ptCount val="1"/>
                <c:pt idx="0">
                  <c:v>Pre expansion (Feb - Aug 2020)</c:v>
                </c:pt>
              </c:strCache>
            </c:strRef>
          </c:tx>
          <c:spPr>
            <a:solidFill>
              <a:schemeClr val="accent2"/>
            </a:solidFill>
            <a:ln>
              <a:solidFill>
                <a:schemeClr val="tx2"/>
              </a:solidFill>
            </a:ln>
            <a:effectLst/>
          </c:spPr>
          <c:invertIfNegative val="0"/>
          <c:cat>
            <c:strRef>
              <c:f>Results!$B$9:$I$9</c:f>
              <c:strCache>
                <c:ptCount val="8"/>
                <c:pt idx="0">
                  <c:v>Raise Reg</c:v>
                </c:pt>
                <c:pt idx="1">
                  <c:v>Raise 6s</c:v>
                </c:pt>
                <c:pt idx="2">
                  <c:v>Raise 60s</c:v>
                </c:pt>
                <c:pt idx="3">
                  <c:v>Raise 5min</c:v>
                </c:pt>
                <c:pt idx="4">
                  <c:v>Lower Reg</c:v>
                </c:pt>
                <c:pt idx="5">
                  <c:v>Lower 6s</c:v>
                </c:pt>
                <c:pt idx="6">
                  <c:v>Lower 60s</c:v>
                </c:pt>
                <c:pt idx="7">
                  <c:v>Lower 5min</c:v>
                </c:pt>
              </c:strCache>
            </c:strRef>
          </c:cat>
          <c:val>
            <c:numRef>
              <c:f>Results!$B$10:$I$10</c:f>
              <c:numCache>
                <c:formatCode>0%</c:formatCode>
                <c:ptCount val="8"/>
                <c:pt idx="0">
                  <c:v>7.2234508698524588E-2</c:v>
                </c:pt>
                <c:pt idx="1">
                  <c:v>9.6036025687834245E-2</c:v>
                </c:pt>
                <c:pt idx="2">
                  <c:v>2.8782100466413916E-2</c:v>
                </c:pt>
                <c:pt idx="3">
                  <c:v>8.0858752397011832E-2</c:v>
                </c:pt>
                <c:pt idx="4">
                  <c:v>0.11013796031847263</c:v>
                </c:pt>
                <c:pt idx="5">
                  <c:v>0.1989560485593054</c:v>
                </c:pt>
                <c:pt idx="6">
                  <c:v>4.5273852983609426E-2</c:v>
                </c:pt>
                <c:pt idx="7">
                  <c:v>0.14206392380200927</c:v>
                </c:pt>
              </c:numCache>
            </c:numRef>
          </c:val>
          <c:extLst>
            <c:ext xmlns:c16="http://schemas.microsoft.com/office/drawing/2014/chart" uri="{C3380CC4-5D6E-409C-BE32-E72D297353CC}">
              <c16:uniqueId val="{00000000-F782-4D6D-B111-C25591E34EEB}"/>
            </c:ext>
          </c:extLst>
        </c:ser>
        <c:ser>
          <c:idx val="1"/>
          <c:order val="1"/>
          <c:tx>
            <c:strRef>
              <c:f>Results!$A$11</c:f>
              <c:strCache>
                <c:ptCount val="1"/>
                <c:pt idx="0">
                  <c:v>Post expansion (13  - 30 Sep 2020)</c:v>
                </c:pt>
              </c:strCache>
            </c:strRef>
          </c:tx>
          <c:spPr>
            <a:solidFill>
              <a:schemeClr val="accent1"/>
            </a:solidFill>
            <a:ln>
              <a:solidFill>
                <a:schemeClr val="tx2"/>
              </a:solidFill>
            </a:ln>
            <a:effectLst/>
          </c:spPr>
          <c:invertIfNegative val="0"/>
          <c:cat>
            <c:strRef>
              <c:f>Results!$B$9:$I$9</c:f>
              <c:strCache>
                <c:ptCount val="8"/>
                <c:pt idx="0">
                  <c:v>Raise Reg</c:v>
                </c:pt>
                <c:pt idx="1">
                  <c:v>Raise 6s</c:v>
                </c:pt>
                <c:pt idx="2">
                  <c:v>Raise 60s</c:v>
                </c:pt>
                <c:pt idx="3">
                  <c:v>Raise 5min</c:v>
                </c:pt>
                <c:pt idx="4">
                  <c:v>Lower Reg</c:v>
                </c:pt>
                <c:pt idx="5">
                  <c:v>Lower 6s</c:v>
                </c:pt>
                <c:pt idx="6">
                  <c:v>Lower 60s</c:v>
                </c:pt>
                <c:pt idx="7">
                  <c:v>Lower 5min</c:v>
                </c:pt>
              </c:strCache>
            </c:strRef>
          </c:cat>
          <c:val>
            <c:numRef>
              <c:f>Results!$B$11:$I$11</c:f>
              <c:numCache>
                <c:formatCode>0%</c:formatCode>
                <c:ptCount val="8"/>
                <c:pt idx="0">
                  <c:v>0.17761297916208271</c:v>
                </c:pt>
                <c:pt idx="1">
                  <c:v>0.17141839821883828</c:v>
                </c:pt>
                <c:pt idx="2">
                  <c:v>4.8713640435189734E-2</c:v>
                </c:pt>
                <c:pt idx="3">
                  <c:v>0.15045358727410313</c:v>
                </c:pt>
                <c:pt idx="4">
                  <c:v>0.22670547820855363</c:v>
                </c:pt>
                <c:pt idx="5">
                  <c:v>0.28488508221333542</c:v>
                </c:pt>
                <c:pt idx="6">
                  <c:v>7.1037779259516765E-2</c:v>
                </c:pt>
                <c:pt idx="7">
                  <c:v>0.19933024408367833</c:v>
                </c:pt>
              </c:numCache>
            </c:numRef>
          </c:val>
          <c:extLst>
            <c:ext xmlns:c16="http://schemas.microsoft.com/office/drawing/2014/chart" uri="{C3380CC4-5D6E-409C-BE32-E72D297353CC}">
              <c16:uniqueId val="{00000001-F782-4D6D-B111-C25591E34EEB}"/>
            </c:ext>
          </c:extLst>
        </c:ser>
        <c:dLbls>
          <c:showLegendKey val="0"/>
          <c:showVal val="0"/>
          <c:showCatName val="0"/>
          <c:showSerName val="0"/>
          <c:showPercent val="0"/>
          <c:showBubbleSize val="0"/>
        </c:dLbls>
        <c:gapWidth val="120"/>
        <c:axId val="2066293512"/>
        <c:axId val="2066289904"/>
      </c:barChart>
      <c:catAx>
        <c:axId val="2066293512"/>
        <c:scaling>
          <c:orientation val="minMax"/>
        </c:scaling>
        <c:delete val="0"/>
        <c:axPos val="b"/>
        <c:numFmt formatCode="General" sourceLinked="1"/>
        <c:majorTickMark val="out"/>
        <c:minorTickMark val="none"/>
        <c:tickLblPos val="nextTo"/>
        <c:spPr>
          <a:noFill/>
          <a:ln w="9525" cap="flat" cmpd="sng" algn="ctr">
            <a:solidFill>
              <a:schemeClr val="tx2"/>
            </a:solidFill>
            <a:round/>
          </a:ln>
          <a:effectLst/>
        </c:spPr>
        <c:txPr>
          <a:bodyPr rot="-6000000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crossAx val="2066289904"/>
        <c:crosses val="autoZero"/>
        <c:auto val="1"/>
        <c:lblAlgn val="ctr"/>
        <c:lblOffset val="100"/>
        <c:noMultiLvlLbl val="0"/>
      </c:catAx>
      <c:valAx>
        <c:axId val="2066289904"/>
        <c:scaling>
          <c:orientation val="minMax"/>
          <c:max val="0.35000000000000003"/>
        </c:scaling>
        <c:delete val="0"/>
        <c:axPos val="l"/>
        <c:majorGridlines>
          <c:spPr>
            <a:ln w="9525" cap="flat" cmpd="sng" algn="ctr">
              <a:solidFill>
                <a:schemeClr val="bg1">
                  <a:lumMod val="95000"/>
                </a:schemeClr>
              </a:solidFill>
              <a:round/>
            </a:ln>
            <a:effectLst/>
          </c:spPr>
        </c:majorGridlines>
        <c:title>
          <c:tx>
            <c:rich>
              <a:bodyPr rot="-5400000" spcFirstLastPara="1" vertOverflow="ellipsis" vert="horz" wrap="square" anchor="ctr" anchorCtr="1"/>
              <a:lstStyle/>
              <a:p>
                <a:pPr>
                  <a:defRPr sz="1300" b="0" i="0" u="none" strike="noStrike" kern="1200" baseline="0">
                    <a:solidFill>
                      <a:schemeClr val="tx2"/>
                    </a:solidFill>
                    <a:latin typeface="+mn-lt"/>
                    <a:ea typeface="+mn-ea"/>
                    <a:cs typeface="+mn-cs"/>
                  </a:defRPr>
                </a:pPr>
                <a:r>
                  <a:rPr lang="en-AU" sz="1300">
                    <a:solidFill>
                      <a:schemeClr val="tx2"/>
                    </a:solidFill>
                  </a:rPr>
                  <a:t>% Market share</a:t>
                </a:r>
              </a:p>
            </c:rich>
          </c:tx>
          <c:overlay val="0"/>
          <c:spPr>
            <a:noFill/>
            <a:ln>
              <a:noFill/>
            </a:ln>
            <a:effectLst/>
          </c:spPr>
          <c:txPr>
            <a:bodyPr rot="-5400000" spcFirstLastPara="1" vertOverflow="ellipsis" vert="horz" wrap="square" anchor="ctr" anchorCtr="1"/>
            <a:lstStyle/>
            <a:p>
              <a:pPr>
                <a:defRPr sz="1300" b="0" i="0" u="none" strike="noStrike" kern="1200" baseline="0">
                  <a:solidFill>
                    <a:schemeClr val="tx2"/>
                  </a:solidFill>
                  <a:latin typeface="+mn-lt"/>
                  <a:ea typeface="+mn-ea"/>
                  <a:cs typeface="+mn-cs"/>
                </a:defRPr>
              </a:pPr>
              <a:endParaRPr lang="en-US"/>
            </a:p>
          </c:txPr>
        </c:title>
        <c:numFmt formatCode="0%" sourceLinked="1"/>
        <c:majorTickMark val="out"/>
        <c:minorTickMark val="none"/>
        <c:tickLblPos val="nextTo"/>
        <c:spPr>
          <a:noFill/>
          <a:ln>
            <a:solidFill>
              <a:schemeClr val="tx2"/>
            </a:solidFill>
          </a:ln>
          <a:effectLst/>
        </c:spPr>
        <c:txPr>
          <a:bodyPr rot="-6000000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crossAx val="2066293512"/>
        <c:crosses val="autoZero"/>
        <c:crossBetween val="between"/>
      </c:valAx>
      <c:spPr>
        <a:noFill/>
        <a:ln>
          <a:noFill/>
        </a:ln>
        <a:effectLst/>
      </c:spPr>
    </c:plotArea>
    <c:legend>
      <c:legendPos val="b"/>
      <c:layout>
        <c:manualLayout>
          <c:xMode val="edge"/>
          <c:yMode val="edge"/>
          <c:x val="0.26033137254901961"/>
          <c:y val="5.706837606837609E-3"/>
          <c:w val="0.73966862745098039"/>
          <c:h val="0.15848075299949785"/>
        </c:manualLayout>
      </c:layout>
      <c:overlay val="0"/>
      <c:spPr>
        <a:solidFill>
          <a:schemeClr val="bg1"/>
        </a:solidFill>
        <a:ln>
          <a:noFill/>
        </a:ln>
        <a:effectLst/>
      </c:spPr>
      <c:txPr>
        <a:bodyPr rot="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054236111111112"/>
          <c:y val="2.4232569828913728E-2"/>
          <c:w val="0.83365950866880123"/>
          <c:h val="0.89184872775864121"/>
        </c:manualLayout>
      </c:layout>
      <c:areaChart>
        <c:grouping val="stacked"/>
        <c:varyColors val="0"/>
        <c:ser>
          <c:idx val="0"/>
          <c:order val="1"/>
          <c:tx>
            <c:strRef>
              <c:f>'Chart Data'!$B$35</c:f>
              <c:strCache>
                <c:ptCount val="1"/>
                <c:pt idx="0">
                  <c:v>Underlying demand</c:v>
                </c:pt>
              </c:strCache>
            </c:strRef>
          </c:tx>
          <c:spPr>
            <a:solidFill>
              <a:schemeClr val="accent5"/>
            </a:solidFill>
            <a:ln>
              <a:noFill/>
            </a:ln>
            <a:effectLst/>
          </c:spPr>
          <c:cat>
            <c:numRef>
              <c:f>'Chart Data'!$C$30:$AX$30</c:f>
              <c:numCache>
                <c:formatCode>h:mm</c:formatCode>
                <c:ptCount val="48"/>
                <c:pt idx="0">
                  <c:v>2.0833333333333332E-2</c:v>
                </c:pt>
                <c:pt idx="1">
                  <c:v>4.1666666666666664E-2</c:v>
                </c:pt>
                <c:pt idx="2">
                  <c:v>6.25E-2</c:v>
                </c:pt>
                <c:pt idx="3">
                  <c:v>8.3333333333333329E-2</c:v>
                </c:pt>
                <c:pt idx="4">
                  <c:v>0.10416666666666667</c:v>
                </c:pt>
                <c:pt idx="5">
                  <c:v>0.125</c:v>
                </c:pt>
                <c:pt idx="6">
                  <c:v>0.14583333333333334</c:v>
                </c:pt>
                <c:pt idx="7">
                  <c:v>0.16666666666666666</c:v>
                </c:pt>
                <c:pt idx="8">
                  <c:v>0.1875</c:v>
                </c:pt>
                <c:pt idx="9">
                  <c:v>0.20833333333333334</c:v>
                </c:pt>
                <c:pt idx="10">
                  <c:v>0.22916666666666666</c:v>
                </c:pt>
                <c:pt idx="11">
                  <c:v>0.25</c:v>
                </c:pt>
                <c:pt idx="12">
                  <c:v>0.27083333333333331</c:v>
                </c:pt>
                <c:pt idx="13">
                  <c:v>0.29166666666666669</c:v>
                </c:pt>
                <c:pt idx="14">
                  <c:v>0.3125</c:v>
                </c:pt>
                <c:pt idx="15">
                  <c:v>0.33333333333333331</c:v>
                </c:pt>
                <c:pt idx="16">
                  <c:v>0.35416666666666669</c:v>
                </c:pt>
                <c:pt idx="17">
                  <c:v>0.375</c:v>
                </c:pt>
                <c:pt idx="18">
                  <c:v>0.39583333333333331</c:v>
                </c:pt>
                <c:pt idx="19">
                  <c:v>0.41666666666666669</c:v>
                </c:pt>
                <c:pt idx="20">
                  <c:v>0.4375</c:v>
                </c:pt>
                <c:pt idx="21">
                  <c:v>0.45833333333333331</c:v>
                </c:pt>
                <c:pt idx="22">
                  <c:v>0.47916666666666669</c:v>
                </c:pt>
                <c:pt idx="23">
                  <c:v>0.5</c:v>
                </c:pt>
                <c:pt idx="24">
                  <c:v>0.52083333333333337</c:v>
                </c:pt>
                <c:pt idx="25">
                  <c:v>0.54166666666666663</c:v>
                </c:pt>
                <c:pt idx="26">
                  <c:v>0.5625</c:v>
                </c:pt>
                <c:pt idx="27">
                  <c:v>0.58333333333333337</c:v>
                </c:pt>
                <c:pt idx="28">
                  <c:v>0.60416666666666663</c:v>
                </c:pt>
                <c:pt idx="29">
                  <c:v>0.625</c:v>
                </c:pt>
                <c:pt idx="30">
                  <c:v>0.64583333333333337</c:v>
                </c:pt>
                <c:pt idx="31">
                  <c:v>0.66666666666666663</c:v>
                </c:pt>
                <c:pt idx="32">
                  <c:v>0.6875</c:v>
                </c:pt>
                <c:pt idx="33">
                  <c:v>0.70833333333333337</c:v>
                </c:pt>
                <c:pt idx="34">
                  <c:v>0.72916666666666663</c:v>
                </c:pt>
                <c:pt idx="35">
                  <c:v>0.75</c:v>
                </c:pt>
                <c:pt idx="36">
                  <c:v>0.77083333333333337</c:v>
                </c:pt>
                <c:pt idx="37">
                  <c:v>0.79166666666666663</c:v>
                </c:pt>
                <c:pt idx="38">
                  <c:v>0.8125</c:v>
                </c:pt>
                <c:pt idx="39">
                  <c:v>0.83333333333333337</c:v>
                </c:pt>
                <c:pt idx="40">
                  <c:v>0.85416666666666663</c:v>
                </c:pt>
                <c:pt idx="41">
                  <c:v>0.875</c:v>
                </c:pt>
                <c:pt idx="42">
                  <c:v>0.89583333333333337</c:v>
                </c:pt>
                <c:pt idx="43">
                  <c:v>0.91666666666666663</c:v>
                </c:pt>
                <c:pt idx="44">
                  <c:v>0.9375</c:v>
                </c:pt>
                <c:pt idx="45">
                  <c:v>0.95833333333333337</c:v>
                </c:pt>
                <c:pt idx="46">
                  <c:v>0.97916666666666663</c:v>
                </c:pt>
                <c:pt idx="47">
                  <c:v>1</c:v>
                </c:pt>
              </c:numCache>
            </c:numRef>
          </c:cat>
          <c:val>
            <c:numRef>
              <c:f>'Chart Data'!$C$35:$AX$35</c:f>
              <c:numCache>
                <c:formatCode>General</c:formatCode>
                <c:ptCount val="4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2.1278804347762161</c:v>
                </c:pt>
                <c:pt idx="19">
                  <c:v>48.353086956516108</c:v>
                </c:pt>
                <c:pt idx="20">
                  <c:v>78.189978260875932</c:v>
                </c:pt>
                <c:pt idx="21">
                  <c:v>92.725456521739034</c:v>
                </c:pt>
                <c:pt idx="22">
                  <c:v>85.105195652174643</c:v>
                </c:pt>
                <c:pt idx="23">
                  <c:v>87.565956521742009</c:v>
                </c:pt>
                <c:pt idx="24">
                  <c:v>146.0686847826089</c:v>
                </c:pt>
                <c:pt idx="25">
                  <c:v>134.69006521739334</c:v>
                </c:pt>
                <c:pt idx="26">
                  <c:v>73.480250000001433</c:v>
                </c:pt>
                <c:pt idx="27">
                  <c:v>15.786499999998796</c:v>
                </c:pt>
                <c:pt idx="28">
                  <c:v>0</c:v>
                </c:pt>
                <c:pt idx="29">
                  <c:v>0</c:v>
                </c:pt>
                <c:pt idx="30">
                  <c:v>4.3332826086923433</c:v>
                </c:pt>
                <c:pt idx="31">
                  <c:v>39.748065217392195</c:v>
                </c:pt>
                <c:pt idx="32">
                  <c:v>65.49545652173515</c:v>
                </c:pt>
                <c:pt idx="33">
                  <c:v>135.67481521739478</c:v>
                </c:pt>
                <c:pt idx="34">
                  <c:v>219.73090217391314</c:v>
                </c:pt>
                <c:pt idx="35">
                  <c:v>319.95796739130196</c:v>
                </c:pt>
                <c:pt idx="36">
                  <c:v>348.16090217391161</c:v>
                </c:pt>
                <c:pt idx="37">
                  <c:v>307.80195652173961</c:v>
                </c:pt>
                <c:pt idx="38">
                  <c:v>193.14130434782464</c:v>
                </c:pt>
                <c:pt idx="39">
                  <c:v>70.108695652175811</c:v>
                </c:pt>
                <c:pt idx="40">
                  <c:v>0</c:v>
                </c:pt>
                <c:pt idx="41">
                  <c:v>0</c:v>
                </c:pt>
                <c:pt idx="42">
                  <c:v>0</c:v>
                </c:pt>
                <c:pt idx="43">
                  <c:v>0</c:v>
                </c:pt>
                <c:pt idx="44">
                  <c:v>0</c:v>
                </c:pt>
                <c:pt idx="45">
                  <c:v>0</c:v>
                </c:pt>
                <c:pt idx="46">
                  <c:v>0</c:v>
                </c:pt>
                <c:pt idx="47">
                  <c:v>0</c:v>
                </c:pt>
              </c:numCache>
            </c:numRef>
          </c:val>
          <c:extLst>
            <c:ext xmlns:c16="http://schemas.microsoft.com/office/drawing/2014/chart" uri="{C3380CC4-5D6E-409C-BE32-E72D297353CC}">
              <c16:uniqueId val="{00000000-F7C7-47CE-BCF8-556127BDD24D}"/>
            </c:ext>
          </c:extLst>
        </c:ser>
        <c:ser>
          <c:idx val="1"/>
          <c:order val="4"/>
          <c:tx>
            <c:strRef>
              <c:f>'Chart Data'!$B$36</c:f>
              <c:strCache>
                <c:ptCount val="1"/>
                <c:pt idx="0">
                  <c:v>Distributed PV</c:v>
                </c:pt>
              </c:strCache>
            </c:strRef>
          </c:tx>
          <c:spPr>
            <a:solidFill>
              <a:schemeClr val="accent4"/>
            </a:solidFill>
            <a:ln>
              <a:noFill/>
            </a:ln>
            <a:effectLst/>
          </c:spPr>
          <c:cat>
            <c:numRef>
              <c:f>'Chart Data'!$C$30:$AX$30</c:f>
              <c:numCache>
                <c:formatCode>h:mm</c:formatCode>
                <c:ptCount val="48"/>
                <c:pt idx="0">
                  <c:v>2.0833333333333332E-2</c:v>
                </c:pt>
                <c:pt idx="1">
                  <c:v>4.1666666666666664E-2</c:v>
                </c:pt>
                <c:pt idx="2">
                  <c:v>6.25E-2</c:v>
                </c:pt>
                <c:pt idx="3">
                  <c:v>8.3333333333333329E-2</c:v>
                </c:pt>
                <c:pt idx="4">
                  <c:v>0.10416666666666667</c:v>
                </c:pt>
                <c:pt idx="5">
                  <c:v>0.125</c:v>
                </c:pt>
                <c:pt idx="6">
                  <c:v>0.14583333333333334</c:v>
                </c:pt>
                <c:pt idx="7">
                  <c:v>0.16666666666666666</c:v>
                </c:pt>
                <c:pt idx="8">
                  <c:v>0.1875</c:v>
                </c:pt>
                <c:pt idx="9">
                  <c:v>0.20833333333333334</c:v>
                </c:pt>
                <c:pt idx="10">
                  <c:v>0.22916666666666666</c:v>
                </c:pt>
                <c:pt idx="11">
                  <c:v>0.25</c:v>
                </c:pt>
                <c:pt idx="12">
                  <c:v>0.27083333333333331</c:v>
                </c:pt>
                <c:pt idx="13">
                  <c:v>0.29166666666666669</c:v>
                </c:pt>
                <c:pt idx="14">
                  <c:v>0.3125</c:v>
                </c:pt>
                <c:pt idx="15">
                  <c:v>0.33333333333333331</c:v>
                </c:pt>
                <c:pt idx="16">
                  <c:v>0.35416666666666669</c:v>
                </c:pt>
                <c:pt idx="17">
                  <c:v>0.375</c:v>
                </c:pt>
                <c:pt idx="18">
                  <c:v>0.39583333333333331</c:v>
                </c:pt>
                <c:pt idx="19">
                  <c:v>0.41666666666666669</c:v>
                </c:pt>
                <c:pt idx="20">
                  <c:v>0.4375</c:v>
                </c:pt>
                <c:pt idx="21">
                  <c:v>0.45833333333333331</c:v>
                </c:pt>
                <c:pt idx="22">
                  <c:v>0.47916666666666669</c:v>
                </c:pt>
                <c:pt idx="23">
                  <c:v>0.5</c:v>
                </c:pt>
                <c:pt idx="24">
                  <c:v>0.52083333333333337</c:v>
                </c:pt>
                <c:pt idx="25">
                  <c:v>0.54166666666666663</c:v>
                </c:pt>
                <c:pt idx="26">
                  <c:v>0.5625</c:v>
                </c:pt>
                <c:pt idx="27">
                  <c:v>0.58333333333333337</c:v>
                </c:pt>
                <c:pt idx="28">
                  <c:v>0.60416666666666663</c:v>
                </c:pt>
                <c:pt idx="29">
                  <c:v>0.625</c:v>
                </c:pt>
                <c:pt idx="30">
                  <c:v>0.64583333333333337</c:v>
                </c:pt>
                <c:pt idx="31">
                  <c:v>0.66666666666666663</c:v>
                </c:pt>
                <c:pt idx="32">
                  <c:v>0.6875</c:v>
                </c:pt>
                <c:pt idx="33">
                  <c:v>0.70833333333333337</c:v>
                </c:pt>
                <c:pt idx="34">
                  <c:v>0.72916666666666663</c:v>
                </c:pt>
                <c:pt idx="35">
                  <c:v>0.75</c:v>
                </c:pt>
                <c:pt idx="36">
                  <c:v>0.77083333333333337</c:v>
                </c:pt>
                <c:pt idx="37">
                  <c:v>0.79166666666666663</c:v>
                </c:pt>
                <c:pt idx="38">
                  <c:v>0.8125</c:v>
                </c:pt>
                <c:pt idx="39">
                  <c:v>0.83333333333333337</c:v>
                </c:pt>
                <c:pt idx="40">
                  <c:v>0.85416666666666663</c:v>
                </c:pt>
                <c:pt idx="41">
                  <c:v>0.875</c:v>
                </c:pt>
                <c:pt idx="42">
                  <c:v>0.89583333333333337</c:v>
                </c:pt>
                <c:pt idx="43">
                  <c:v>0.91666666666666663</c:v>
                </c:pt>
                <c:pt idx="44">
                  <c:v>0.9375</c:v>
                </c:pt>
                <c:pt idx="45">
                  <c:v>0.95833333333333337</c:v>
                </c:pt>
                <c:pt idx="46">
                  <c:v>0.97916666666666663</c:v>
                </c:pt>
                <c:pt idx="47">
                  <c:v>1</c:v>
                </c:pt>
              </c:numCache>
            </c:numRef>
          </c:cat>
          <c:val>
            <c:numRef>
              <c:f>'Chart Data'!$C$36:$AX$36</c:f>
              <c:numCache>
                <c:formatCode>General</c:formatCode>
                <c:ptCount val="48"/>
                <c:pt idx="0">
                  <c:v>0</c:v>
                </c:pt>
                <c:pt idx="1">
                  <c:v>0</c:v>
                </c:pt>
                <c:pt idx="2">
                  <c:v>0</c:v>
                </c:pt>
                <c:pt idx="3">
                  <c:v>0</c:v>
                </c:pt>
                <c:pt idx="4">
                  <c:v>0</c:v>
                </c:pt>
                <c:pt idx="5">
                  <c:v>0</c:v>
                </c:pt>
                <c:pt idx="6">
                  <c:v>0</c:v>
                </c:pt>
                <c:pt idx="7">
                  <c:v>0</c:v>
                </c:pt>
                <c:pt idx="8">
                  <c:v>0</c:v>
                </c:pt>
                <c:pt idx="9">
                  <c:v>0</c:v>
                </c:pt>
                <c:pt idx="10">
                  <c:v>0</c:v>
                </c:pt>
                <c:pt idx="11">
                  <c:v>0.23492391304347787</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numCache>
            </c:numRef>
          </c:val>
          <c:extLst>
            <c:ext xmlns:c16="http://schemas.microsoft.com/office/drawing/2014/chart" uri="{C3380CC4-5D6E-409C-BE32-E72D297353CC}">
              <c16:uniqueId val="{00000001-F7C7-47CE-BCF8-556127BDD24D}"/>
            </c:ext>
          </c:extLst>
        </c:ser>
        <c:dLbls>
          <c:showLegendKey val="0"/>
          <c:showVal val="0"/>
          <c:showCatName val="0"/>
          <c:showSerName val="0"/>
          <c:showPercent val="0"/>
          <c:showBubbleSize val="0"/>
        </c:dLbls>
        <c:axId val="718577928"/>
        <c:axId val="718584488"/>
      </c:areaChart>
      <c:areaChart>
        <c:grouping val="stacked"/>
        <c:varyColors val="0"/>
        <c:ser>
          <c:idx val="4"/>
          <c:order val="0"/>
          <c:tx>
            <c:strRef>
              <c:f>'Chart Data'!$B$38</c:f>
              <c:strCache>
                <c:ptCount val="1"/>
                <c:pt idx="0">
                  <c:v>Distributed PV</c:v>
                </c:pt>
              </c:strCache>
            </c:strRef>
          </c:tx>
          <c:spPr>
            <a:solidFill>
              <a:schemeClr val="accent4"/>
            </a:solidFill>
            <a:ln>
              <a:noFill/>
            </a:ln>
            <a:effectLst/>
          </c:spPr>
          <c:val>
            <c:numRef>
              <c:f>'Chart Data'!$C$38:$AX$38</c:f>
              <c:numCache>
                <c:formatCode>General</c:formatCode>
                <c:ptCount val="48"/>
                <c:pt idx="0">
                  <c:v>0</c:v>
                </c:pt>
                <c:pt idx="1">
                  <c:v>0</c:v>
                </c:pt>
                <c:pt idx="2">
                  <c:v>0</c:v>
                </c:pt>
                <c:pt idx="3">
                  <c:v>0</c:v>
                </c:pt>
                <c:pt idx="4">
                  <c:v>0</c:v>
                </c:pt>
                <c:pt idx="5">
                  <c:v>0</c:v>
                </c:pt>
                <c:pt idx="6">
                  <c:v>0</c:v>
                </c:pt>
                <c:pt idx="7">
                  <c:v>0</c:v>
                </c:pt>
                <c:pt idx="8">
                  <c:v>0</c:v>
                </c:pt>
                <c:pt idx="9">
                  <c:v>0</c:v>
                </c:pt>
                <c:pt idx="10">
                  <c:v>0</c:v>
                </c:pt>
                <c:pt idx="11">
                  <c:v>0</c:v>
                </c:pt>
                <c:pt idx="12">
                  <c:v>-1.5945760869565295</c:v>
                </c:pt>
                <c:pt idx="13">
                  <c:v>-19.013858695652178</c:v>
                </c:pt>
                <c:pt idx="14">
                  <c:v>-61.843282608695766</c:v>
                </c:pt>
                <c:pt idx="15">
                  <c:v>-139.76884782608684</c:v>
                </c:pt>
                <c:pt idx="16">
                  <c:v>-251.4321630434782</c:v>
                </c:pt>
                <c:pt idx="17">
                  <c:v>-361.48540217391258</c:v>
                </c:pt>
                <c:pt idx="18">
                  <c:v>-466.93222826087015</c:v>
                </c:pt>
                <c:pt idx="19">
                  <c:v>-537.8096086956532</c:v>
                </c:pt>
                <c:pt idx="20">
                  <c:v>-626.07041304347831</c:v>
                </c:pt>
                <c:pt idx="21">
                  <c:v>-686.45371739130474</c:v>
                </c:pt>
                <c:pt idx="22">
                  <c:v>-753.59432608695658</c:v>
                </c:pt>
                <c:pt idx="23">
                  <c:v>-762.29421739130419</c:v>
                </c:pt>
                <c:pt idx="24">
                  <c:v>-774.32955434782514</c:v>
                </c:pt>
                <c:pt idx="25">
                  <c:v>-765.78789130434848</c:v>
                </c:pt>
                <c:pt idx="26">
                  <c:v>-786.98025000000041</c:v>
                </c:pt>
                <c:pt idx="27">
                  <c:v>-749.86258695652214</c:v>
                </c:pt>
                <c:pt idx="28">
                  <c:v>-685.46754347826084</c:v>
                </c:pt>
                <c:pt idx="29">
                  <c:v>-595.41706521739138</c:v>
                </c:pt>
                <c:pt idx="30">
                  <c:v>-513.46371739130382</c:v>
                </c:pt>
                <c:pt idx="31">
                  <c:v>-407.41110869565239</c:v>
                </c:pt>
                <c:pt idx="32">
                  <c:v>-275.77806521739114</c:v>
                </c:pt>
                <c:pt idx="33">
                  <c:v>-156.69655434782595</c:v>
                </c:pt>
                <c:pt idx="34">
                  <c:v>-59.372206521739088</c:v>
                </c:pt>
                <c:pt idx="35">
                  <c:v>-11.968836956521718</c:v>
                </c:pt>
                <c:pt idx="36">
                  <c:v>-0.83481521739130493</c:v>
                </c:pt>
                <c:pt idx="37">
                  <c:v>-6.2826086956521754E-2</c:v>
                </c:pt>
                <c:pt idx="38">
                  <c:v>0</c:v>
                </c:pt>
                <c:pt idx="39">
                  <c:v>0</c:v>
                </c:pt>
                <c:pt idx="40">
                  <c:v>0</c:v>
                </c:pt>
                <c:pt idx="41">
                  <c:v>0</c:v>
                </c:pt>
                <c:pt idx="42">
                  <c:v>0</c:v>
                </c:pt>
                <c:pt idx="43">
                  <c:v>0</c:v>
                </c:pt>
                <c:pt idx="44">
                  <c:v>0</c:v>
                </c:pt>
                <c:pt idx="45">
                  <c:v>0</c:v>
                </c:pt>
                <c:pt idx="46">
                  <c:v>0</c:v>
                </c:pt>
                <c:pt idx="47">
                  <c:v>0</c:v>
                </c:pt>
              </c:numCache>
            </c:numRef>
          </c:val>
          <c:extLst>
            <c:ext xmlns:c16="http://schemas.microsoft.com/office/drawing/2014/chart" uri="{C3380CC4-5D6E-409C-BE32-E72D297353CC}">
              <c16:uniqueId val="{00000002-F7C7-47CE-BCF8-556127BDD24D}"/>
            </c:ext>
          </c:extLst>
        </c:ser>
        <c:ser>
          <c:idx val="3"/>
          <c:order val="3"/>
          <c:tx>
            <c:strRef>
              <c:f>'Chart Data'!$B$37</c:f>
              <c:strCache>
                <c:ptCount val="1"/>
                <c:pt idx="0">
                  <c:v>Underlying demand</c:v>
                </c:pt>
              </c:strCache>
            </c:strRef>
          </c:tx>
          <c:spPr>
            <a:solidFill>
              <a:schemeClr val="accent5"/>
            </a:solidFill>
            <a:ln>
              <a:noFill/>
            </a:ln>
            <a:effectLst/>
          </c:spPr>
          <c:val>
            <c:numRef>
              <c:f>'Chart Data'!$C$37:$AX$37</c:f>
              <c:numCache>
                <c:formatCode>General</c:formatCode>
                <c:ptCount val="48"/>
                <c:pt idx="0">
                  <c:v>-168.90217391304304</c:v>
                </c:pt>
                <c:pt idx="1">
                  <c:v>-136.2173913043473</c:v>
                </c:pt>
                <c:pt idx="2">
                  <c:v>-137.30434782608745</c:v>
                </c:pt>
                <c:pt idx="3">
                  <c:v>-143.49999999999955</c:v>
                </c:pt>
                <c:pt idx="4">
                  <c:v>-166.56521739130358</c:v>
                </c:pt>
                <c:pt idx="5">
                  <c:v>-185.89130434782624</c:v>
                </c:pt>
                <c:pt idx="6">
                  <c:v>-204.01086956521863</c:v>
                </c:pt>
                <c:pt idx="7">
                  <c:v>-213.23913043478251</c:v>
                </c:pt>
                <c:pt idx="8">
                  <c:v>-234.18478260869711</c:v>
                </c:pt>
                <c:pt idx="9">
                  <c:v>-269.35869565217422</c:v>
                </c:pt>
                <c:pt idx="10">
                  <c:v>-328.98913043478115</c:v>
                </c:pt>
                <c:pt idx="11">
                  <c:v>-415.98492391304308</c:v>
                </c:pt>
                <c:pt idx="12">
                  <c:v>-573.72064130434433</c:v>
                </c:pt>
                <c:pt idx="13">
                  <c:v>-699.56222826086514</c:v>
                </c:pt>
                <c:pt idx="14">
                  <c:v>-677.18932608695809</c:v>
                </c:pt>
                <c:pt idx="15">
                  <c:v>-533.77463043478087</c:v>
                </c:pt>
                <c:pt idx="16">
                  <c:v>-296.8069673913003</c:v>
                </c:pt>
                <c:pt idx="17">
                  <c:v>-84.199380434776458</c:v>
                </c:pt>
                <c:pt idx="18">
                  <c:v>0</c:v>
                </c:pt>
                <c:pt idx="19">
                  <c:v>0</c:v>
                </c:pt>
                <c:pt idx="20">
                  <c:v>0</c:v>
                </c:pt>
                <c:pt idx="21">
                  <c:v>0</c:v>
                </c:pt>
                <c:pt idx="22">
                  <c:v>0</c:v>
                </c:pt>
                <c:pt idx="23">
                  <c:v>0</c:v>
                </c:pt>
                <c:pt idx="24">
                  <c:v>0</c:v>
                </c:pt>
                <c:pt idx="25">
                  <c:v>0</c:v>
                </c:pt>
                <c:pt idx="26">
                  <c:v>0</c:v>
                </c:pt>
                <c:pt idx="27">
                  <c:v>0</c:v>
                </c:pt>
                <c:pt idx="28">
                  <c:v>-9.8259347826085559</c:v>
                </c:pt>
                <c:pt idx="29">
                  <c:v>-23.00684782609369</c:v>
                </c:pt>
                <c:pt idx="30">
                  <c:v>0</c:v>
                </c:pt>
                <c:pt idx="31">
                  <c:v>0</c:v>
                </c:pt>
                <c:pt idx="32">
                  <c:v>0</c:v>
                </c:pt>
                <c:pt idx="33">
                  <c:v>0</c:v>
                </c:pt>
                <c:pt idx="34">
                  <c:v>0</c:v>
                </c:pt>
                <c:pt idx="35">
                  <c:v>0</c:v>
                </c:pt>
                <c:pt idx="36">
                  <c:v>0</c:v>
                </c:pt>
                <c:pt idx="37">
                  <c:v>0</c:v>
                </c:pt>
                <c:pt idx="38">
                  <c:v>0</c:v>
                </c:pt>
                <c:pt idx="39">
                  <c:v>0</c:v>
                </c:pt>
                <c:pt idx="40">
                  <c:v>-44.739130434782282</c:v>
                </c:pt>
                <c:pt idx="41">
                  <c:v>-139.69565217391369</c:v>
                </c:pt>
                <c:pt idx="42">
                  <c:v>-207.1847826086946</c:v>
                </c:pt>
                <c:pt idx="43">
                  <c:v>-234.42391304347984</c:v>
                </c:pt>
                <c:pt idx="44">
                  <c:v>-217.4347826086962</c:v>
                </c:pt>
                <c:pt idx="45">
                  <c:v>-213.80434782608631</c:v>
                </c:pt>
                <c:pt idx="46">
                  <c:v>-249.28260869565156</c:v>
                </c:pt>
                <c:pt idx="47">
                  <c:v>-220.76086956521749</c:v>
                </c:pt>
              </c:numCache>
            </c:numRef>
          </c:val>
          <c:extLst>
            <c:ext xmlns:c16="http://schemas.microsoft.com/office/drawing/2014/chart" uri="{C3380CC4-5D6E-409C-BE32-E72D297353CC}">
              <c16:uniqueId val="{00000003-F7C7-47CE-BCF8-556127BDD24D}"/>
            </c:ext>
          </c:extLst>
        </c:ser>
        <c:dLbls>
          <c:showLegendKey val="0"/>
          <c:showVal val="0"/>
          <c:showCatName val="0"/>
          <c:showSerName val="0"/>
          <c:showPercent val="0"/>
          <c:showBubbleSize val="0"/>
        </c:dLbls>
        <c:axId val="628638928"/>
        <c:axId val="360747024"/>
      </c:areaChart>
      <c:lineChart>
        <c:grouping val="standard"/>
        <c:varyColors val="0"/>
        <c:ser>
          <c:idx val="2"/>
          <c:order val="2"/>
          <c:tx>
            <c:strRef>
              <c:f>'Chart Data'!$B$33</c:f>
              <c:strCache>
                <c:ptCount val="1"/>
                <c:pt idx="0">
                  <c:v>Operational demand</c:v>
                </c:pt>
              </c:strCache>
            </c:strRef>
          </c:tx>
          <c:spPr>
            <a:ln w="22225" cap="rnd">
              <a:solidFill>
                <a:schemeClr val="accent1"/>
              </a:solidFill>
              <a:prstDash val="dash"/>
              <a:round/>
            </a:ln>
            <a:effectLst/>
          </c:spPr>
          <c:marker>
            <c:symbol val="none"/>
          </c:marker>
          <c:cat>
            <c:numRef>
              <c:f>[1]Chart!$B$3:$AW$3</c:f>
              <c:numCache>
                <c:formatCode>General</c:formatCode>
                <c:ptCount val="48"/>
                <c:pt idx="0">
                  <c:v>2.0833333333333332E-2</c:v>
                </c:pt>
                <c:pt idx="1">
                  <c:v>4.1666666666666664E-2</c:v>
                </c:pt>
                <c:pt idx="2">
                  <c:v>6.25E-2</c:v>
                </c:pt>
                <c:pt idx="3">
                  <c:v>8.3333333333333329E-2</c:v>
                </c:pt>
                <c:pt idx="4">
                  <c:v>0.10416666666666667</c:v>
                </c:pt>
                <c:pt idx="5">
                  <c:v>0.125</c:v>
                </c:pt>
                <c:pt idx="6">
                  <c:v>0.14583333333333334</c:v>
                </c:pt>
                <c:pt idx="7">
                  <c:v>0.16666666666666666</c:v>
                </c:pt>
                <c:pt idx="8">
                  <c:v>0.1875</c:v>
                </c:pt>
                <c:pt idx="9">
                  <c:v>0.20833333333333334</c:v>
                </c:pt>
                <c:pt idx="10">
                  <c:v>0.22916666666666666</c:v>
                </c:pt>
                <c:pt idx="11">
                  <c:v>0.25</c:v>
                </c:pt>
                <c:pt idx="12">
                  <c:v>0.27083333333333331</c:v>
                </c:pt>
                <c:pt idx="13">
                  <c:v>0.29166666666666669</c:v>
                </c:pt>
                <c:pt idx="14">
                  <c:v>0.3125</c:v>
                </c:pt>
                <c:pt idx="15">
                  <c:v>0.33333333333333331</c:v>
                </c:pt>
                <c:pt idx="16">
                  <c:v>0.35416666666666669</c:v>
                </c:pt>
                <c:pt idx="17">
                  <c:v>0.375</c:v>
                </c:pt>
                <c:pt idx="18">
                  <c:v>0.39583333333333331</c:v>
                </c:pt>
                <c:pt idx="19">
                  <c:v>0.41666666666666669</c:v>
                </c:pt>
                <c:pt idx="20">
                  <c:v>0.4375</c:v>
                </c:pt>
                <c:pt idx="21">
                  <c:v>0.45833333333333331</c:v>
                </c:pt>
                <c:pt idx="22">
                  <c:v>0.47916666666666669</c:v>
                </c:pt>
                <c:pt idx="23">
                  <c:v>0.5</c:v>
                </c:pt>
                <c:pt idx="24">
                  <c:v>0.52083333333333337</c:v>
                </c:pt>
                <c:pt idx="25">
                  <c:v>0.54166666666666663</c:v>
                </c:pt>
                <c:pt idx="26">
                  <c:v>0.5625</c:v>
                </c:pt>
                <c:pt idx="27">
                  <c:v>0.58333333333333337</c:v>
                </c:pt>
                <c:pt idx="28">
                  <c:v>0.60416666666666663</c:v>
                </c:pt>
                <c:pt idx="29">
                  <c:v>0.625</c:v>
                </c:pt>
                <c:pt idx="30">
                  <c:v>0.64583333333333337</c:v>
                </c:pt>
                <c:pt idx="31">
                  <c:v>0.66666666666666663</c:v>
                </c:pt>
                <c:pt idx="32">
                  <c:v>0.6875</c:v>
                </c:pt>
                <c:pt idx="33">
                  <c:v>0.70833333333333337</c:v>
                </c:pt>
                <c:pt idx="34">
                  <c:v>0.72916666666666663</c:v>
                </c:pt>
                <c:pt idx="35">
                  <c:v>0.75</c:v>
                </c:pt>
                <c:pt idx="36">
                  <c:v>0.77083333333333337</c:v>
                </c:pt>
                <c:pt idx="37">
                  <c:v>0.79166666666666663</c:v>
                </c:pt>
                <c:pt idx="38">
                  <c:v>0.8125</c:v>
                </c:pt>
                <c:pt idx="39">
                  <c:v>0.83333333333333337</c:v>
                </c:pt>
                <c:pt idx="40">
                  <c:v>0.85416666666666663</c:v>
                </c:pt>
                <c:pt idx="41">
                  <c:v>0.875</c:v>
                </c:pt>
                <c:pt idx="42">
                  <c:v>0.89583333333333337</c:v>
                </c:pt>
                <c:pt idx="43">
                  <c:v>0.91666666666666663</c:v>
                </c:pt>
                <c:pt idx="44">
                  <c:v>0.9375</c:v>
                </c:pt>
                <c:pt idx="45">
                  <c:v>0.95833333333333337</c:v>
                </c:pt>
                <c:pt idx="46">
                  <c:v>0.97916666666666663</c:v>
                </c:pt>
                <c:pt idx="47">
                  <c:v>1</c:v>
                </c:pt>
              </c:numCache>
            </c:numRef>
          </c:cat>
          <c:val>
            <c:numRef>
              <c:f>'Chart Data'!$C$33:$AX$33</c:f>
              <c:numCache>
                <c:formatCode>0</c:formatCode>
                <c:ptCount val="48"/>
                <c:pt idx="0">
                  <c:v>-168.90217391304304</c:v>
                </c:pt>
                <c:pt idx="1">
                  <c:v>-136.2173913043473</c:v>
                </c:pt>
                <c:pt idx="2">
                  <c:v>-137.30434782608745</c:v>
                </c:pt>
                <c:pt idx="3">
                  <c:v>-143.49999999999955</c:v>
                </c:pt>
                <c:pt idx="4">
                  <c:v>-166.56521739130358</c:v>
                </c:pt>
                <c:pt idx="5">
                  <c:v>-185.89130434782624</c:v>
                </c:pt>
                <c:pt idx="6">
                  <c:v>-204.01086956521863</c:v>
                </c:pt>
                <c:pt idx="7">
                  <c:v>-213.23913043478251</c:v>
                </c:pt>
                <c:pt idx="8">
                  <c:v>-234.18478260869711</c:v>
                </c:pt>
                <c:pt idx="9">
                  <c:v>-269.35869565217422</c:v>
                </c:pt>
                <c:pt idx="10">
                  <c:v>-328.98913043478115</c:v>
                </c:pt>
                <c:pt idx="11">
                  <c:v>-415.74999999999932</c:v>
                </c:pt>
                <c:pt idx="12">
                  <c:v>-575.31521739130358</c:v>
                </c:pt>
                <c:pt idx="13">
                  <c:v>-718.5760869565222</c:v>
                </c:pt>
                <c:pt idx="14">
                  <c:v>-739.0326086956502</c:v>
                </c:pt>
                <c:pt idx="15">
                  <c:v>-673.54347826086996</c:v>
                </c:pt>
                <c:pt idx="16">
                  <c:v>-548.23913043478342</c:v>
                </c:pt>
                <c:pt idx="17">
                  <c:v>-445.6847826086962</c:v>
                </c:pt>
                <c:pt idx="18">
                  <c:v>-464.804347826087</c:v>
                </c:pt>
                <c:pt idx="19">
                  <c:v>-489.45652173913027</c:v>
                </c:pt>
                <c:pt idx="20">
                  <c:v>-547.88043478260715</c:v>
                </c:pt>
                <c:pt idx="21">
                  <c:v>-593.7282608695657</c:v>
                </c:pt>
                <c:pt idx="22">
                  <c:v>-668.48913043478296</c:v>
                </c:pt>
                <c:pt idx="23">
                  <c:v>-674.72826086956547</c:v>
                </c:pt>
                <c:pt idx="24">
                  <c:v>-628.26086956521772</c:v>
                </c:pt>
                <c:pt idx="25">
                  <c:v>-631.09782608695696</c:v>
                </c:pt>
                <c:pt idx="26">
                  <c:v>-713.49999999999932</c:v>
                </c:pt>
                <c:pt idx="27">
                  <c:v>-734.07608695652198</c:v>
                </c:pt>
                <c:pt idx="28">
                  <c:v>-695.29347826086973</c:v>
                </c:pt>
                <c:pt idx="29">
                  <c:v>-618.42391304347916</c:v>
                </c:pt>
                <c:pt idx="30">
                  <c:v>-509.13043478260829</c:v>
                </c:pt>
                <c:pt idx="31">
                  <c:v>-367.66304347825985</c:v>
                </c:pt>
                <c:pt idx="32">
                  <c:v>-210.28260869565293</c:v>
                </c:pt>
                <c:pt idx="33">
                  <c:v>-21.021739130434071</c:v>
                </c:pt>
                <c:pt idx="34">
                  <c:v>160.35869565217399</c:v>
                </c:pt>
                <c:pt idx="35">
                  <c:v>307.98913043478274</c:v>
                </c:pt>
                <c:pt idx="36">
                  <c:v>347.32608695652061</c:v>
                </c:pt>
                <c:pt idx="37">
                  <c:v>307.73913043478319</c:v>
                </c:pt>
                <c:pt idx="38">
                  <c:v>193.14130434782464</c:v>
                </c:pt>
                <c:pt idx="39">
                  <c:v>70.108695652175811</c:v>
                </c:pt>
                <c:pt idx="40">
                  <c:v>-44.739130434782282</c:v>
                </c:pt>
                <c:pt idx="41">
                  <c:v>-139.69565217391369</c:v>
                </c:pt>
                <c:pt idx="42">
                  <c:v>-207.1847826086946</c:v>
                </c:pt>
                <c:pt idx="43">
                  <c:v>-234.42391304347984</c:v>
                </c:pt>
                <c:pt idx="44">
                  <c:v>-217.4347826086962</c:v>
                </c:pt>
                <c:pt idx="45">
                  <c:v>-213.80434782608631</c:v>
                </c:pt>
                <c:pt idx="46">
                  <c:v>-249.28260869565156</c:v>
                </c:pt>
                <c:pt idx="47">
                  <c:v>-220.76086956521749</c:v>
                </c:pt>
              </c:numCache>
            </c:numRef>
          </c:val>
          <c:smooth val="0"/>
          <c:extLst>
            <c:ext xmlns:c16="http://schemas.microsoft.com/office/drawing/2014/chart" uri="{C3380CC4-5D6E-409C-BE32-E72D297353CC}">
              <c16:uniqueId val="{00000004-F7C7-47CE-BCF8-556127BDD24D}"/>
            </c:ext>
          </c:extLst>
        </c:ser>
        <c:dLbls>
          <c:showLegendKey val="0"/>
          <c:showVal val="0"/>
          <c:showCatName val="0"/>
          <c:showSerName val="0"/>
          <c:showPercent val="0"/>
          <c:showBubbleSize val="0"/>
        </c:dLbls>
        <c:marker val="1"/>
        <c:smooth val="0"/>
        <c:axId val="628638928"/>
        <c:axId val="360747024"/>
      </c:lineChart>
      <c:catAx>
        <c:axId val="718577928"/>
        <c:scaling>
          <c:orientation val="minMax"/>
        </c:scaling>
        <c:delete val="0"/>
        <c:axPos val="b"/>
        <c:numFmt formatCode="h:mm" sourceLinked="1"/>
        <c:majorTickMark val="none"/>
        <c:minorTickMark val="none"/>
        <c:tickLblPos val="low"/>
        <c:spPr>
          <a:noFill/>
          <a:ln w="9525" cap="flat" cmpd="sng" algn="ctr">
            <a:solidFill>
              <a:schemeClr val="tx2"/>
            </a:solidFill>
            <a:round/>
          </a:ln>
          <a:effectLst/>
        </c:spPr>
        <c:txPr>
          <a:bodyPr rot="0" spcFirstLastPara="1" vertOverflow="ellipsis" wrap="square" anchor="ctr" anchorCtr="1"/>
          <a:lstStyle/>
          <a:p>
            <a:pPr>
              <a:defRPr sz="1200" b="0" i="0" u="none" strike="noStrike" kern="1200" baseline="0">
                <a:solidFill>
                  <a:schemeClr val="tx2"/>
                </a:solidFill>
                <a:latin typeface="+mn-lt"/>
                <a:ea typeface="+mn-ea"/>
                <a:cs typeface="+mn-cs"/>
              </a:defRPr>
            </a:pPr>
            <a:endParaRPr lang="en-US"/>
          </a:p>
        </c:txPr>
        <c:crossAx val="718584488"/>
        <c:crosses val="autoZero"/>
        <c:auto val="1"/>
        <c:lblAlgn val="ctr"/>
        <c:lblOffset val="100"/>
        <c:tickLblSkip val="4"/>
        <c:noMultiLvlLbl val="0"/>
      </c:catAx>
      <c:valAx>
        <c:axId val="718584488"/>
        <c:scaling>
          <c:orientation val="minMax"/>
          <c:max val="400"/>
        </c:scaling>
        <c:delete val="0"/>
        <c:axPos val="l"/>
        <c:majorGridlines>
          <c:spPr>
            <a:ln w="9525" cap="flat" cmpd="sng" algn="ctr">
              <a:solidFill>
                <a:schemeClr val="bg1">
                  <a:lumMod val="9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AU" sz="1400">
                    <a:solidFill>
                      <a:schemeClr val="tx2"/>
                    </a:solidFill>
                  </a:rPr>
                  <a:t>Average change (MW)</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solidFill>
              <a:schemeClr val="tx2"/>
            </a:solidFill>
          </a:ln>
          <a:effectLst/>
        </c:spPr>
        <c:txPr>
          <a:bodyPr rot="-60000000" spcFirstLastPara="1" vertOverflow="ellipsis" vert="horz" wrap="square" anchor="ctr" anchorCtr="1"/>
          <a:lstStyle/>
          <a:p>
            <a:pPr>
              <a:defRPr sz="1300" b="0" i="0" u="none" strike="noStrike" kern="1200" baseline="0">
                <a:solidFill>
                  <a:schemeClr val="tx2"/>
                </a:solidFill>
                <a:latin typeface="+mn-lt"/>
                <a:ea typeface="+mn-ea"/>
                <a:cs typeface="+mn-cs"/>
              </a:defRPr>
            </a:pPr>
            <a:endParaRPr lang="en-US"/>
          </a:p>
        </c:txPr>
        <c:crossAx val="718577928"/>
        <c:crosses val="autoZero"/>
        <c:crossBetween val="between"/>
      </c:valAx>
      <c:valAx>
        <c:axId val="360747024"/>
        <c:scaling>
          <c:orientation val="minMax"/>
          <c:max val="600"/>
          <c:min val="-1200"/>
        </c:scaling>
        <c:delete val="1"/>
        <c:axPos val="r"/>
        <c:numFmt formatCode="General" sourceLinked="1"/>
        <c:majorTickMark val="out"/>
        <c:minorTickMark val="none"/>
        <c:tickLblPos val="nextTo"/>
        <c:crossAx val="628638928"/>
        <c:crosses val="max"/>
        <c:crossBetween val="between"/>
      </c:valAx>
      <c:catAx>
        <c:axId val="628638928"/>
        <c:scaling>
          <c:orientation val="minMax"/>
        </c:scaling>
        <c:delete val="1"/>
        <c:axPos val="b"/>
        <c:majorTickMark val="out"/>
        <c:minorTickMark val="none"/>
        <c:tickLblPos val="nextTo"/>
        <c:crossAx val="360747024"/>
        <c:crosses val="autoZero"/>
        <c:auto val="1"/>
        <c:lblAlgn val="ctr"/>
        <c:lblOffset val="100"/>
        <c:noMultiLvlLbl val="0"/>
      </c:catAx>
      <c:spPr>
        <a:noFill/>
        <a:ln>
          <a:noFill/>
        </a:ln>
        <a:effectLst/>
      </c:spPr>
    </c:plotArea>
    <c:legend>
      <c:legendPos val="b"/>
      <c:legendEntry>
        <c:idx val="2"/>
        <c:delete val="1"/>
      </c:legendEntry>
      <c:legendEntry>
        <c:idx val="3"/>
        <c:delete val="1"/>
      </c:legendEntry>
      <c:layout>
        <c:manualLayout>
          <c:xMode val="edge"/>
          <c:yMode val="edge"/>
          <c:x val="0.15324658851502868"/>
          <c:y val="0.78435295474636624"/>
          <c:w val="0.78203124999999996"/>
          <c:h val="9.8393229166666679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'Underlying Demand'!$A$39</c:f>
              <c:strCache>
                <c:ptCount val="1"/>
                <c:pt idx="0">
                  <c:v>Jul</c:v>
                </c:pt>
              </c:strCache>
            </c:strRef>
          </c:tx>
          <c:spPr>
            <a:ln w="19050" cap="rnd">
              <a:solidFill>
                <a:schemeClr val="accent1"/>
              </a:solidFill>
              <a:round/>
            </a:ln>
            <a:effectLst/>
          </c:spPr>
          <c:marker>
            <c:symbol val="none"/>
          </c:marker>
          <c:cat>
            <c:numRef>
              <c:f>'Underlying Demand'!$B$38:$AW$38</c:f>
              <c:numCache>
                <c:formatCode>h:mm</c:formatCode>
                <c:ptCount val="48"/>
                <c:pt idx="0">
                  <c:v>2.0833333333333332E-2</c:v>
                </c:pt>
                <c:pt idx="1">
                  <c:v>4.1666666666666664E-2</c:v>
                </c:pt>
                <c:pt idx="2">
                  <c:v>6.25E-2</c:v>
                </c:pt>
                <c:pt idx="3">
                  <c:v>8.3333333333333329E-2</c:v>
                </c:pt>
                <c:pt idx="4">
                  <c:v>0.10416666666666667</c:v>
                </c:pt>
                <c:pt idx="5">
                  <c:v>0.125</c:v>
                </c:pt>
                <c:pt idx="6">
                  <c:v>0.14583333333333334</c:v>
                </c:pt>
                <c:pt idx="7">
                  <c:v>0.16666666666666666</c:v>
                </c:pt>
                <c:pt idx="8">
                  <c:v>0.1875</c:v>
                </c:pt>
                <c:pt idx="9">
                  <c:v>0.20833333333333334</c:v>
                </c:pt>
                <c:pt idx="10">
                  <c:v>0.22916666666666666</c:v>
                </c:pt>
                <c:pt idx="11">
                  <c:v>0.25</c:v>
                </c:pt>
                <c:pt idx="12">
                  <c:v>0.27083333333333331</c:v>
                </c:pt>
                <c:pt idx="13">
                  <c:v>0.29166666666666669</c:v>
                </c:pt>
                <c:pt idx="14">
                  <c:v>0.3125</c:v>
                </c:pt>
                <c:pt idx="15">
                  <c:v>0.33333333333333331</c:v>
                </c:pt>
                <c:pt idx="16">
                  <c:v>0.35416666666666669</c:v>
                </c:pt>
                <c:pt idx="17">
                  <c:v>0.375</c:v>
                </c:pt>
                <c:pt idx="18">
                  <c:v>0.39583333333333331</c:v>
                </c:pt>
                <c:pt idx="19">
                  <c:v>0.41666666666666669</c:v>
                </c:pt>
                <c:pt idx="20">
                  <c:v>0.4375</c:v>
                </c:pt>
                <c:pt idx="21">
                  <c:v>0.45833333333333331</c:v>
                </c:pt>
                <c:pt idx="22">
                  <c:v>0.47916666666666669</c:v>
                </c:pt>
                <c:pt idx="23">
                  <c:v>0.5</c:v>
                </c:pt>
                <c:pt idx="24">
                  <c:v>0.52083333333333337</c:v>
                </c:pt>
                <c:pt idx="25">
                  <c:v>0.54166666666666663</c:v>
                </c:pt>
                <c:pt idx="26">
                  <c:v>0.5625</c:v>
                </c:pt>
                <c:pt idx="27">
                  <c:v>0.58333333333333337</c:v>
                </c:pt>
                <c:pt idx="28">
                  <c:v>0.60416666666666663</c:v>
                </c:pt>
                <c:pt idx="29">
                  <c:v>0.625</c:v>
                </c:pt>
                <c:pt idx="30">
                  <c:v>0.64583333333333337</c:v>
                </c:pt>
                <c:pt idx="31">
                  <c:v>0.66666666666666663</c:v>
                </c:pt>
                <c:pt idx="32">
                  <c:v>0.6875</c:v>
                </c:pt>
                <c:pt idx="33">
                  <c:v>0.70833333333333337</c:v>
                </c:pt>
                <c:pt idx="34">
                  <c:v>0.72916666666666663</c:v>
                </c:pt>
                <c:pt idx="35">
                  <c:v>0.75</c:v>
                </c:pt>
                <c:pt idx="36">
                  <c:v>0.77083333333333337</c:v>
                </c:pt>
                <c:pt idx="37">
                  <c:v>0.79166666666666663</c:v>
                </c:pt>
                <c:pt idx="38">
                  <c:v>0.8125</c:v>
                </c:pt>
                <c:pt idx="39">
                  <c:v>0.83333333333333337</c:v>
                </c:pt>
                <c:pt idx="40">
                  <c:v>0.85416666666666663</c:v>
                </c:pt>
                <c:pt idx="41">
                  <c:v>0.875</c:v>
                </c:pt>
                <c:pt idx="42">
                  <c:v>0.89583333333333337</c:v>
                </c:pt>
                <c:pt idx="43">
                  <c:v>0.91666666666666663</c:v>
                </c:pt>
                <c:pt idx="44">
                  <c:v>0.9375</c:v>
                </c:pt>
                <c:pt idx="45">
                  <c:v>0.95833333333333337</c:v>
                </c:pt>
                <c:pt idx="46">
                  <c:v>0.97916666666666663</c:v>
                </c:pt>
                <c:pt idx="47">
                  <c:v>1</c:v>
                </c:pt>
              </c:numCache>
            </c:numRef>
          </c:cat>
          <c:val>
            <c:numRef>
              <c:f>'Underlying Demand'!$B$39:$AW$39</c:f>
              <c:numCache>
                <c:formatCode>0.0%</c:formatCode>
                <c:ptCount val="48"/>
                <c:pt idx="0">
                  <c:v>3.3122295827323223E-3</c:v>
                </c:pt>
                <c:pt idx="1">
                  <c:v>6.1691328449437425E-3</c:v>
                </c:pt>
                <c:pt idx="2">
                  <c:v>5.34265206385162E-3</c:v>
                </c:pt>
                <c:pt idx="3">
                  <c:v>2.9783411787749079E-3</c:v>
                </c:pt>
                <c:pt idx="4">
                  <c:v>-3.6221031881479972E-4</c:v>
                </c:pt>
                <c:pt idx="5">
                  <c:v>-1.3778037950286399E-3</c:v>
                </c:pt>
                <c:pt idx="6">
                  <c:v>-4.1692603905787145E-3</c:v>
                </c:pt>
                <c:pt idx="7">
                  <c:v>-6.1718926894113171E-3</c:v>
                </c:pt>
                <c:pt idx="8">
                  <c:v>-7.4226924394992571E-3</c:v>
                </c:pt>
                <c:pt idx="9">
                  <c:v>-1.1706493750045009E-2</c:v>
                </c:pt>
                <c:pt idx="10">
                  <c:v>-1.1177837504899585E-2</c:v>
                </c:pt>
                <c:pt idx="11">
                  <c:v>-1.5515575947838759E-2</c:v>
                </c:pt>
                <c:pt idx="12">
                  <c:v>-1.729464558771206E-2</c:v>
                </c:pt>
                <c:pt idx="13">
                  <c:v>-2.1354321181555291E-2</c:v>
                </c:pt>
                <c:pt idx="14">
                  <c:v>-1.7877758843244614E-2</c:v>
                </c:pt>
                <c:pt idx="15">
                  <c:v>-9.072118410904691E-3</c:v>
                </c:pt>
                <c:pt idx="16">
                  <c:v>7.1325191982050474E-3</c:v>
                </c:pt>
                <c:pt idx="17">
                  <c:v>2.7029215296013275E-2</c:v>
                </c:pt>
                <c:pt idx="18">
                  <c:v>3.4539611278514369E-2</c:v>
                </c:pt>
                <c:pt idx="19">
                  <c:v>3.8131433535290596E-2</c:v>
                </c:pt>
                <c:pt idx="20">
                  <c:v>3.9641807669711315E-2</c:v>
                </c:pt>
                <c:pt idx="21">
                  <c:v>3.8816894292643067E-2</c:v>
                </c:pt>
                <c:pt idx="22">
                  <c:v>3.5377397881784747E-2</c:v>
                </c:pt>
                <c:pt idx="23">
                  <c:v>3.3728412835169745E-2</c:v>
                </c:pt>
                <c:pt idx="24">
                  <c:v>3.5266003403475764E-2</c:v>
                </c:pt>
                <c:pt idx="25">
                  <c:v>3.545160548548712E-2</c:v>
                </c:pt>
                <c:pt idx="26">
                  <c:v>3.253114247558047E-2</c:v>
                </c:pt>
                <c:pt idx="27">
                  <c:v>2.6313407895775826E-2</c:v>
                </c:pt>
                <c:pt idx="28">
                  <c:v>2.3444166759033398E-2</c:v>
                </c:pt>
                <c:pt idx="29">
                  <c:v>2.2182392752483578E-2</c:v>
                </c:pt>
                <c:pt idx="30">
                  <c:v>2.0529592297254463E-2</c:v>
                </c:pt>
                <c:pt idx="31">
                  <c:v>1.9723590772894262E-2</c:v>
                </c:pt>
                <c:pt idx="32">
                  <c:v>1.7920084543792538E-2</c:v>
                </c:pt>
                <c:pt idx="33">
                  <c:v>2.3162913481486278E-2</c:v>
                </c:pt>
                <c:pt idx="34">
                  <c:v>2.9629111651353773E-2</c:v>
                </c:pt>
                <c:pt idx="35">
                  <c:v>3.4780639062746109E-2</c:v>
                </c:pt>
                <c:pt idx="36">
                  <c:v>3.4136897032087429E-2</c:v>
                </c:pt>
                <c:pt idx="37">
                  <c:v>3.4018900450306359E-2</c:v>
                </c:pt>
                <c:pt idx="38">
                  <c:v>3.0914706442027692E-2</c:v>
                </c:pt>
                <c:pt idx="39">
                  <c:v>2.2893641096393521E-2</c:v>
                </c:pt>
                <c:pt idx="40">
                  <c:v>1.7762583943679123E-2</c:v>
                </c:pt>
                <c:pt idx="41">
                  <c:v>1.1371532278973332E-2</c:v>
                </c:pt>
                <c:pt idx="42">
                  <c:v>8.6719972743629584E-3</c:v>
                </c:pt>
                <c:pt idx="43">
                  <c:v>9.36784936454115E-3</c:v>
                </c:pt>
                <c:pt idx="44">
                  <c:v>8.0444513396884243E-3</c:v>
                </c:pt>
                <c:pt idx="45">
                  <c:v>5.1187952422520654E-3</c:v>
                </c:pt>
                <c:pt idx="46">
                  <c:v>3.8587690526736335E-4</c:v>
                </c:pt>
                <c:pt idx="47">
                  <c:v>1.1704987265680647E-3</c:v>
                </c:pt>
              </c:numCache>
            </c:numRef>
          </c:val>
          <c:smooth val="0"/>
          <c:extLst>
            <c:ext xmlns:c16="http://schemas.microsoft.com/office/drawing/2014/chart" uri="{C3380CC4-5D6E-409C-BE32-E72D297353CC}">
              <c16:uniqueId val="{00000000-FF1A-4419-ADA8-EF01AC001642}"/>
            </c:ext>
          </c:extLst>
        </c:ser>
        <c:ser>
          <c:idx val="1"/>
          <c:order val="1"/>
          <c:tx>
            <c:strRef>
              <c:f>'Underlying Demand'!$A$40</c:f>
              <c:strCache>
                <c:ptCount val="1"/>
                <c:pt idx="0">
                  <c:v>Aug</c:v>
                </c:pt>
              </c:strCache>
            </c:strRef>
          </c:tx>
          <c:spPr>
            <a:ln w="19050" cap="rnd">
              <a:solidFill>
                <a:schemeClr val="accent2"/>
              </a:solidFill>
              <a:round/>
            </a:ln>
            <a:effectLst/>
          </c:spPr>
          <c:marker>
            <c:symbol val="none"/>
          </c:marker>
          <c:cat>
            <c:numRef>
              <c:f>'Underlying Demand'!$B$38:$AW$38</c:f>
              <c:numCache>
                <c:formatCode>h:mm</c:formatCode>
                <c:ptCount val="48"/>
                <c:pt idx="0">
                  <c:v>2.0833333333333332E-2</c:v>
                </c:pt>
                <c:pt idx="1">
                  <c:v>4.1666666666666664E-2</c:v>
                </c:pt>
                <c:pt idx="2">
                  <c:v>6.25E-2</c:v>
                </c:pt>
                <c:pt idx="3">
                  <c:v>8.3333333333333329E-2</c:v>
                </c:pt>
                <c:pt idx="4">
                  <c:v>0.10416666666666667</c:v>
                </c:pt>
                <c:pt idx="5">
                  <c:v>0.125</c:v>
                </c:pt>
                <c:pt idx="6">
                  <c:v>0.14583333333333334</c:v>
                </c:pt>
                <c:pt idx="7">
                  <c:v>0.16666666666666666</c:v>
                </c:pt>
                <c:pt idx="8">
                  <c:v>0.1875</c:v>
                </c:pt>
                <c:pt idx="9">
                  <c:v>0.20833333333333334</c:v>
                </c:pt>
                <c:pt idx="10">
                  <c:v>0.22916666666666666</c:v>
                </c:pt>
                <c:pt idx="11">
                  <c:v>0.25</c:v>
                </c:pt>
                <c:pt idx="12">
                  <c:v>0.27083333333333331</c:v>
                </c:pt>
                <c:pt idx="13">
                  <c:v>0.29166666666666669</c:v>
                </c:pt>
                <c:pt idx="14">
                  <c:v>0.3125</c:v>
                </c:pt>
                <c:pt idx="15">
                  <c:v>0.33333333333333331</c:v>
                </c:pt>
                <c:pt idx="16">
                  <c:v>0.35416666666666669</c:v>
                </c:pt>
                <c:pt idx="17">
                  <c:v>0.375</c:v>
                </c:pt>
                <c:pt idx="18">
                  <c:v>0.39583333333333331</c:v>
                </c:pt>
                <c:pt idx="19">
                  <c:v>0.41666666666666669</c:v>
                </c:pt>
                <c:pt idx="20">
                  <c:v>0.4375</c:v>
                </c:pt>
                <c:pt idx="21">
                  <c:v>0.45833333333333331</c:v>
                </c:pt>
                <c:pt idx="22">
                  <c:v>0.47916666666666669</c:v>
                </c:pt>
                <c:pt idx="23">
                  <c:v>0.5</c:v>
                </c:pt>
                <c:pt idx="24">
                  <c:v>0.52083333333333337</c:v>
                </c:pt>
                <c:pt idx="25">
                  <c:v>0.54166666666666663</c:v>
                </c:pt>
                <c:pt idx="26">
                  <c:v>0.5625</c:v>
                </c:pt>
                <c:pt idx="27">
                  <c:v>0.58333333333333337</c:v>
                </c:pt>
                <c:pt idx="28">
                  <c:v>0.60416666666666663</c:v>
                </c:pt>
                <c:pt idx="29">
                  <c:v>0.625</c:v>
                </c:pt>
                <c:pt idx="30">
                  <c:v>0.64583333333333337</c:v>
                </c:pt>
                <c:pt idx="31">
                  <c:v>0.66666666666666663</c:v>
                </c:pt>
                <c:pt idx="32">
                  <c:v>0.6875</c:v>
                </c:pt>
                <c:pt idx="33">
                  <c:v>0.70833333333333337</c:v>
                </c:pt>
                <c:pt idx="34">
                  <c:v>0.72916666666666663</c:v>
                </c:pt>
                <c:pt idx="35">
                  <c:v>0.75</c:v>
                </c:pt>
                <c:pt idx="36">
                  <c:v>0.77083333333333337</c:v>
                </c:pt>
                <c:pt idx="37">
                  <c:v>0.79166666666666663</c:v>
                </c:pt>
                <c:pt idx="38">
                  <c:v>0.8125</c:v>
                </c:pt>
                <c:pt idx="39">
                  <c:v>0.83333333333333337</c:v>
                </c:pt>
                <c:pt idx="40">
                  <c:v>0.85416666666666663</c:v>
                </c:pt>
                <c:pt idx="41">
                  <c:v>0.875</c:v>
                </c:pt>
                <c:pt idx="42">
                  <c:v>0.89583333333333337</c:v>
                </c:pt>
                <c:pt idx="43">
                  <c:v>0.91666666666666663</c:v>
                </c:pt>
                <c:pt idx="44">
                  <c:v>0.9375</c:v>
                </c:pt>
                <c:pt idx="45">
                  <c:v>0.95833333333333337</c:v>
                </c:pt>
                <c:pt idx="46">
                  <c:v>0.97916666666666663</c:v>
                </c:pt>
                <c:pt idx="47">
                  <c:v>1</c:v>
                </c:pt>
              </c:numCache>
            </c:numRef>
          </c:cat>
          <c:val>
            <c:numRef>
              <c:f>'Underlying Demand'!$B$40:$AW$40</c:f>
              <c:numCache>
                <c:formatCode>0.0%</c:formatCode>
                <c:ptCount val="48"/>
                <c:pt idx="0">
                  <c:v>-1.5737106344135197E-2</c:v>
                </c:pt>
                <c:pt idx="1">
                  <c:v>-1.339482604367502E-2</c:v>
                </c:pt>
                <c:pt idx="2">
                  <c:v>-1.1703198571196598E-2</c:v>
                </c:pt>
                <c:pt idx="3">
                  <c:v>-1.2866434159675625E-2</c:v>
                </c:pt>
                <c:pt idx="4">
                  <c:v>-1.5623371841807369E-2</c:v>
                </c:pt>
                <c:pt idx="5">
                  <c:v>-1.698980753900467E-2</c:v>
                </c:pt>
                <c:pt idx="6">
                  <c:v>-1.7497977112472519E-2</c:v>
                </c:pt>
                <c:pt idx="7">
                  <c:v>-2.0868793552423024E-2</c:v>
                </c:pt>
                <c:pt idx="8">
                  <c:v>-2.276604548853366E-2</c:v>
                </c:pt>
                <c:pt idx="9">
                  <c:v>-2.4839449706227236E-2</c:v>
                </c:pt>
                <c:pt idx="10">
                  <c:v>-3.1774425937397724E-2</c:v>
                </c:pt>
                <c:pt idx="11">
                  <c:v>-4.0834150016333733E-2</c:v>
                </c:pt>
                <c:pt idx="12">
                  <c:v>-5.5941593937035738E-2</c:v>
                </c:pt>
                <c:pt idx="13">
                  <c:v>-7.350142449346328E-2</c:v>
                </c:pt>
                <c:pt idx="14">
                  <c:v>-8.2478784293645913E-2</c:v>
                </c:pt>
                <c:pt idx="15">
                  <c:v>-7.5110545477456298E-2</c:v>
                </c:pt>
                <c:pt idx="16">
                  <c:v>-5.5822850464414743E-2</c:v>
                </c:pt>
                <c:pt idx="17">
                  <c:v>-3.4716240687644624E-2</c:v>
                </c:pt>
                <c:pt idx="18">
                  <c:v>-3.0861968803077493E-2</c:v>
                </c:pt>
                <c:pt idx="19">
                  <c:v>-2.586739067265793E-2</c:v>
                </c:pt>
                <c:pt idx="20">
                  <c:v>-2.5708361575934053E-2</c:v>
                </c:pt>
                <c:pt idx="21">
                  <c:v>-2.2187058451600124E-2</c:v>
                </c:pt>
                <c:pt idx="22">
                  <c:v>-2.3657046118679442E-2</c:v>
                </c:pt>
                <c:pt idx="23">
                  <c:v>-2.0236662211917483E-2</c:v>
                </c:pt>
                <c:pt idx="24">
                  <c:v>-1.1678775835418334E-2</c:v>
                </c:pt>
                <c:pt idx="25">
                  <c:v>-9.158793595394019E-3</c:v>
                </c:pt>
                <c:pt idx="26">
                  <c:v>-1.5591841947161804E-2</c:v>
                </c:pt>
                <c:pt idx="27">
                  <c:v>-2.3454562607051806E-2</c:v>
                </c:pt>
                <c:pt idx="28">
                  <c:v>-2.6638746224690955E-2</c:v>
                </c:pt>
                <c:pt idx="29">
                  <c:v>-3.0396484155503421E-2</c:v>
                </c:pt>
                <c:pt idx="30">
                  <c:v>-2.7949702321878791E-2</c:v>
                </c:pt>
                <c:pt idx="31">
                  <c:v>-2.8235321929658507E-2</c:v>
                </c:pt>
                <c:pt idx="32">
                  <c:v>-3.1834863796783297E-2</c:v>
                </c:pt>
                <c:pt idx="33">
                  <c:v>-2.7581552515737677E-2</c:v>
                </c:pt>
                <c:pt idx="34">
                  <c:v>-1.3433924593883985E-2</c:v>
                </c:pt>
                <c:pt idx="35">
                  <c:v>-2.1107947033087446E-3</c:v>
                </c:pt>
                <c:pt idx="36">
                  <c:v>-1.1269488814076485E-3</c:v>
                </c:pt>
                <c:pt idx="37">
                  <c:v>-2.9056986102349931E-3</c:v>
                </c:pt>
                <c:pt idx="38">
                  <c:v>-9.9765286734083657E-3</c:v>
                </c:pt>
                <c:pt idx="39">
                  <c:v>-1.8546682731240965E-2</c:v>
                </c:pt>
                <c:pt idx="40">
                  <c:v>-2.4124278112627139E-2</c:v>
                </c:pt>
                <c:pt idx="41">
                  <c:v>-2.904487252241568E-2</c:v>
                </c:pt>
                <c:pt idx="42">
                  <c:v>-2.9646824387348506E-2</c:v>
                </c:pt>
                <c:pt idx="43">
                  <c:v>-2.7533154461106286E-2</c:v>
                </c:pt>
                <c:pt idx="44">
                  <c:v>-2.427037090075888E-2</c:v>
                </c:pt>
                <c:pt idx="45">
                  <c:v>-2.1769562947847893E-2</c:v>
                </c:pt>
                <c:pt idx="46">
                  <c:v>-2.0878072757274834E-2</c:v>
                </c:pt>
                <c:pt idx="47">
                  <c:v>-1.8667403795823167E-2</c:v>
                </c:pt>
              </c:numCache>
            </c:numRef>
          </c:val>
          <c:smooth val="0"/>
          <c:extLst>
            <c:ext xmlns:c16="http://schemas.microsoft.com/office/drawing/2014/chart" uri="{C3380CC4-5D6E-409C-BE32-E72D297353CC}">
              <c16:uniqueId val="{00000001-FF1A-4419-ADA8-EF01AC001642}"/>
            </c:ext>
          </c:extLst>
        </c:ser>
        <c:ser>
          <c:idx val="2"/>
          <c:order val="2"/>
          <c:tx>
            <c:strRef>
              <c:f>'Underlying Demand'!$A$41</c:f>
              <c:strCache>
                <c:ptCount val="1"/>
                <c:pt idx="0">
                  <c:v>Sep</c:v>
                </c:pt>
              </c:strCache>
            </c:strRef>
          </c:tx>
          <c:spPr>
            <a:ln w="19050" cap="rnd">
              <a:solidFill>
                <a:schemeClr val="accent3"/>
              </a:solidFill>
              <a:round/>
            </a:ln>
            <a:effectLst/>
          </c:spPr>
          <c:marker>
            <c:symbol val="none"/>
          </c:marker>
          <c:cat>
            <c:numRef>
              <c:f>'Underlying Demand'!$B$38:$AW$38</c:f>
              <c:numCache>
                <c:formatCode>h:mm</c:formatCode>
                <c:ptCount val="48"/>
                <c:pt idx="0">
                  <c:v>2.0833333333333332E-2</c:v>
                </c:pt>
                <c:pt idx="1">
                  <c:v>4.1666666666666664E-2</c:v>
                </c:pt>
                <c:pt idx="2">
                  <c:v>6.25E-2</c:v>
                </c:pt>
                <c:pt idx="3">
                  <c:v>8.3333333333333329E-2</c:v>
                </c:pt>
                <c:pt idx="4">
                  <c:v>0.10416666666666667</c:v>
                </c:pt>
                <c:pt idx="5">
                  <c:v>0.125</c:v>
                </c:pt>
                <c:pt idx="6">
                  <c:v>0.14583333333333334</c:v>
                </c:pt>
                <c:pt idx="7">
                  <c:v>0.16666666666666666</c:v>
                </c:pt>
                <c:pt idx="8">
                  <c:v>0.1875</c:v>
                </c:pt>
                <c:pt idx="9">
                  <c:v>0.20833333333333334</c:v>
                </c:pt>
                <c:pt idx="10">
                  <c:v>0.22916666666666666</c:v>
                </c:pt>
                <c:pt idx="11">
                  <c:v>0.25</c:v>
                </c:pt>
                <c:pt idx="12">
                  <c:v>0.27083333333333331</c:v>
                </c:pt>
                <c:pt idx="13">
                  <c:v>0.29166666666666669</c:v>
                </c:pt>
                <c:pt idx="14">
                  <c:v>0.3125</c:v>
                </c:pt>
                <c:pt idx="15">
                  <c:v>0.33333333333333331</c:v>
                </c:pt>
                <c:pt idx="16">
                  <c:v>0.35416666666666669</c:v>
                </c:pt>
                <c:pt idx="17">
                  <c:v>0.375</c:v>
                </c:pt>
                <c:pt idx="18">
                  <c:v>0.39583333333333331</c:v>
                </c:pt>
                <c:pt idx="19">
                  <c:v>0.41666666666666669</c:v>
                </c:pt>
                <c:pt idx="20">
                  <c:v>0.4375</c:v>
                </c:pt>
                <c:pt idx="21">
                  <c:v>0.45833333333333331</c:v>
                </c:pt>
                <c:pt idx="22">
                  <c:v>0.47916666666666669</c:v>
                </c:pt>
                <c:pt idx="23">
                  <c:v>0.5</c:v>
                </c:pt>
                <c:pt idx="24">
                  <c:v>0.52083333333333337</c:v>
                </c:pt>
                <c:pt idx="25">
                  <c:v>0.54166666666666663</c:v>
                </c:pt>
                <c:pt idx="26">
                  <c:v>0.5625</c:v>
                </c:pt>
                <c:pt idx="27">
                  <c:v>0.58333333333333337</c:v>
                </c:pt>
                <c:pt idx="28">
                  <c:v>0.60416666666666663</c:v>
                </c:pt>
                <c:pt idx="29">
                  <c:v>0.625</c:v>
                </c:pt>
                <c:pt idx="30">
                  <c:v>0.64583333333333337</c:v>
                </c:pt>
                <c:pt idx="31">
                  <c:v>0.66666666666666663</c:v>
                </c:pt>
                <c:pt idx="32">
                  <c:v>0.6875</c:v>
                </c:pt>
                <c:pt idx="33">
                  <c:v>0.70833333333333337</c:v>
                </c:pt>
                <c:pt idx="34">
                  <c:v>0.72916666666666663</c:v>
                </c:pt>
                <c:pt idx="35">
                  <c:v>0.75</c:v>
                </c:pt>
                <c:pt idx="36">
                  <c:v>0.77083333333333337</c:v>
                </c:pt>
                <c:pt idx="37">
                  <c:v>0.79166666666666663</c:v>
                </c:pt>
                <c:pt idx="38">
                  <c:v>0.8125</c:v>
                </c:pt>
                <c:pt idx="39">
                  <c:v>0.83333333333333337</c:v>
                </c:pt>
                <c:pt idx="40">
                  <c:v>0.85416666666666663</c:v>
                </c:pt>
                <c:pt idx="41">
                  <c:v>0.875</c:v>
                </c:pt>
                <c:pt idx="42">
                  <c:v>0.89583333333333337</c:v>
                </c:pt>
                <c:pt idx="43">
                  <c:v>0.91666666666666663</c:v>
                </c:pt>
                <c:pt idx="44">
                  <c:v>0.9375</c:v>
                </c:pt>
                <c:pt idx="45">
                  <c:v>0.95833333333333337</c:v>
                </c:pt>
                <c:pt idx="46">
                  <c:v>0.97916666666666663</c:v>
                </c:pt>
                <c:pt idx="47">
                  <c:v>1</c:v>
                </c:pt>
              </c:numCache>
            </c:numRef>
          </c:cat>
          <c:val>
            <c:numRef>
              <c:f>'Underlying Demand'!$B$41:$AW$41</c:f>
              <c:numCache>
                <c:formatCode>0.0%</c:formatCode>
                <c:ptCount val="48"/>
                <c:pt idx="0">
                  <c:v>-2.1869360757243266E-2</c:v>
                </c:pt>
                <c:pt idx="1">
                  <c:v>-2.1245938887618752E-2</c:v>
                </c:pt>
                <c:pt idx="2">
                  <c:v>-2.1114804616723559E-2</c:v>
                </c:pt>
                <c:pt idx="3">
                  <c:v>-2.2977008172731409E-2</c:v>
                </c:pt>
                <c:pt idx="4">
                  <c:v>-2.4670473507754028E-2</c:v>
                </c:pt>
                <c:pt idx="5">
                  <c:v>-2.5806401053258463E-2</c:v>
                </c:pt>
                <c:pt idx="6">
                  <c:v>-2.8817047106774848E-2</c:v>
                </c:pt>
                <c:pt idx="7">
                  <c:v>-3.0252813935987964E-2</c:v>
                </c:pt>
                <c:pt idx="8">
                  <c:v>-3.1274714213818396E-2</c:v>
                </c:pt>
                <c:pt idx="9">
                  <c:v>-3.5436739851524339E-2</c:v>
                </c:pt>
                <c:pt idx="10">
                  <c:v>-3.8615118645105181E-2</c:v>
                </c:pt>
                <c:pt idx="11">
                  <c:v>-4.359540437967737E-2</c:v>
                </c:pt>
                <c:pt idx="12">
                  <c:v>-5.5411947576144073E-2</c:v>
                </c:pt>
                <c:pt idx="13">
                  <c:v>-6.6822355902650912E-2</c:v>
                </c:pt>
                <c:pt idx="14">
                  <c:v>-7.2621944335324429E-2</c:v>
                </c:pt>
                <c:pt idx="15">
                  <c:v>-7.1557248802535334E-2</c:v>
                </c:pt>
                <c:pt idx="16">
                  <c:v>-5.9876565871014011E-2</c:v>
                </c:pt>
                <c:pt idx="17">
                  <c:v>-5.0311309292210366E-2</c:v>
                </c:pt>
                <c:pt idx="18">
                  <c:v>-4.6786393108396607E-2</c:v>
                </c:pt>
                <c:pt idx="19">
                  <c:v>-4.4655226452331262E-2</c:v>
                </c:pt>
                <c:pt idx="20">
                  <c:v>-4.4091759897146122E-2</c:v>
                </c:pt>
                <c:pt idx="21">
                  <c:v>-4.0854656585331689E-2</c:v>
                </c:pt>
                <c:pt idx="22">
                  <c:v>-4.1681590406171698E-2</c:v>
                </c:pt>
                <c:pt idx="23">
                  <c:v>-4.0533786677515705E-2</c:v>
                </c:pt>
                <c:pt idx="24">
                  <c:v>-3.4674014255911698E-2</c:v>
                </c:pt>
                <c:pt idx="25">
                  <c:v>-3.7804147652929915E-2</c:v>
                </c:pt>
                <c:pt idx="26">
                  <c:v>-4.0049389485609023E-2</c:v>
                </c:pt>
                <c:pt idx="27">
                  <c:v>-4.2772000526818399E-2</c:v>
                </c:pt>
                <c:pt idx="28">
                  <c:v>-4.7517225952064972E-2</c:v>
                </c:pt>
                <c:pt idx="29">
                  <c:v>-5.1230156393768593E-2</c:v>
                </c:pt>
                <c:pt idx="30">
                  <c:v>-5.1697044769158651E-2</c:v>
                </c:pt>
                <c:pt idx="31">
                  <c:v>-4.9557366340188612E-2</c:v>
                </c:pt>
                <c:pt idx="32">
                  <c:v>-5.033684929072603E-2</c:v>
                </c:pt>
                <c:pt idx="33">
                  <c:v>-4.6009864115015245E-2</c:v>
                </c:pt>
                <c:pt idx="34">
                  <c:v>-3.7449713266687848E-2</c:v>
                </c:pt>
                <c:pt idx="35">
                  <c:v>-2.6548572058776223E-2</c:v>
                </c:pt>
                <c:pt idx="36">
                  <c:v>-1.9050414023867746E-2</c:v>
                </c:pt>
                <c:pt idx="37">
                  <c:v>-1.8923927124842251E-2</c:v>
                </c:pt>
                <c:pt idx="38">
                  <c:v>-2.5374913099612553E-2</c:v>
                </c:pt>
                <c:pt idx="39">
                  <c:v>-3.2673439312350484E-2</c:v>
                </c:pt>
                <c:pt idx="40">
                  <c:v>-3.9366565022626782E-2</c:v>
                </c:pt>
                <c:pt idx="41">
                  <c:v>-4.46912053029596E-2</c:v>
                </c:pt>
                <c:pt idx="42">
                  <c:v>-4.6706558247475043E-2</c:v>
                </c:pt>
                <c:pt idx="43">
                  <c:v>-4.6115833533088776E-2</c:v>
                </c:pt>
                <c:pt idx="44">
                  <c:v>-3.8309452475709341E-2</c:v>
                </c:pt>
                <c:pt idx="45">
                  <c:v>-3.3663262221170706E-2</c:v>
                </c:pt>
                <c:pt idx="46">
                  <c:v>-3.1857121740862894E-2</c:v>
                </c:pt>
                <c:pt idx="47">
                  <c:v>-2.9120953541920628E-2</c:v>
                </c:pt>
              </c:numCache>
            </c:numRef>
          </c:val>
          <c:smooth val="0"/>
          <c:extLst>
            <c:ext xmlns:c16="http://schemas.microsoft.com/office/drawing/2014/chart" uri="{C3380CC4-5D6E-409C-BE32-E72D297353CC}">
              <c16:uniqueId val="{00000002-FF1A-4419-ADA8-EF01AC001642}"/>
            </c:ext>
          </c:extLst>
        </c:ser>
        <c:dLbls>
          <c:showLegendKey val="0"/>
          <c:showVal val="0"/>
          <c:showCatName val="0"/>
          <c:showSerName val="0"/>
          <c:showPercent val="0"/>
          <c:showBubbleSize val="0"/>
        </c:dLbls>
        <c:smooth val="0"/>
        <c:axId val="822506688"/>
        <c:axId val="822507016"/>
      </c:lineChart>
      <c:catAx>
        <c:axId val="822506688"/>
        <c:scaling>
          <c:orientation val="minMax"/>
        </c:scaling>
        <c:delete val="0"/>
        <c:axPos val="b"/>
        <c:numFmt formatCode="h:mm" sourceLinked="1"/>
        <c:majorTickMark val="out"/>
        <c:minorTickMark val="none"/>
        <c:tickLblPos val="low"/>
        <c:spPr>
          <a:noFill/>
          <a:ln w="9525" cap="flat" cmpd="sng" algn="ctr">
            <a:solidFill>
              <a:schemeClr val="tx2"/>
            </a:solidFill>
            <a:round/>
          </a:ln>
          <a:effectLst/>
        </c:spPr>
        <c:txPr>
          <a:bodyPr rot="-5400000" spcFirstLastPara="1" vertOverflow="ellipsis" wrap="square" anchor="ctr" anchorCtr="1"/>
          <a:lstStyle/>
          <a:p>
            <a:pPr>
              <a:defRPr sz="1300" b="0" i="0" u="none" strike="noStrike" kern="1200" baseline="0">
                <a:solidFill>
                  <a:schemeClr val="tx1"/>
                </a:solidFill>
                <a:latin typeface="+mn-lt"/>
                <a:ea typeface="+mn-ea"/>
                <a:cs typeface="+mn-cs"/>
              </a:defRPr>
            </a:pPr>
            <a:endParaRPr lang="en-US"/>
          </a:p>
        </c:txPr>
        <c:crossAx val="822507016"/>
        <c:crosses val="autoZero"/>
        <c:auto val="1"/>
        <c:lblAlgn val="ctr"/>
        <c:lblOffset val="100"/>
        <c:tickLblSkip val="4"/>
        <c:tickMarkSkip val="4"/>
        <c:noMultiLvlLbl val="0"/>
      </c:catAx>
      <c:valAx>
        <c:axId val="822507016"/>
        <c:scaling>
          <c:orientation val="minMax"/>
        </c:scaling>
        <c:delete val="0"/>
        <c:axPos val="l"/>
        <c:majorGridlines>
          <c:spPr>
            <a:ln w="9525" cap="flat" cmpd="sng" algn="ctr">
              <a:solidFill>
                <a:schemeClr val="bg1">
                  <a:lumMod val="9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AU" sz="1400"/>
                  <a:t>Average change (MW)</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0%" sourceLinked="0"/>
        <c:majorTickMark val="out"/>
        <c:minorTickMark val="none"/>
        <c:tickLblPos val="nextTo"/>
        <c:spPr>
          <a:noFill/>
          <a:ln>
            <a:solidFill>
              <a:schemeClr val="tx2"/>
            </a:solidFill>
          </a:ln>
          <a:effectLst/>
        </c:spPr>
        <c:txPr>
          <a:bodyPr rot="-60000000" spcFirstLastPara="1" vertOverflow="ellipsis" vert="horz" wrap="square" anchor="ctr" anchorCtr="1"/>
          <a:lstStyle/>
          <a:p>
            <a:pPr>
              <a:defRPr sz="1300" b="0" i="0" u="none" strike="noStrike" kern="1200" baseline="0">
                <a:solidFill>
                  <a:schemeClr val="tx1"/>
                </a:solidFill>
                <a:latin typeface="+mn-lt"/>
                <a:ea typeface="+mn-ea"/>
                <a:cs typeface="+mn-cs"/>
              </a:defRPr>
            </a:pPr>
            <a:endParaRPr lang="en-US"/>
          </a:p>
        </c:txPr>
        <c:crossAx val="8225066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3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300">
          <a:solidFill>
            <a:schemeClr val="tx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4734375"/>
          <c:y val="4.8506944444444443E-2"/>
          <c:w val="0.87101215277777777"/>
          <c:h val="0.75522706692022101"/>
        </c:manualLayout>
      </c:layout>
      <c:areaChart>
        <c:grouping val="standard"/>
        <c:varyColors val="0"/>
        <c:ser>
          <c:idx val="6"/>
          <c:order val="4"/>
          <c:tx>
            <c:strRef>
              <c:f>'DWGM Hourly Demand'!$P$33</c:f>
              <c:strCache>
                <c:ptCount val="1"/>
                <c:pt idx="0">
                  <c:v>2020</c:v>
                </c:pt>
              </c:strCache>
            </c:strRef>
          </c:tx>
          <c:spPr>
            <a:solidFill>
              <a:schemeClr val="accent1">
                <a:lumMod val="40000"/>
                <a:lumOff val="60000"/>
              </a:schemeClr>
            </a:solidFill>
            <a:ln>
              <a:noFill/>
            </a:ln>
            <a:effectLst/>
          </c:spPr>
          <c:cat>
            <c:numRef>
              <c:f>'DWGM Hourly Demand'!$J$34:$J$57</c:f>
              <c:numCache>
                <c:formatCode>h:mm</c:formatCode>
                <c:ptCount val="24"/>
                <c:pt idx="0">
                  <c:v>0.29166666666666669</c:v>
                </c:pt>
                <c:pt idx="1">
                  <c:v>0.33333333333333298</c:v>
                </c:pt>
                <c:pt idx="2">
                  <c:v>0.375</c:v>
                </c:pt>
                <c:pt idx="3">
                  <c:v>0.41666666666666702</c:v>
                </c:pt>
                <c:pt idx="4">
                  <c:v>0.45833333333333298</c:v>
                </c:pt>
                <c:pt idx="5">
                  <c:v>0.5</c:v>
                </c:pt>
                <c:pt idx="6">
                  <c:v>0.54166666666666696</c:v>
                </c:pt>
                <c:pt idx="7">
                  <c:v>0.58333333333333304</c:v>
                </c:pt>
                <c:pt idx="8">
                  <c:v>0.625</c:v>
                </c:pt>
                <c:pt idx="9">
                  <c:v>0.66666666666666696</c:v>
                </c:pt>
                <c:pt idx="10">
                  <c:v>0.70833333333333304</c:v>
                </c:pt>
                <c:pt idx="11">
                  <c:v>0.75</c:v>
                </c:pt>
                <c:pt idx="12">
                  <c:v>0.79166666666666696</c:v>
                </c:pt>
                <c:pt idx="13">
                  <c:v>0.83333333333333304</c:v>
                </c:pt>
                <c:pt idx="14">
                  <c:v>0.875</c:v>
                </c:pt>
                <c:pt idx="15">
                  <c:v>0.91666666666666696</c:v>
                </c:pt>
                <c:pt idx="16">
                  <c:v>0.95833333333333304</c:v>
                </c:pt>
                <c:pt idx="17">
                  <c:v>1</c:v>
                </c:pt>
                <c:pt idx="18">
                  <c:v>1.0416666666666701</c:v>
                </c:pt>
                <c:pt idx="19">
                  <c:v>1.0833333333333299</c:v>
                </c:pt>
                <c:pt idx="20">
                  <c:v>1.125</c:v>
                </c:pt>
                <c:pt idx="21">
                  <c:v>1.1666666666666701</c:v>
                </c:pt>
                <c:pt idx="22">
                  <c:v>1.2083333333333299</c:v>
                </c:pt>
                <c:pt idx="23">
                  <c:v>1.25</c:v>
                </c:pt>
              </c:numCache>
            </c:numRef>
          </c:cat>
          <c:val>
            <c:numRef>
              <c:f>'DWGM Hourly Demand'!$P$34:$P$57</c:f>
              <c:numCache>
                <c:formatCode>0.00</c:formatCode>
                <c:ptCount val="24"/>
                <c:pt idx="0">
                  <c:v>38.00971185873685</c:v>
                </c:pt>
                <c:pt idx="1">
                  <c:v>53.718818024421061</c:v>
                </c:pt>
                <c:pt idx="2">
                  <c:v>65.024747497789477</c:v>
                </c:pt>
                <c:pt idx="3">
                  <c:v>64.436279697842096</c:v>
                </c:pt>
                <c:pt idx="4">
                  <c:v>58.208491956157893</c:v>
                </c:pt>
                <c:pt idx="5">
                  <c:v>52.356613112842098</c:v>
                </c:pt>
                <c:pt idx="6">
                  <c:v>48.423092521105268</c:v>
                </c:pt>
                <c:pt idx="7">
                  <c:v>45.241462889526318</c:v>
                </c:pt>
                <c:pt idx="8">
                  <c:v>44.057910847631582</c:v>
                </c:pt>
                <c:pt idx="9">
                  <c:v>45.774047908421053</c:v>
                </c:pt>
                <c:pt idx="10">
                  <c:v>52.081279034842105</c:v>
                </c:pt>
                <c:pt idx="11">
                  <c:v>64.095850179736843</c:v>
                </c:pt>
                <c:pt idx="12">
                  <c:v>70.930317999631583</c:v>
                </c:pt>
                <c:pt idx="13">
                  <c:v>68.241864915105253</c:v>
                </c:pt>
                <c:pt idx="14">
                  <c:v>62.11719389742106</c:v>
                </c:pt>
                <c:pt idx="15">
                  <c:v>53.062494820842097</c:v>
                </c:pt>
                <c:pt idx="16">
                  <c:v>40.480662043315782</c:v>
                </c:pt>
                <c:pt idx="17">
                  <c:v>29.224294992421051</c:v>
                </c:pt>
                <c:pt idx="18">
                  <c:v>23.344907254368415</c:v>
                </c:pt>
                <c:pt idx="19">
                  <c:v>20.88947996752632</c:v>
                </c:pt>
                <c:pt idx="20">
                  <c:v>20.421799310631581</c:v>
                </c:pt>
                <c:pt idx="21">
                  <c:v>20.965255108789474</c:v>
                </c:pt>
                <c:pt idx="22">
                  <c:v>23.055950279526314</c:v>
                </c:pt>
                <c:pt idx="23">
                  <c:v>27.447024411368421</c:v>
                </c:pt>
              </c:numCache>
            </c:numRef>
          </c:val>
          <c:extLst>
            <c:ext xmlns:c16="http://schemas.microsoft.com/office/drawing/2014/chart" uri="{C3380CC4-5D6E-409C-BE32-E72D297353CC}">
              <c16:uniqueId val="{00000000-5947-4525-AA44-764E9176F037}"/>
            </c:ext>
          </c:extLst>
        </c:ser>
        <c:dLbls>
          <c:showLegendKey val="0"/>
          <c:showVal val="0"/>
          <c:showCatName val="0"/>
          <c:showSerName val="0"/>
          <c:showPercent val="0"/>
          <c:showBubbleSize val="0"/>
        </c:dLbls>
        <c:axId val="1109171600"/>
        <c:axId val="1109174880"/>
      </c:areaChart>
      <c:lineChart>
        <c:grouping val="standard"/>
        <c:varyColors val="0"/>
        <c:ser>
          <c:idx val="2"/>
          <c:order val="0"/>
          <c:tx>
            <c:strRef>
              <c:f>'DWGM Hourly Demand'!$L$33</c:f>
              <c:strCache>
                <c:ptCount val="1"/>
                <c:pt idx="0">
                  <c:v>2016</c:v>
                </c:pt>
              </c:strCache>
            </c:strRef>
          </c:tx>
          <c:spPr>
            <a:ln w="19050" cap="rnd">
              <a:solidFill>
                <a:schemeClr val="accent3"/>
              </a:solidFill>
              <a:round/>
            </a:ln>
            <a:effectLst/>
          </c:spPr>
          <c:marker>
            <c:symbol val="none"/>
          </c:marker>
          <c:cat>
            <c:numRef>
              <c:f>'DWGM Hourly Demand'!$J$34:$J$57</c:f>
              <c:numCache>
                <c:formatCode>h:mm</c:formatCode>
                <c:ptCount val="24"/>
                <c:pt idx="0">
                  <c:v>0.29166666666666669</c:v>
                </c:pt>
                <c:pt idx="1">
                  <c:v>0.33333333333333298</c:v>
                </c:pt>
                <c:pt idx="2">
                  <c:v>0.375</c:v>
                </c:pt>
                <c:pt idx="3">
                  <c:v>0.41666666666666702</c:v>
                </c:pt>
                <c:pt idx="4">
                  <c:v>0.45833333333333298</c:v>
                </c:pt>
                <c:pt idx="5">
                  <c:v>0.5</c:v>
                </c:pt>
                <c:pt idx="6">
                  <c:v>0.54166666666666696</c:v>
                </c:pt>
                <c:pt idx="7">
                  <c:v>0.58333333333333304</c:v>
                </c:pt>
                <c:pt idx="8">
                  <c:v>0.625</c:v>
                </c:pt>
                <c:pt idx="9">
                  <c:v>0.66666666666666696</c:v>
                </c:pt>
                <c:pt idx="10">
                  <c:v>0.70833333333333304</c:v>
                </c:pt>
                <c:pt idx="11">
                  <c:v>0.75</c:v>
                </c:pt>
                <c:pt idx="12">
                  <c:v>0.79166666666666696</c:v>
                </c:pt>
                <c:pt idx="13">
                  <c:v>0.83333333333333304</c:v>
                </c:pt>
                <c:pt idx="14">
                  <c:v>0.875</c:v>
                </c:pt>
                <c:pt idx="15">
                  <c:v>0.91666666666666696</c:v>
                </c:pt>
                <c:pt idx="16">
                  <c:v>0.95833333333333304</c:v>
                </c:pt>
                <c:pt idx="17">
                  <c:v>1</c:v>
                </c:pt>
                <c:pt idx="18">
                  <c:v>1.0416666666666701</c:v>
                </c:pt>
                <c:pt idx="19">
                  <c:v>1.0833333333333299</c:v>
                </c:pt>
                <c:pt idx="20">
                  <c:v>1.125</c:v>
                </c:pt>
                <c:pt idx="21">
                  <c:v>1.1666666666666701</c:v>
                </c:pt>
                <c:pt idx="22">
                  <c:v>1.2083333333333299</c:v>
                </c:pt>
                <c:pt idx="23">
                  <c:v>1.25</c:v>
                </c:pt>
              </c:numCache>
            </c:numRef>
          </c:cat>
          <c:val>
            <c:numRef>
              <c:f>'DWGM Hourly Demand'!$L$34:$L$57</c:f>
              <c:numCache>
                <c:formatCode>0.00</c:formatCode>
                <c:ptCount val="24"/>
                <c:pt idx="0">
                  <c:v>41.865298566374996</c:v>
                </c:pt>
                <c:pt idx="1">
                  <c:v>56.96298903425</c:v>
                </c:pt>
                <c:pt idx="2">
                  <c:v>60.046851396999998</c:v>
                </c:pt>
                <c:pt idx="3">
                  <c:v>53.5776795405</c:v>
                </c:pt>
                <c:pt idx="4">
                  <c:v>48.367271964624997</c:v>
                </c:pt>
                <c:pt idx="5">
                  <c:v>45.315343568749995</c:v>
                </c:pt>
                <c:pt idx="6">
                  <c:v>42.272968718000001</c:v>
                </c:pt>
                <c:pt idx="7">
                  <c:v>41.079340881625008</c:v>
                </c:pt>
                <c:pt idx="8">
                  <c:v>41.559939804999999</c:v>
                </c:pt>
                <c:pt idx="9">
                  <c:v>44.376292326749997</c:v>
                </c:pt>
                <c:pt idx="10">
                  <c:v>52.915901079874999</c:v>
                </c:pt>
                <c:pt idx="11">
                  <c:v>63.471455963374993</c:v>
                </c:pt>
                <c:pt idx="12">
                  <c:v>70.087824998125001</c:v>
                </c:pt>
                <c:pt idx="13">
                  <c:v>67.741865442000005</c:v>
                </c:pt>
                <c:pt idx="14">
                  <c:v>63.13452964737499</c:v>
                </c:pt>
                <c:pt idx="15">
                  <c:v>55.456615166624999</c:v>
                </c:pt>
                <c:pt idx="16">
                  <c:v>42.211198140625001</c:v>
                </c:pt>
                <c:pt idx="17">
                  <c:v>30.135536028000004</c:v>
                </c:pt>
                <c:pt idx="18">
                  <c:v>24.747992163124998</c:v>
                </c:pt>
                <c:pt idx="19">
                  <c:v>22.852464892500002</c:v>
                </c:pt>
                <c:pt idx="20">
                  <c:v>22.434277523375002</c:v>
                </c:pt>
                <c:pt idx="21">
                  <c:v>22.941801399000003</c:v>
                </c:pt>
                <c:pt idx="22">
                  <c:v>25.460231527499996</c:v>
                </c:pt>
                <c:pt idx="23">
                  <c:v>30.815156808375001</c:v>
                </c:pt>
              </c:numCache>
            </c:numRef>
          </c:val>
          <c:smooth val="0"/>
          <c:extLst>
            <c:ext xmlns:c16="http://schemas.microsoft.com/office/drawing/2014/chart" uri="{C3380CC4-5D6E-409C-BE32-E72D297353CC}">
              <c16:uniqueId val="{00000001-5947-4525-AA44-764E9176F037}"/>
            </c:ext>
          </c:extLst>
        </c:ser>
        <c:ser>
          <c:idx val="3"/>
          <c:order val="1"/>
          <c:tx>
            <c:strRef>
              <c:f>'DWGM Hourly Demand'!$M$33</c:f>
              <c:strCache>
                <c:ptCount val="1"/>
                <c:pt idx="0">
                  <c:v>2017</c:v>
                </c:pt>
              </c:strCache>
            </c:strRef>
          </c:tx>
          <c:spPr>
            <a:ln w="19050" cap="rnd">
              <a:solidFill>
                <a:schemeClr val="accent4"/>
              </a:solidFill>
              <a:round/>
            </a:ln>
            <a:effectLst/>
          </c:spPr>
          <c:marker>
            <c:symbol val="none"/>
          </c:marker>
          <c:cat>
            <c:numRef>
              <c:f>'DWGM Hourly Demand'!$J$34:$J$57</c:f>
              <c:numCache>
                <c:formatCode>h:mm</c:formatCode>
                <c:ptCount val="24"/>
                <c:pt idx="0">
                  <c:v>0.29166666666666669</c:v>
                </c:pt>
                <c:pt idx="1">
                  <c:v>0.33333333333333298</c:v>
                </c:pt>
                <c:pt idx="2">
                  <c:v>0.375</c:v>
                </c:pt>
                <c:pt idx="3">
                  <c:v>0.41666666666666702</c:v>
                </c:pt>
                <c:pt idx="4">
                  <c:v>0.45833333333333298</c:v>
                </c:pt>
                <c:pt idx="5">
                  <c:v>0.5</c:v>
                </c:pt>
                <c:pt idx="6">
                  <c:v>0.54166666666666696</c:v>
                </c:pt>
                <c:pt idx="7">
                  <c:v>0.58333333333333304</c:v>
                </c:pt>
                <c:pt idx="8">
                  <c:v>0.625</c:v>
                </c:pt>
                <c:pt idx="9">
                  <c:v>0.66666666666666696</c:v>
                </c:pt>
                <c:pt idx="10">
                  <c:v>0.70833333333333304</c:v>
                </c:pt>
                <c:pt idx="11">
                  <c:v>0.75</c:v>
                </c:pt>
                <c:pt idx="12">
                  <c:v>0.79166666666666696</c:v>
                </c:pt>
                <c:pt idx="13">
                  <c:v>0.83333333333333304</c:v>
                </c:pt>
                <c:pt idx="14">
                  <c:v>0.875</c:v>
                </c:pt>
                <c:pt idx="15">
                  <c:v>0.91666666666666696</c:v>
                </c:pt>
                <c:pt idx="16">
                  <c:v>0.95833333333333304</c:v>
                </c:pt>
                <c:pt idx="17">
                  <c:v>1</c:v>
                </c:pt>
                <c:pt idx="18">
                  <c:v>1.0416666666666701</c:v>
                </c:pt>
                <c:pt idx="19">
                  <c:v>1.0833333333333299</c:v>
                </c:pt>
                <c:pt idx="20">
                  <c:v>1.125</c:v>
                </c:pt>
                <c:pt idx="21">
                  <c:v>1.1666666666666701</c:v>
                </c:pt>
                <c:pt idx="22">
                  <c:v>1.2083333333333299</c:v>
                </c:pt>
                <c:pt idx="23">
                  <c:v>1.25</c:v>
                </c:pt>
              </c:numCache>
            </c:numRef>
          </c:cat>
          <c:val>
            <c:numRef>
              <c:f>'DWGM Hourly Demand'!$M$34:$M$57</c:f>
              <c:numCache>
                <c:formatCode>0.00</c:formatCode>
                <c:ptCount val="24"/>
                <c:pt idx="0">
                  <c:v>44.586625662117655</c:v>
                </c:pt>
                <c:pt idx="1">
                  <c:v>60.352193681558823</c:v>
                </c:pt>
                <c:pt idx="2">
                  <c:v>63.659830309176456</c:v>
                </c:pt>
                <c:pt idx="3">
                  <c:v>58.440768738470581</c:v>
                </c:pt>
                <c:pt idx="4">
                  <c:v>51.514993595764714</c:v>
                </c:pt>
                <c:pt idx="5">
                  <c:v>45.720169668764697</c:v>
                </c:pt>
                <c:pt idx="6">
                  <c:v>42.312416010999989</c:v>
                </c:pt>
                <c:pt idx="7">
                  <c:v>40.568508293999997</c:v>
                </c:pt>
                <c:pt idx="8">
                  <c:v>39.743515363882359</c:v>
                </c:pt>
                <c:pt idx="9">
                  <c:v>41.611334134000003</c:v>
                </c:pt>
                <c:pt idx="10">
                  <c:v>48.829732186529405</c:v>
                </c:pt>
                <c:pt idx="11">
                  <c:v>60.473041921764718</c:v>
                </c:pt>
                <c:pt idx="12">
                  <c:v>68.687294379764722</c:v>
                </c:pt>
                <c:pt idx="13">
                  <c:v>68.481786061529419</c:v>
                </c:pt>
                <c:pt idx="14">
                  <c:v>64.544003077323524</c:v>
                </c:pt>
                <c:pt idx="15">
                  <c:v>56.511769787852927</c:v>
                </c:pt>
                <c:pt idx="16">
                  <c:v>43.104726351588248</c:v>
                </c:pt>
                <c:pt idx="17">
                  <c:v>31.466288211411765</c:v>
                </c:pt>
                <c:pt idx="18">
                  <c:v>25.674942204705889</c:v>
                </c:pt>
                <c:pt idx="19">
                  <c:v>23.276546314705882</c:v>
                </c:pt>
                <c:pt idx="20">
                  <c:v>22.815705087852937</c:v>
                </c:pt>
                <c:pt idx="21">
                  <c:v>23.100923565705887</c:v>
                </c:pt>
                <c:pt idx="22">
                  <c:v>25.373355645970584</c:v>
                </c:pt>
                <c:pt idx="23">
                  <c:v>31.6894899447353</c:v>
                </c:pt>
              </c:numCache>
            </c:numRef>
          </c:val>
          <c:smooth val="0"/>
          <c:extLst>
            <c:ext xmlns:c16="http://schemas.microsoft.com/office/drawing/2014/chart" uri="{C3380CC4-5D6E-409C-BE32-E72D297353CC}">
              <c16:uniqueId val="{00000002-5947-4525-AA44-764E9176F037}"/>
            </c:ext>
          </c:extLst>
        </c:ser>
        <c:ser>
          <c:idx val="4"/>
          <c:order val="2"/>
          <c:tx>
            <c:strRef>
              <c:f>'DWGM Hourly Demand'!$N$33</c:f>
              <c:strCache>
                <c:ptCount val="1"/>
                <c:pt idx="0">
                  <c:v>2018</c:v>
                </c:pt>
              </c:strCache>
            </c:strRef>
          </c:tx>
          <c:spPr>
            <a:ln w="19050" cap="rnd">
              <a:solidFill>
                <a:schemeClr val="accent5"/>
              </a:solidFill>
              <a:round/>
            </a:ln>
            <a:effectLst/>
          </c:spPr>
          <c:marker>
            <c:symbol val="none"/>
          </c:marker>
          <c:cat>
            <c:numRef>
              <c:f>'DWGM Hourly Demand'!$J$34:$J$57</c:f>
              <c:numCache>
                <c:formatCode>h:mm</c:formatCode>
                <c:ptCount val="24"/>
                <c:pt idx="0">
                  <c:v>0.29166666666666669</c:v>
                </c:pt>
                <c:pt idx="1">
                  <c:v>0.33333333333333298</c:v>
                </c:pt>
                <c:pt idx="2">
                  <c:v>0.375</c:v>
                </c:pt>
                <c:pt idx="3">
                  <c:v>0.41666666666666702</c:v>
                </c:pt>
                <c:pt idx="4">
                  <c:v>0.45833333333333298</c:v>
                </c:pt>
                <c:pt idx="5">
                  <c:v>0.5</c:v>
                </c:pt>
                <c:pt idx="6">
                  <c:v>0.54166666666666696</c:v>
                </c:pt>
                <c:pt idx="7">
                  <c:v>0.58333333333333304</c:v>
                </c:pt>
                <c:pt idx="8">
                  <c:v>0.625</c:v>
                </c:pt>
                <c:pt idx="9">
                  <c:v>0.66666666666666696</c:v>
                </c:pt>
                <c:pt idx="10">
                  <c:v>0.70833333333333304</c:v>
                </c:pt>
                <c:pt idx="11">
                  <c:v>0.75</c:v>
                </c:pt>
                <c:pt idx="12">
                  <c:v>0.79166666666666696</c:v>
                </c:pt>
                <c:pt idx="13">
                  <c:v>0.83333333333333304</c:v>
                </c:pt>
                <c:pt idx="14">
                  <c:v>0.875</c:v>
                </c:pt>
                <c:pt idx="15">
                  <c:v>0.91666666666666696</c:v>
                </c:pt>
                <c:pt idx="16">
                  <c:v>0.95833333333333304</c:v>
                </c:pt>
                <c:pt idx="17">
                  <c:v>1</c:v>
                </c:pt>
                <c:pt idx="18">
                  <c:v>1.0416666666666701</c:v>
                </c:pt>
                <c:pt idx="19">
                  <c:v>1.0833333333333299</c:v>
                </c:pt>
                <c:pt idx="20">
                  <c:v>1.125</c:v>
                </c:pt>
                <c:pt idx="21">
                  <c:v>1.1666666666666701</c:v>
                </c:pt>
                <c:pt idx="22">
                  <c:v>1.2083333333333299</c:v>
                </c:pt>
                <c:pt idx="23">
                  <c:v>1.25</c:v>
                </c:pt>
              </c:numCache>
            </c:numRef>
          </c:cat>
          <c:val>
            <c:numRef>
              <c:f>'DWGM Hourly Demand'!$N$34:$N$57</c:f>
              <c:numCache>
                <c:formatCode>0.00</c:formatCode>
                <c:ptCount val="24"/>
                <c:pt idx="0">
                  <c:v>46.379764205000001</c:v>
                </c:pt>
                <c:pt idx="1">
                  <c:v>62.67674594430769</c:v>
                </c:pt>
                <c:pt idx="2">
                  <c:v>62.661075304307687</c:v>
                </c:pt>
                <c:pt idx="3">
                  <c:v>54.165798894846148</c:v>
                </c:pt>
                <c:pt idx="4">
                  <c:v>47.45868939169231</c:v>
                </c:pt>
                <c:pt idx="5">
                  <c:v>42.644133726461547</c:v>
                </c:pt>
                <c:pt idx="6">
                  <c:v>39.855311556846161</c:v>
                </c:pt>
                <c:pt idx="7">
                  <c:v>38.340264366307686</c:v>
                </c:pt>
                <c:pt idx="8">
                  <c:v>37.812683320307698</c:v>
                </c:pt>
                <c:pt idx="9">
                  <c:v>39.770436159076922</c:v>
                </c:pt>
                <c:pt idx="10">
                  <c:v>47.335158742615377</c:v>
                </c:pt>
                <c:pt idx="11">
                  <c:v>60.000984106923084</c:v>
                </c:pt>
                <c:pt idx="12">
                  <c:v>69.577078089923063</c:v>
                </c:pt>
                <c:pt idx="13">
                  <c:v>69.653600724615387</c:v>
                </c:pt>
                <c:pt idx="14">
                  <c:v>64.825100712923103</c:v>
                </c:pt>
                <c:pt idx="15">
                  <c:v>55.167527094230763</c:v>
                </c:pt>
                <c:pt idx="16">
                  <c:v>40.579662277846154</c:v>
                </c:pt>
                <c:pt idx="17">
                  <c:v>28.743354384</c:v>
                </c:pt>
                <c:pt idx="18">
                  <c:v>23.260197355000003</c:v>
                </c:pt>
                <c:pt idx="19">
                  <c:v>21.653158278846156</c:v>
                </c:pt>
                <c:pt idx="20">
                  <c:v>21.407081072692304</c:v>
                </c:pt>
                <c:pt idx="21">
                  <c:v>22.102192136307693</c:v>
                </c:pt>
                <c:pt idx="22">
                  <c:v>24.482051651538463</c:v>
                </c:pt>
                <c:pt idx="23">
                  <c:v>31.348235813307699</c:v>
                </c:pt>
              </c:numCache>
            </c:numRef>
          </c:val>
          <c:smooth val="0"/>
          <c:extLst>
            <c:ext xmlns:c16="http://schemas.microsoft.com/office/drawing/2014/chart" uri="{C3380CC4-5D6E-409C-BE32-E72D297353CC}">
              <c16:uniqueId val="{00000003-5947-4525-AA44-764E9176F037}"/>
            </c:ext>
          </c:extLst>
        </c:ser>
        <c:ser>
          <c:idx val="5"/>
          <c:order val="3"/>
          <c:tx>
            <c:strRef>
              <c:f>'DWGM Hourly Demand'!$O$33</c:f>
              <c:strCache>
                <c:ptCount val="1"/>
                <c:pt idx="0">
                  <c:v>2019</c:v>
                </c:pt>
              </c:strCache>
            </c:strRef>
          </c:tx>
          <c:spPr>
            <a:ln w="19050" cap="rnd">
              <a:solidFill>
                <a:schemeClr val="accent6"/>
              </a:solidFill>
              <a:round/>
            </a:ln>
            <a:effectLst/>
          </c:spPr>
          <c:marker>
            <c:symbol val="none"/>
          </c:marker>
          <c:cat>
            <c:numRef>
              <c:f>'DWGM Hourly Demand'!$J$34:$J$57</c:f>
              <c:numCache>
                <c:formatCode>h:mm</c:formatCode>
                <c:ptCount val="24"/>
                <c:pt idx="0">
                  <c:v>0.29166666666666669</c:v>
                </c:pt>
                <c:pt idx="1">
                  <c:v>0.33333333333333298</c:v>
                </c:pt>
                <c:pt idx="2">
                  <c:v>0.375</c:v>
                </c:pt>
                <c:pt idx="3">
                  <c:v>0.41666666666666702</c:v>
                </c:pt>
                <c:pt idx="4">
                  <c:v>0.45833333333333298</c:v>
                </c:pt>
                <c:pt idx="5">
                  <c:v>0.5</c:v>
                </c:pt>
                <c:pt idx="6">
                  <c:v>0.54166666666666696</c:v>
                </c:pt>
                <c:pt idx="7">
                  <c:v>0.58333333333333304</c:v>
                </c:pt>
                <c:pt idx="8">
                  <c:v>0.625</c:v>
                </c:pt>
                <c:pt idx="9">
                  <c:v>0.66666666666666696</c:v>
                </c:pt>
                <c:pt idx="10">
                  <c:v>0.70833333333333304</c:v>
                </c:pt>
                <c:pt idx="11">
                  <c:v>0.75</c:v>
                </c:pt>
                <c:pt idx="12">
                  <c:v>0.79166666666666696</c:v>
                </c:pt>
                <c:pt idx="13">
                  <c:v>0.83333333333333304</c:v>
                </c:pt>
                <c:pt idx="14">
                  <c:v>0.875</c:v>
                </c:pt>
                <c:pt idx="15">
                  <c:v>0.91666666666666696</c:v>
                </c:pt>
                <c:pt idx="16">
                  <c:v>0.95833333333333304</c:v>
                </c:pt>
                <c:pt idx="17">
                  <c:v>1</c:v>
                </c:pt>
                <c:pt idx="18">
                  <c:v>1.0416666666666701</c:v>
                </c:pt>
                <c:pt idx="19">
                  <c:v>1.0833333333333299</c:v>
                </c:pt>
                <c:pt idx="20">
                  <c:v>1.125</c:v>
                </c:pt>
                <c:pt idx="21">
                  <c:v>1.1666666666666701</c:v>
                </c:pt>
                <c:pt idx="22">
                  <c:v>1.2083333333333299</c:v>
                </c:pt>
                <c:pt idx="23">
                  <c:v>1.25</c:v>
                </c:pt>
              </c:numCache>
            </c:numRef>
          </c:cat>
          <c:val>
            <c:numRef>
              <c:f>'DWGM Hourly Demand'!$O$34:$O$57</c:f>
              <c:numCache>
                <c:formatCode>0.00</c:formatCode>
                <c:ptCount val="24"/>
                <c:pt idx="0">
                  <c:v>44.207188424909091</c:v>
                </c:pt>
                <c:pt idx="1">
                  <c:v>60.853526696045449</c:v>
                </c:pt>
                <c:pt idx="2">
                  <c:v>61.708004642818196</c:v>
                </c:pt>
                <c:pt idx="3">
                  <c:v>54.988587983045456</c:v>
                </c:pt>
                <c:pt idx="4">
                  <c:v>49.209211224090922</c:v>
                </c:pt>
                <c:pt idx="5">
                  <c:v>44.674855006000008</c:v>
                </c:pt>
                <c:pt idx="6">
                  <c:v>42.230649596590915</c:v>
                </c:pt>
                <c:pt idx="7">
                  <c:v>41.247429196636368</c:v>
                </c:pt>
                <c:pt idx="8">
                  <c:v>40.904012039318182</c:v>
                </c:pt>
                <c:pt idx="9">
                  <c:v>43.435497344909095</c:v>
                </c:pt>
                <c:pt idx="10">
                  <c:v>51.524190326454551</c:v>
                </c:pt>
                <c:pt idx="11">
                  <c:v>63.194646863636372</c:v>
                </c:pt>
                <c:pt idx="12">
                  <c:v>70.668593154590909</c:v>
                </c:pt>
                <c:pt idx="13">
                  <c:v>70.304223092136368</c:v>
                </c:pt>
                <c:pt idx="14">
                  <c:v>65.853204176090898</c:v>
                </c:pt>
                <c:pt idx="15">
                  <c:v>57.005095907545439</c:v>
                </c:pt>
                <c:pt idx="16">
                  <c:v>42.758741873181812</c:v>
                </c:pt>
                <c:pt idx="17">
                  <c:v>31.374105894045456</c:v>
                </c:pt>
                <c:pt idx="18">
                  <c:v>25.322765115545455</c:v>
                </c:pt>
                <c:pt idx="19">
                  <c:v>22.684719902863641</c:v>
                </c:pt>
                <c:pt idx="20">
                  <c:v>21.898881240045455</c:v>
                </c:pt>
                <c:pt idx="21">
                  <c:v>22.306146847000001</c:v>
                </c:pt>
                <c:pt idx="22">
                  <c:v>24.505964664681816</c:v>
                </c:pt>
                <c:pt idx="23">
                  <c:v>31.099827160454542</c:v>
                </c:pt>
              </c:numCache>
            </c:numRef>
          </c:val>
          <c:smooth val="0"/>
          <c:extLst>
            <c:ext xmlns:c16="http://schemas.microsoft.com/office/drawing/2014/chart" uri="{C3380CC4-5D6E-409C-BE32-E72D297353CC}">
              <c16:uniqueId val="{00000004-5947-4525-AA44-764E9176F037}"/>
            </c:ext>
          </c:extLst>
        </c:ser>
        <c:dLbls>
          <c:showLegendKey val="0"/>
          <c:showVal val="0"/>
          <c:showCatName val="0"/>
          <c:showSerName val="0"/>
          <c:showPercent val="0"/>
          <c:showBubbleSize val="0"/>
        </c:dLbls>
        <c:marker val="1"/>
        <c:smooth val="0"/>
        <c:axId val="686638312"/>
        <c:axId val="686633720"/>
      </c:lineChart>
      <c:catAx>
        <c:axId val="686638312"/>
        <c:scaling>
          <c:orientation val="minMax"/>
        </c:scaling>
        <c:delete val="0"/>
        <c:axPos val="b"/>
        <c:title>
          <c:tx>
            <c:rich>
              <a:bodyPr rot="0" spcFirstLastPara="1" vertOverflow="ellipsis" vert="horz" wrap="square" anchor="ctr" anchorCtr="1"/>
              <a:lstStyle/>
              <a:p>
                <a:pPr algn="ctr">
                  <a:defRPr lang="en-AU" sz="1200" b="0" i="0" u="none" strike="noStrike" kern="1200" baseline="0">
                    <a:solidFill>
                      <a:sysClr val="windowText" lastClr="000000"/>
                    </a:solidFill>
                    <a:latin typeface="Segoe UI Semilight" panose="020B0402040204020203" pitchFamily="34" charset="0"/>
                    <a:ea typeface="+mn-ea"/>
                    <a:cs typeface="Segoe UI Semilight" panose="020B0402040204020203" pitchFamily="34" charset="0"/>
                  </a:defRPr>
                </a:pPr>
                <a:r>
                  <a:rPr lang="en-AU" sz="1200" b="0" i="0" u="none" strike="noStrike" kern="1200" baseline="0">
                    <a:solidFill>
                      <a:sysClr val="windowText" lastClr="000000"/>
                    </a:solidFill>
                    <a:latin typeface="Segoe UI Semilight" panose="020B0402040204020203" pitchFamily="34" charset="0"/>
                    <a:ea typeface="+mn-ea"/>
                    <a:cs typeface="Segoe UI Semilight" panose="020B0402040204020203" pitchFamily="34" charset="0"/>
                  </a:rPr>
                  <a:t>Hour Ending</a:t>
                </a:r>
              </a:p>
            </c:rich>
          </c:tx>
          <c:overlay val="0"/>
          <c:spPr>
            <a:noFill/>
            <a:ln>
              <a:noFill/>
            </a:ln>
            <a:effectLst/>
          </c:spPr>
          <c:txPr>
            <a:bodyPr rot="0" spcFirstLastPara="1" vertOverflow="ellipsis" vert="horz" wrap="square" anchor="ctr" anchorCtr="1"/>
            <a:lstStyle/>
            <a:p>
              <a:pPr algn="ctr">
                <a:defRPr lang="en-AU" sz="1200" b="0" i="0" u="none" strike="noStrike" kern="1200" baseline="0">
                  <a:solidFill>
                    <a:sysClr val="windowText" lastClr="000000"/>
                  </a:solidFill>
                  <a:latin typeface="Segoe UI Semilight" panose="020B0402040204020203" pitchFamily="34" charset="0"/>
                  <a:ea typeface="+mn-ea"/>
                  <a:cs typeface="Segoe UI Semilight" panose="020B0402040204020203" pitchFamily="34" charset="0"/>
                </a:defRPr>
              </a:pPr>
              <a:endParaRPr lang="en-US"/>
            </a:p>
          </c:txPr>
        </c:title>
        <c:numFmt formatCode="h:mm"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Segoe UI Semilight" panose="020B0402040204020203" pitchFamily="34" charset="0"/>
                <a:ea typeface="+mn-ea"/>
                <a:cs typeface="Segoe UI Semilight" panose="020B0402040204020203" pitchFamily="34" charset="0"/>
              </a:defRPr>
            </a:pPr>
            <a:endParaRPr lang="en-US"/>
          </a:p>
        </c:txPr>
        <c:crossAx val="686633720"/>
        <c:crosses val="autoZero"/>
        <c:auto val="1"/>
        <c:lblAlgn val="ctr"/>
        <c:lblOffset val="100"/>
        <c:tickLblSkip val="2"/>
        <c:tickMarkSkip val="2"/>
        <c:noMultiLvlLbl val="0"/>
      </c:catAx>
      <c:valAx>
        <c:axId val="686633720"/>
        <c:scaling>
          <c:orientation val="minMax"/>
        </c:scaling>
        <c:delete val="0"/>
        <c:axPos val="l"/>
        <c:majorGridlines>
          <c:spPr>
            <a:ln w="9525" cap="flat" cmpd="sng" algn="ctr">
              <a:solidFill>
                <a:schemeClr val="bg1">
                  <a:lumMod val="95000"/>
                </a:schemeClr>
              </a:solidFill>
              <a:round/>
            </a:ln>
            <a:effectLst/>
          </c:spPr>
        </c:majorGridlines>
        <c:title>
          <c:tx>
            <c:rich>
              <a:bodyPr rot="-5400000" spcFirstLastPara="1" vertOverflow="ellipsis" vert="horz" wrap="square" anchor="ctr" anchorCtr="1"/>
              <a:lstStyle/>
              <a:p>
                <a:pPr>
                  <a:defRPr sz="1400" b="0" i="0" u="none" strike="noStrike" kern="1200" baseline="0">
                    <a:solidFill>
                      <a:sysClr val="windowText" lastClr="000000"/>
                    </a:solidFill>
                    <a:latin typeface="Segoe UI Semilight" panose="020B0402040204020203" pitchFamily="34" charset="0"/>
                    <a:ea typeface="+mn-ea"/>
                    <a:cs typeface="Segoe UI Semilight" panose="020B0402040204020203" pitchFamily="34" charset="0"/>
                  </a:defRPr>
                </a:pPr>
                <a:r>
                  <a:rPr lang="en-AU" sz="1400"/>
                  <a:t>TJ/hour</a:t>
                </a:r>
              </a:p>
            </c:rich>
          </c:tx>
          <c:overlay val="0"/>
          <c:spPr>
            <a:noFill/>
            <a:ln>
              <a:noFill/>
            </a:ln>
            <a:effectLst/>
          </c:spPr>
          <c:txPr>
            <a:bodyPr rot="-5400000" spcFirstLastPara="1" vertOverflow="ellipsis" vert="horz" wrap="square" anchor="ctr" anchorCtr="1"/>
            <a:lstStyle/>
            <a:p>
              <a:pPr>
                <a:defRPr sz="1400" b="0" i="0" u="none" strike="noStrike" kern="1200" baseline="0">
                  <a:solidFill>
                    <a:sysClr val="windowText" lastClr="000000"/>
                  </a:solidFill>
                  <a:latin typeface="Segoe UI Semilight" panose="020B0402040204020203" pitchFamily="34" charset="0"/>
                  <a:ea typeface="+mn-ea"/>
                  <a:cs typeface="Segoe UI Semilight" panose="020B0402040204020203" pitchFamily="34" charset="0"/>
                </a:defRPr>
              </a:pPr>
              <a:endParaRPr lang="en-US"/>
            </a:p>
          </c:txPr>
        </c:title>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300" b="0" i="0" u="none" strike="noStrike" kern="1200" baseline="0">
                <a:solidFill>
                  <a:sysClr val="windowText" lastClr="000000"/>
                </a:solidFill>
                <a:latin typeface="Segoe UI Semilight" panose="020B0402040204020203" pitchFamily="34" charset="0"/>
                <a:ea typeface="+mn-ea"/>
                <a:cs typeface="Segoe UI Semilight" panose="020B0402040204020203" pitchFamily="34" charset="0"/>
              </a:defRPr>
            </a:pPr>
            <a:endParaRPr lang="en-US"/>
          </a:p>
        </c:txPr>
        <c:crossAx val="686638312"/>
        <c:crosses val="autoZero"/>
        <c:crossBetween val="between"/>
      </c:valAx>
      <c:valAx>
        <c:axId val="1109174880"/>
        <c:scaling>
          <c:orientation val="minMax"/>
        </c:scaling>
        <c:delete val="1"/>
        <c:axPos val="r"/>
        <c:numFmt formatCode="0.00" sourceLinked="1"/>
        <c:majorTickMark val="out"/>
        <c:minorTickMark val="none"/>
        <c:tickLblPos val="nextTo"/>
        <c:crossAx val="1109171600"/>
        <c:crosses val="max"/>
        <c:crossBetween val="between"/>
      </c:valAx>
      <c:catAx>
        <c:axId val="1109171600"/>
        <c:scaling>
          <c:orientation val="minMax"/>
        </c:scaling>
        <c:delete val="1"/>
        <c:axPos val="b"/>
        <c:numFmt formatCode="h:mm" sourceLinked="1"/>
        <c:majorTickMark val="out"/>
        <c:minorTickMark val="none"/>
        <c:tickLblPos val="nextTo"/>
        <c:crossAx val="110917488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Segoe UI Semilight" panose="020B0402040204020203" pitchFamily="34" charset="0"/>
              <a:ea typeface="+mn-ea"/>
              <a:cs typeface="Segoe UI Semilight" panose="020B0402040204020203"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900">
          <a:solidFill>
            <a:sysClr val="windowText" lastClr="000000"/>
          </a:solidFill>
          <a:latin typeface="Segoe UI Semilight" panose="020B0402040204020203" pitchFamily="34" charset="0"/>
          <a:cs typeface="Segoe UI Semilight" panose="020B0402040204020203" pitchFamily="34" charset="0"/>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22373594488434"/>
          <c:y val="5.5427804689326669E-2"/>
          <c:w val="0.82359255777891371"/>
          <c:h val="0.86090423272361649"/>
        </c:manualLayout>
      </c:layout>
      <c:lineChart>
        <c:grouping val="standard"/>
        <c:varyColors val="0"/>
        <c:ser>
          <c:idx val="0"/>
          <c:order val="0"/>
          <c:tx>
            <c:v>ACCC Netback</c:v>
          </c:tx>
          <c:spPr>
            <a:ln w="19050" cap="rnd">
              <a:solidFill>
                <a:srgbClr val="C00000"/>
              </a:solidFill>
              <a:round/>
            </a:ln>
            <a:effectLst/>
          </c:spPr>
          <c:marker>
            <c:symbol val="none"/>
          </c:marker>
          <c:cat>
            <c:numRef>
              <c:f>'Summary - Qtr'!$B$11:$B$29</c:f>
              <c:numCache>
                <c:formatCode>General</c:formatCode>
                <c:ptCount val="19"/>
                <c:pt idx="0">
                  <c:v>2016</c:v>
                </c:pt>
                <c:pt idx="1">
                  <c:v>2016</c:v>
                </c:pt>
                <c:pt idx="2">
                  <c:v>2016</c:v>
                </c:pt>
                <c:pt idx="3">
                  <c:v>2016</c:v>
                </c:pt>
                <c:pt idx="4">
                  <c:v>2017</c:v>
                </c:pt>
                <c:pt idx="5">
                  <c:v>2017</c:v>
                </c:pt>
                <c:pt idx="6">
                  <c:v>2017</c:v>
                </c:pt>
                <c:pt idx="7">
                  <c:v>2017</c:v>
                </c:pt>
                <c:pt idx="8">
                  <c:v>2018</c:v>
                </c:pt>
                <c:pt idx="9">
                  <c:v>2018</c:v>
                </c:pt>
                <c:pt idx="10">
                  <c:v>2018</c:v>
                </c:pt>
                <c:pt idx="11">
                  <c:v>2018</c:v>
                </c:pt>
                <c:pt idx="12">
                  <c:v>2019</c:v>
                </c:pt>
                <c:pt idx="13">
                  <c:v>2019</c:v>
                </c:pt>
                <c:pt idx="14">
                  <c:v>2019</c:v>
                </c:pt>
                <c:pt idx="15">
                  <c:v>2019</c:v>
                </c:pt>
                <c:pt idx="16">
                  <c:v>2020</c:v>
                </c:pt>
                <c:pt idx="17">
                  <c:v>2020</c:v>
                </c:pt>
                <c:pt idx="18">
                  <c:v>2020</c:v>
                </c:pt>
              </c:numCache>
            </c:numRef>
          </c:cat>
          <c:val>
            <c:numRef>
              <c:f>'Summary - Qtr'!$I$11:$I$29</c:f>
              <c:numCache>
                <c:formatCode>_(* #,##0.00_);_(* \(#,##0.00\);_(* "-"??_);_(@_)</c:formatCode>
                <c:ptCount val="19"/>
                <c:pt idx="0">
                  <c:v>7.6833333333333336</c:v>
                </c:pt>
                <c:pt idx="1">
                  <c:v>4.8266666666666662</c:v>
                </c:pt>
                <c:pt idx="2">
                  <c:v>6</c:v>
                </c:pt>
                <c:pt idx="3">
                  <c:v>6.72</c:v>
                </c:pt>
                <c:pt idx="4">
                  <c:v>9.57</c:v>
                </c:pt>
                <c:pt idx="5">
                  <c:v>6.3633333333333333</c:v>
                </c:pt>
                <c:pt idx="6">
                  <c:v>6.0866666666666669</c:v>
                </c:pt>
                <c:pt idx="7">
                  <c:v>8.57</c:v>
                </c:pt>
                <c:pt idx="8">
                  <c:v>11.420000000000002</c:v>
                </c:pt>
                <c:pt idx="9">
                  <c:v>8.5833333333333339</c:v>
                </c:pt>
                <c:pt idx="10">
                  <c:v>11.213333333333333</c:v>
                </c:pt>
                <c:pt idx="11">
                  <c:v>12.303333333333333</c:v>
                </c:pt>
                <c:pt idx="12">
                  <c:v>9.5966666666666658</c:v>
                </c:pt>
                <c:pt idx="13">
                  <c:v>6.2433333333333332</c:v>
                </c:pt>
                <c:pt idx="14">
                  <c:v>5.330000000000001</c:v>
                </c:pt>
                <c:pt idx="15">
                  <c:v>6.1471612430488465</c:v>
                </c:pt>
                <c:pt idx="16">
                  <c:v>5.3344051364876748</c:v>
                </c:pt>
                <c:pt idx="17">
                  <c:v>3.2230768449331628</c:v>
                </c:pt>
                <c:pt idx="18">
                  <c:v>2.5960024863018334</c:v>
                </c:pt>
              </c:numCache>
            </c:numRef>
          </c:val>
          <c:smooth val="0"/>
          <c:extLst>
            <c:ext xmlns:c16="http://schemas.microsoft.com/office/drawing/2014/chart" uri="{C3380CC4-5D6E-409C-BE32-E72D297353CC}">
              <c16:uniqueId val="{00000000-0C34-4A04-B655-19376A9ACD2B}"/>
            </c:ext>
          </c:extLst>
        </c:ser>
        <c:dLbls>
          <c:showLegendKey val="0"/>
          <c:showVal val="0"/>
          <c:showCatName val="0"/>
          <c:showSerName val="0"/>
          <c:showPercent val="0"/>
          <c:showBubbleSize val="0"/>
        </c:dLbls>
        <c:smooth val="0"/>
        <c:axId val="411906008"/>
        <c:axId val="411907184"/>
      </c:lineChart>
      <c:catAx>
        <c:axId val="411906008"/>
        <c:scaling>
          <c:orientation val="minMax"/>
        </c:scaling>
        <c:delete val="0"/>
        <c:axPos val="b"/>
        <c:numFmt formatCode="General" sourceLinked="1"/>
        <c:majorTickMark val="out"/>
        <c:minorTickMark val="none"/>
        <c:tickLblPos val="nextTo"/>
        <c:spPr>
          <a:noFill/>
          <a:ln w="9525" cap="flat" cmpd="sng" algn="ctr">
            <a:solidFill>
              <a:schemeClr val="tx2"/>
            </a:solidFill>
            <a:round/>
          </a:ln>
          <a:effectLst/>
        </c:spPr>
        <c:txPr>
          <a:bodyPr rot="-60000000" spcFirstLastPara="1" vertOverflow="ellipsis" vert="horz" wrap="square" anchor="ctr" anchorCtr="1"/>
          <a:lstStyle/>
          <a:p>
            <a:pPr>
              <a:defRPr lang="en-US" sz="1300" b="0" i="0" u="none" strike="noStrike" kern="1200" baseline="0">
                <a:solidFill>
                  <a:schemeClr val="tx2"/>
                </a:solidFill>
                <a:latin typeface="+mn-lt"/>
                <a:ea typeface="+mn-ea"/>
                <a:cs typeface="+mn-cs"/>
              </a:defRPr>
            </a:pPr>
            <a:endParaRPr lang="en-US"/>
          </a:p>
        </c:txPr>
        <c:crossAx val="411907184"/>
        <c:crosses val="autoZero"/>
        <c:auto val="1"/>
        <c:lblAlgn val="ctr"/>
        <c:lblOffset val="100"/>
        <c:tickLblSkip val="4"/>
        <c:tickMarkSkip val="4"/>
        <c:noMultiLvlLbl val="0"/>
      </c:catAx>
      <c:valAx>
        <c:axId val="411907184"/>
        <c:scaling>
          <c:orientation val="minMax"/>
        </c:scaling>
        <c:delete val="0"/>
        <c:axPos val="l"/>
        <c:majorGridlines>
          <c:spPr>
            <a:ln w="9525" cap="flat" cmpd="sng" algn="ctr">
              <a:solidFill>
                <a:schemeClr val="bg1">
                  <a:lumMod val="95000"/>
                </a:schemeClr>
              </a:solidFill>
              <a:round/>
            </a:ln>
            <a:effectLst/>
          </c:spPr>
        </c:majorGridlines>
        <c:title>
          <c:tx>
            <c:rich>
              <a:bodyPr rot="-5400000" spcFirstLastPara="1" vertOverflow="ellipsis" vert="horz" wrap="square" anchor="ctr" anchorCtr="1"/>
              <a:lstStyle/>
              <a:p>
                <a:pPr>
                  <a:defRPr lang="en-US" sz="1300" b="0" i="0" u="none" strike="noStrike" kern="1200" baseline="0">
                    <a:solidFill>
                      <a:schemeClr val="tx2"/>
                    </a:solidFill>
                    <a:latin typeface="+mn-lt"/>
                    <a:ea typeface="+mn-ea"/>
                    <a:cs typeface="+mn-cs"/>
                  </a:defRPr>
                </a:pPr>
                <a:r>
                  <a:rPr lang="en-US"/>
                  <a:t>Gas Price A$/GJ</a:t>
                </a:r>
              </a:p>
            </c:rich>
          </c:tx>
          <c:overlay val="0"/>
          <c:spPr>
            <a:noFill/>
            <a:ln>
              <a:noFill/>
            </a:ln>
            <a:effectLst/>
          </c:spPr>
          <c:txPr>
            <a:bodyPr rot="-5400000" spcFirstLastPara="1" vertOverflow="ellipsis" vert="horz" wrap="square" anchor="ctr" anchorCtr="1"/>
            <a:lstStyle/>
            <a:p>
              <a:pPr>
                <a:defRPr lang="en-US" sz="1300" b="0" i="0" u="none" strike="noStrike" kern="1200" baseline="0">
                  <a:solidFill>
                    <a:schemeClr val="tx2"/>
                  </a:solidFill>
                  <a:latin typeface="+mn-lt"/>
                  <a:ea typeface="+mn-ea"/>
                  <a:cs typeface="+mn-cs"/>
                </a:defRPr>
              </a:pPr>
              <a:endParaRPr lang="en-US"/>
            </a:p>
          </c:txPr>
        </c:title>
        <c:numFmt formatCode="General" sourceLinked="0"/>
        <c:majorTickMark val="out"/>
        <c:minorTickMark val="none"/>
        <c:tickLblPos val="nextTo"/>
        <c:spPr>
          <a:noFill/>
          <a:ln>
            <a:solidFill>
              <a:schemeClr val="tx2"/>
            </a:solidFill>
          </a:ln>
          <a:effectLst/>
        </c:spPr>
        <c:txPr>
          <a:bodyPr rot="-60000000" spcFirstLastPara="1" vertOverflow="ellipsis" vert="horz" wrap="square" anchor="ctr" anchorCtr="1"/>
          <a:lstStyle/>
          <a:p>
            <a:pPr>
              <a:defRPr lang="en-US" sz="1300" b="0" i="0" u="none" strike="noStrike" kern="1200" baseline="0">
                <a:solidFill>
                  <a:schemeClr val="tx2"/>
                </a:solidFill>
                <a:latin typeface="+mn-lt"/>
                <a:ea typeface="+mn-ea"/>
                <a:cs typeface="+mn-cs"/>
              </a:defRPr>
            </a:pPr>
            <a:endParaRPr lang="en-US"/>
          </a:p>
        </c:txPr>
        <c:crossAx val="411906008"/>
        <c:crosses val="autoZero"/>
        <c:crossBetween val="between"/>
      </c:valAx>
      <c:spPr>
        <a:noFill/>
        <a:ln>
          <a:noFill/>
        </a:ln>
        <a:effectLst/>
      </c:spPr>
    </c:plotArea>
    <c:plotVisOnly val="1"/>
    <c:dispBlanksAs val="gap"/>
    <c:showDLblsOverMax val="0"/>
  </c:chart>
  <c:spPr>
    <a:noFill/>
    <a:ln>
      <a:noFill/>
    </a:ln>
    <a:effectLst/>
  </c:spPr>
  <c:txPr>
    <a:bodyPr/>
    <a:lstStyle/>
    <a:p>
      <a:pPr algn="ctr">
        <a:defRPr lang="en-US" sz="1300" b="0" i="0" u="none" strike="noStrike" kern="1200" baseline="0">
          <a:solidFill>
            <a:schemeClr val="tx2"/>
          </a:solidFill>
          <a:latin typeface="+mn-lt"/>
          <a:ea typeface="+mn-ea"/>
          <a:cs typeface="+mn-cs"/>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942468464870777"/>
          <c:y val="5.3871241830065357E-2"/>
          <c:w val="0.83643542352134315"/>
          <c:h val="0.68440975172672625"/>
        </c:manualLayout>
      </c:layout>
      <c:lineChart>
        <c:grouping val="standard"/>
        <c:varyColors val="0"/>
        <c:ser>
          <c:idx val="1"/>
          <c:order val="0"/>
          <c:tx>
            <c:strRef>
              <c:f>Output!$V$75</c:f>
              <c:strCache>
                <c:ptCount val="1"/>
                <c:pt idx="0">
                  <c:v>GSH </c:v>
                </c:pt>
              </c:strCache>
            </c:strRef>
          </c:tx>
          <c:spPr>
            <a:ln w="19050" cap="rnd">
              <a:solidFill>
                <a:schemeClr val="accent2"/>
              </a:solidFill>
              <a:round/>
            </a:ln>
            <a:effectLst/>
          </c:spPr>
          <c:marker>
            <c:symbol val="none"/>
          </c:marker>
          <c:cat>
            <c:multiLvlStrRef>
              <c:f>Output!$S$76:$T$82</c:f>
              <c:multiLvlStrCache>
                <c:ptCount val="7"/>
                <c:lvl>
                  <c:pt idx="0">
                    <c:v>Q1</c:v>
                  </c:pt>
                  <c:pt idx="1">
                    <c:v>Q2</c:v>
                  </c:pt>
                  <c:pt idx="2">
                    <c:v>Q3</c:v>
                  </c:pt>
                  <c:pt idx="3">
                    <c:v>Q4</c:v>
                  </c:pt>
                  <c:pt idx="4">
                    <c:v>Q1</c:v>
                  </c:pt>
                  <c:pt idx="5">
                    <c:v>Q2</c:v>
                  </c:pt>
                  <c:pt idx="6">
                    <c:v>Q3</c:v>
                  </c:pt>
                </c:lvl>
                <c:lvl>
                  <c:pt idx="0">
                    <c:v>2019</c:v>
                  </c:pt>
                  <c:pt idx="4">
                    <c:v>2020</c:v>
                  </c:pt>
                </c:lvl>
              </c:multiLvlStrCache>
            </c:multiLvlStrRef>
          </c:cat>
          <c:val>
            <c:numRef>
              <c:f>Output!$V$76:$V$82</c:f>
              <c:numCache>
                <c:formatCode>0.00</c:formatCode>
                <c:ptCount val="7"/>
                <c:pt idx="0">
                  <c:v>9.0923385168825845</c:v>
                </c:pt>
                <c:pt idx="1">
                  <c:v>8.4984579568996814</c:v>
                </c:pt>
                <c:pt idx="2">
                  <c:v>6.8058623173183683</c:v>
                </c:pt>
                <c:pt idx="3">
                  <c:v>6.986923076923075</c:v>
                </c:pt>
                <c:pt idx="4">
                  <c:v>5.2782417582417578</c:v>
                </c:pt>
                <c:pt idx="5">
                  <c:v>4.0999999999999996</c:v>
                </c:pt>
                <c:pt idx="6" formatCode="0.000">
                  <c:v>3.8524014336917562</c:v>
                </c:pt>
              </c:numCache>
            </c:numRef>
          </c:val>
          <c:smooth val="0"/>
          <c:extLst>
            <c:ext xmlns:c16="http://schemas.microsoft.com/office/drawing/2014/chart" uri="{C3380CC4-5D6E-409C-BE32-E72D297353CC}">
              <c16:uniqueId val="{00000000-B71F-4909-9BA6-353735685309}"/>
            </c:ext>
          </c:extLst>
        </c:ser>
        <c:ser>
          <c:idx val="2"/>
          <c:order val="1"/>
          <c:tx>
            <c:strRef>
              <c:f>Output!$X$75</c:f>
              <c:strCache>
                <c:ptCount val="1"/>
                <c:pt idx="0">
                  <c:v>BRI </c:v>
                </c:pt>
              </c:strCache>
            </c:strRef>
          </c:tx>
          <c:spPr>
            <a:ln w="19050" cap="rnd">
              <a:solidFill>
                <a:schemeClr val="accent1"/>
              </a:solidFill>
              <a:round/>
            </a:ln>
            <a:effectLst/>
          </c:spPr>
          <c:marker>
            <c:symbol val="none"/>
          </c:marker>
          <c:cat>
            <c:multiLvlStrRef>
              <c:f>Output!$S$76:$T$82</c:f>
              <c:multiLvlStrCache>
                <c:ptCount val="7"/>
                <c:lvl>
                  <c:pt idx="0">
                    <c:v>Q1</c:v>
                  </c:pt>
                  <c:pt idx="1">
                    <c:v>Q2</c:v>
                  </c:pt>
                  <c:pt idx="2">
                    <c:v>Q3</c:v>
                  </c:pt>
                  <c:pt idx="3">
                    <c:v>Q4</c:v>
                  </c:pt>
                  <c:pt idx="4">
                    <c:v>Q1</c:v>
                  </c:pt>
                  <c:pt idx="5">
                    <c:v>Q2</c:v>
                  </c:pt>
                  <c:pt idx="6">
                    <c:v>Q3</c:v>
                  </c:pt>
                </c:lvl>
                <c:lvl>
                  <c:pt idx="0">
                    <c:v>2019</c:v>
                  </c:pt>
                  <c:pt idx="4">
                    <c:v>2020</c:v>
                  </c:pt>
                </c:lvl>
              </c:multiLvlStrCache>
            </c:multiLvlStrRef>
          </c:cat>
          <c:val>
            <c:numRef>
              <c:f>Output!$X$76:$X$82</c:f>
              <c:numCache>
                <c:formatCode>0.00</c:formatCode>
                <c:ptCount val="7"/>
                <c:pt idx="0">
                  <c:v>9.4133333333333322</c:v>
                </c:pt>
                <c:pt idx="1">
                  <c:v>8.7133333333333329</c:v>
                </c:pt>
                <c:pt idx="2">
                  <c:v>7.2700000000000005</c:v>
                </c:pt>
                <c:pt idx="3">
                  <c:v>6.68</c:v>
                </c:pt>
                <c:pt idx="4">
                  <c:v>5.206666666666667</c:v>
                </c:pt>
                <c:pt idx="5">
                  <c:v>3.8833333333333333</c:v>
                </c:pt>
                <c:pt idx="6" formatCode="0.000">
                  <c:v>4.18</c:v>
                </c:pt>
              </c:numCache>
            </c:numRef>
          </c:val>
          <c:smooth val="0"/>
          <c:extLst>
            <c:ext xmlns:c16="http://schemas.microsoft.com/office/drawing/2014/chart" uri="{C3380CC4-5D6E-409C-BE32-E72D297353CC}">
              <c16:uniqueId val="{00000001-B71F-4909-9BA6-353735685309}"/>
            </c:ext>
          </c:extLst>
        </c:ser>
        <c:ser>
          <c:idx val="3"/>
          <c:order val="2"/>
          <c:tx>
            <c:strRef>
              <c:f>Output!$W$75</c:f>
              <c:strCache>
                <c:ptCount val="1"/>
                <c:pt idx="0">
                  <c:v>ADL </c:v>
                </c:pt>
              </c:strCache>
            </c:strRef>
          </c:tx>
          <c:spPr>
            <a:ln w="19050" cap="rnd">
              <a:solidFill>
                <a:schemeClr val="accent4"/>
              </a:solidFill>
              <a:round/>
            </a:ln>
            <a:effectLst/>
          </c:spPr>
          <c:marker>
            <c:symbol val="none"/>
          </c:marker>
          <c:cat>
            <c:multiLvlStrRef>
              <c:f>Output!$S$76:$T$82</c:f>
              <c:multiLvlStrCache>
                <c:ptCount val="7"/>
                <c:lvl>
                  <c:pt idx="0">
                    <c:v>Q1</c:v>
                  </c:pt>
                  <c:pt idx="1">
                    <c:v>Q2</c:v>
                  </c:pt>
                  <c:pt idx="2">
                    <c:v>Q3</c:v>
                  </c:pt>
                  <c:pt idx="3">
                    <c:v>Q4</c:v>
                  </c:pt>
                  <c:pt idx="4">
                    <c:v>Q1</c:v>
                  </c:pt>
                  <c:pt idx="5">
                    <c:v>Q2</c:v>
                  </c:pt>
                  <c:pt idx="6">
                    <c:v>Q3</c:v>
                  </c:pt>
                </c:lvl>
                <c:lvl>
                  <c:pt idx="0">
                    <c:v>2019</c:v>
                  </c:pt>
                  <c:pt idx="4">
                    <c:v>2020</c:v>
                  </c:pt>
                </c:lvl>
              </c:multiLvlStrCache>
            </c:multiLvlStrRef>
          </c:cat>
          <c:val>
            <c:numRef>
              <c:f>Output!$W$76:$W$82</c:f>
              <c:numCache>
                <c:formatCode>0.00</c:formatCode>
                <c:ptCount val="7"/>
                <c:pt idx="0">
                  <c:v>10.256666666666668</c:v>
                </c:pt>
                <c:pt idx="1">
                  <c:v>10.45</c:v>
                </c:pt>
                <c:pt idx="2">
                  <c:v>8.8866666666666667</c:v>
                </c:pt>
                <c:pt idx="3">
                  <c:v>8.1933333333333334</c:v>
                </c:pt>
                <c:pt idx="4">
                  <c:v>6.2833333333333341</c:v>
                </c:pt>
                <c:pt idx="5">
                  <c:v>5.126666666666666</c:v>
                </c:pt>
                <c:pt idx="6" formatCode="0.000">
                  <c:v>5.3999999999999995</c:v>
                </c:pt>
              </c:numCache>
            </c:numRef>
          </c:val>
          <c:smooth val="0"/>
          <c:extLst>
            <c:ext xmlns:c16="http://schemas.microsoft.com/office/drawing/2014/chart" uri="{C3380CC4-5D6E-409C-BE32-E72D297353CC}">
              <c16:uniqueId val="{00000002-B71F-4909-9BA6-353735685309}"/>
            </c:ext>
          </c:extLst>
        </c:ser>
        <c:ser>
          <c:idx val="4"/>
          <c:order val="3"/>
          <c:tx>
            <c:strRef>
              <c:f>Output!$Y$75</c:f>
              <c:strCache>
                <c:ptCount val="1"/>
                <c:pt idx="0">
                  <c:v>SYD </c:v>
                </c:pt>
              </c:strCache>
            </c:strRef>
          </c:tx>
          <c:spPr>
            <a:ln w="19050" cap="rnd">
              <a:solidFill>
                <a:schemeClr val="accent5"/>
              </a:solidFill>
              <a:round/>
            </a:ln>
            <a:effectLst/>
          </c:spPr>
          <c:marker>
            <c:symbol val="none"/>
          </c:marker>
          <c:cat>
            <c:multiLvlStrRef>
              <c:f>Output!$S$76:$T$82</c:f>
              <c:multiLvlStrCache>
                <c:ptCount val="7"/>
                <c:lvl>
                  <c:pt idx="0">
                    <c:v>Q1</c:v>
                  </c:pt>
                  <c:pt idx="1">
                    <c:v>Q2</c:v>
                  </c:pt>
                  <c:pt idx="2">
                    <c:v>Q3</c:v>
                  </c:pt>
                  <c:pt idx="3">
                    <c:v>Q4</c:v>
                  </c:pt>
                  <c:pt idx="4">
                    <c:v>Q1</c:v>
                  </c:pt>
                  <c:pt idx="5">
                    <c:v>Q2</c:v>
                  </c:pt>
                  <c:pt idx="6">
                    <c:v>Q3</c:v>
                  </c:pt>
                </c:lvl>
                <c:lvl>
                  <c:pt idx="0">
                    <c:v>2019</c:v>
                  </c:pt>
                  <c:pt idx="4">
                    <c:v>2020</c:v>
                  </c:pt>
                </c:lvl>
              </c:multiLvlStrCache>
            </c:multiLvlStrRef>
          </c:cat>
          <c:val>
            <c:numRef>
              <c:f>Output!$Y$76:$Y$82</c:f>
              <c:numCache>
                <c:formatCode>0.00</c:formatCode>
                <c:ptCount val="7"/>
                <c:pt idx="0">
                  <c:v>10.196666666666665</c:v>
                </c:pt>
                <c:pt idx="1">
                  <c:v>9.75</c:v>
                </c:pt>
                <c:pt idx="2">
                  <c:v>8.3333333333333339</c:v>
                </c:pt>
                <c:pt idx="3">
                  <c:v>7.59</c:v>
                </c:pt>
                <c:pt idx="4">
                  <c:v>5.6833333333333327</c:v>
                </c:pt>
                <c:pt idx="5">
                  <c:v>4.3033333333333337</c:v>
                </c:pt>
                <c:pt idx="6" formatCode="0.000">
                  <c:v>4.3599999999999994</c:v>
                </c:pt>
              </c:numCache>
            </c:numRef>
          </c:val>
          <c:smooth val="0"/>
          <c:extLst>
            <c:ext xmlns:c16="http://schemas.microsoft.com/office/drawing/2014/chart" uri="{C3380CC4-5D6E-409C-BE32-E72D297353CC}">
              <c16:uniqueId val="{00000003-B71F-4909-9BA6-353735685309}"/>
            </c:ext>
          </c:extLst>
        </c:ser>
        <c:ser>
          <c:idx val="5"/>
          <c:order val="4"/>
          <c:tx>
            <c:strRef>
              <c:f>Output!$U$75</c:f>
              <c:strCache>
                <c:ptCount val="1"/>
                <c:pt idx="0">
                  <c:v>DWGM </c:v>
                </c:pt>
              </c:strCache>
            </c:strRef>
          </c:tx>
          <c:spPr>
            <a:ln w="19050" cap="rnd">
              <a:solidFill>
                <a:schemeClr val="accent3"/>
              </a:solidFill>
              <a:round/>
            </a:ln>
            <a:effectLst/>
          </c:spPr>
          <c:marker>
            <c:symbol val="none"/>
          </c:marker>
          <c:cat>
            <c:multiLvlStrRef>
              <c:f>Output!$S$76:$T$82</c:f>
              <c:multiLvlStrCache>
                <c:ptCount val="7"/>
                <c:lvl>
                  <c:pt idx="0">
                    <c:v>Q1</c:v>
                  </c:pt>
                  <c:pt idx="1">
                    <c:v>Q2</c:v>
                  </c:pt>
                  <c:pt idx="2">
                    <c:v>Q3</c:v>
                  </c:pt>
                  <c:pt idx="3">
                    <c:v>Q4</c:v>
                  </c:pt>
                  <c:pt idx="4">
                    <c:v>Q1</c:v>
                  </c:pt>
                  <c:pt idx="5">
                    <c:v>Q2</c:v>
                  </c:pt>
                  <c:pt idx="6">
                    <c:v>Q3</c:v>
                  </c:pt>
                </c:lvl>
                <c:lvl>
                  <c:pt idx="0">
                    <c:v>2019</c:v>
                  </c:pt>
                  <c:pt idx="4">
                    <c:v>2020</c:v>
                  </c:pt>
                </c:lvl>
              </c:multiLvlStrCache>
            </c:multiLvlStrRef>
          </c:cat>
          <c:val>
            <c:numRef>
              <c:f>Output!$U$76:$U$82</c:f>
              <c:numCache>
                <c:formatCode>0.00</c:formatCode>
                <c:ptCount val="7"/>
                <c:pt idx="0">
                  <c:v>9.7352466666666668</c:v>
                </c:pt>
                <c:pt idx="1">
                  <c:v>9.7268010989011024</c:v>
                </c:pt>
                <c:pt idx="2">
                  <c:v>8.438157608695656</c:v>
                </c:pt>
                <c:pt idx="3">
                  <c:v>7.5005043478260838</c:v>
                </c:pt>
                <c:pt idx="4">
                  <c:v>5.7053824175824177</c:v>
                </c:pt>
                <c:pt idx="5">
                  <c:v>4.6458329999999997</c:v>
                </c:pt>
                <c:pt idx="6" formatCode="0.000">
                  <c:v>4.5660406666666669</c:v>
                </c:pt>
              </c:numCache>
            </c:numRef>
          </c:val>
          <c:smooth val="0"/>
          <c:extLst>
            <c:ext xmlns:c16="http://schemas.microsoft.com/office/drawing/2014/chart" uri="{C3380CC4-5D6E-409C-BE32-E72D297353CC}">
              <c16:uniqueId val="{00000004-B71F-4909-9BA6-353735685309}"/>
            </c:ext>
          </c:extLst>
        </c:ser>
        <c:dLbls>
          <c:showLegendKey val="0"/>
          <c:showVal val="0"/>
          <c:showCatName val="0"/>
          <c:showSerName val="0"/>
          <c:showPercent val="0"/>
          <c:showBubbleSize val="0"/>
        </c:dLbls>
        <c:smooth val="0"/>
        <c:axId val="925627904"/>
        <c:axId val="925628232"/>
      </c:lineChart>
      <c:catAx>
        <c:axId val="925627904"/>
        <c:scaling>
          <c:orientation val="minMax"/>
        </c:scaling>
        <c:delete val="0"/>
        <c:axPos val="b"/>
        <c:numFmt formatCode="General" sourceLinked="1"/>
        <c:majorTickMark val="none"/>
        <c:minorTickMark val="none"/>
        <c:tickLblPos val="nextTo"/>
        <c:spPr>
          <a:noFill/>
          <a:ln w="9525" cap="flat" cmpd="sng" algn="ctr">
            <a:solidFill>
              <a:schemeClr val="tx2"/>
            </a:solidFill>
            <a:round/>
          </a:ln>
          <a:effectLst/>
        </c:spPr>
        <c:txPr>
          <a:bodyPr rot="-60000000" spcFirstLastPara="1" vertOverflow="ellipsis" vert="horz" wrap="square" anchor="ctr" anchorCtr="1"/>
          <a:lstStyle/>
          <a:p>
            <a:pPr algn="ctr">
              <a:defRPr sz="1300" b="0" i="0" u="none" strike="noStrike" kern="1200" baseline="0">
                <a:solidFill>
                  <a:sysClr val="windowText" lastClr="000000"/>
                </a:solidFill>
                <a:latin typeface="Segoe UI Semilight" panose="020B0402040204020203" pitchFamily="34" charset="0"/>
                <a:ea typeface="+mn-ea"/>
                <a:cs typeface="Segoe UI Semilight" panose="020B0402040204020203" pitchFamily="34" charset="0"/>
              </a:defRPr>
            </a:pPr>
            <a:endParaRPr lang="en-US"/>
          </a:p>
        </c:txPr>
        <c:crossAx val="925628232"/>
        <c:crosses val="autoZero"/>
        <c:auto val="1"/>
        <c:lblAlgn val="ctr"/>
        <c:lblOffset val="100"/>
        <c:noMultiLvlLbl val="0"/>
      </c:catAx>
      <c:valAx>
        <c:axId val="925628232"/>
        <c:scaling>
          <c:orientation val="minMax"/>
          <c:min val="3.5"/>
        </c:scaling>
        <c:delete val="0"/>
        <c:axPos val="l"/>
        <c:majorGridlines>
          <c:spPr>
            <a:ln w="9525" cap="flat" cmpd="sng" algn="ctr">
              <a:solidFill>
                <a:schemeClr val="bg1">
                  <a:lumMod val="95000"/>
                </a:schemeClr>
              </a:solidFill>
              <a:round/>
            </a:ln>
            <a:effectLst/>
          </c:spPr>
        </c:majorGridlines>
        <c:title>
          <c:tx>
            <c:rich>
              <a:bodyPr rot="-5400000" spcFirstLastPara="1" vertOverflow="ellipsis" vert="horz" wrap="square" anchor="ctr" anchorCtr="1"/>
              <a:lstStyle/>
              <a:p>
                <a:pPr>
                  <a:defRPr sz="1400" b="0" i="0" u="none" strike="noStrike" kern="1200" baseline="0">
                    <a:solidFill>
                      <a:sysClr val="windowText" lastClr="000000"/>
                    </a:solidFill>
                    <a:latin typeface="Segoe UI Semilight" panose="020B0402040204020203" pitchFamily="34" charset="0"/>
                    <a:ea typeface="+mn-ea"/>
                    <a:cs typeface="Segoe UI Semilight" panose="020B0402040204020203" pitchFamily="34" charset="0"/>
                  </a:defRPr>
                </a:pPr>
                <a:r>
                  <a:rPr lang="en-AU" sz="1400"/>
                  <a:t>$/GJ</a:t>
                </a:r>
              </a:p>
            </c:rich>
          </c:tx>
          <c:overlay val="0"/>
          <c:spPr>
            <a:noFill/>
            <a:ln>
              <a:noFill/>
            </a:ln>
            <a:effectLst/>
          </c:spPr>
          <c:txPr>
            <a:bodyPr rot="-5400000" spcFirstLastPara="1" vertOverflow="ellipsis" vert="horz" wrap="square" anchor="ctr" anchorCtr="1"/>
            <a:lstStyle/>
            <a:p>
              <a:pPr>
                <a:defRPr sz="1400" b="0" i="0" u="none" strike="noStrike" kern="1200" baseline="0">
                  <a:solidFill>
                    <a:sysClr val="windowText" lastClr="000000"/>
                  </a:solidFill>
                  <a:latin typeface="Segoe UI Semilight" panose="020B0402040204020203" pitchFamily="34" charset="0"/>
                  <a:ea typeface="+mn-ea"/>
                  <a:cs typeface="Segoe UI Semilight" panose="020B0402040204020203" pitchFamily="34" charset="0"/>
                </a:defRPr>
              </a:pPr>
              <a:endParaRPr lang="en-US"/>
            </a:p>
          </c:txPr>
        </c:title>
        <c:numFmt formatCode="0.0" sourceLinked="0"/>
        <c:majorTickMark val="out"/>
        <c:minorTickMark val="none"/>
        <c:tickLblPos val="nextTo"/>
        <c:spPr>
          <a:noFill/>
          <a:ln>
            <a:solidFill>
              <a:schemeClr val="tx2"/>
            </a:solidFill>
          </a:ln>
          <a:effectLst/>
        </c:spPr>
        <c:txPr>
          <a:bodyPr rot="-60000000" spcFirstLastPara="1" vertOverflow="ellipsis" vert="horz" wrap="square" anchor="ctr" anchorCtr="1"/>
          <a:lstStyle/>
          <a:p>
            <a:pPr>
              <a:defRPr sz="1300" b="0" i="0" u="none" strike="noStrike" kern="1200" baseline="0">
                <a:solidFill>
                  <a:sysClr val="windowText" lastClr="000000"/>
                </a:solidFill>
                <a:latin typeface="Segoe UI Semilight" panose="020B0402040204020203" pitchFamily="34" charset="0"/>
                <a:ea typeface="+mn-ea"/>
                <a:cs typeface="Segoe UI Semilight" panose="020B0402040204020203" pitchFamily="34" charset="0"/>
              </a:defRPr>
            </a:pPr>
            <a:endParaRPr lang="en-US"/>
          </a:p>
        </c:txPr>
        <c:crossAx val="925627904"/>
        <c:crosses val="autoZero"/>
        <c:crossBetween val="midCat"/>
      </c:valAx>
      <c:spPr>
        <a:noFill/>
        <a:ln>
          <a:noFill/>
        </a:ln>
        <a:effectLst/>
      </c:spPr>
    </c:plotArea>
    <c:legend>
      <c:legendPos val="b"/>
      <c:layout>
        <c:manualLayout>
          <c:xMode val="edge"/>
          <c:yMode val="edge"/>
          <c:x val="0.20211339624443306"/>
          <c:y val="0.89504720256467984"/>
          <c:w val="0.59577222222222226"/>
          <c:h val="0.10495277777777778"/>
        </c:manualLayout>
      </c:layout>
      <c:overlay val="0"/>
      <c:spPr>
        <a:solidFill>
          <a:schemeClr val="bg1"/>
        </a:solidFill>
        <a:ln>
          <a:noFill/>
        </a:ln>
        <a:effectLst/>
      </c:spPr>
      <c:txPr>
        <a:bodyPr rot="0" spcFirstLastPara="1" vertOverflow="ellipsis" vert="horz" wrap="square" anchor="ctr" anchorCtr="1"/>
        <a:lstStyle/>
        <a:p>
          <a:pPr algn="ctr">
            <a:defRPr sz="1300" b="0" i="0" u="none" strike="noStrike" kern="1200" baseline="0">
              <a:solidFill>
                <a:sysClr val="windowText" lastClr="000000"/>
              </a:solidFill>
              <a:latin typeface="Segoe UI Semilight" panose="020B0402040204020203" pitchFamily="34" charset="0"/>
              <a:ea typeface="+mn-ea"/>
              <a:cs typeface="Segoe UI Semilight" panose="020B0402040204020203"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900">
          <a:solidFill>
            <a:sysClr val="windowText" lastClr="000000"/>
          </a:solidFill>
          <a:latin typeface="Segoe UI Semilight" panose="020B0402040204020203" pitchFamily="34" charset="0"/>
          <a:cs typeface="Segoe UI Semilight" panose="020B0402040204020203" pitchFamily="34" charset="0"/>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2314132365694"/>
          <c:y val="5.9080001363465931E-2"/>
          <c:w val="0.84106056649521777"/>
          <c:h val="0.75024892044164015"/>
        </c:manualLayout>
      </c:layout>
      <c:barChart>
        <c:barDir val="col"/>
        <c:grouping val="clustered"/>
        <c:varyColors val="0"/>
        <c:ser>
          <c:idx val="3"/>
          <c:order val="0"/>
          <c:tx>
            <c:strRef>
              <c:f>'Qtr back to 2005'!$J$25</c:f>
              <c:strCache>
                <c:ptCount val="1"/>
                <c:pt idx="0">
                  <c:v>2017</c:v>
                </c:pt>
              </c:strCache>
            </c:strRef>
          </c:tx>
          <c:spPr>
            <a:solidFill>
              <a:schemeClr val="accent1"/>
            </a:solidFill>
            <a:ln>
              <a:solidFill>
                <a:schemeClr val="tx2"/>
              </a:solidFill>
            </a:ln>
            <a:effectLst/>
          </c:spPr>
          <c:invertIfNegative val="0"/>
          <c:cat>
            <c:strRef>
              <c:f>'Qtr back to 2005'!$K$21:$O$21</c:f>
              <c:strCache>
                <c:ptCount val="5"/>
                <c:pt idx="0">
                  <c:v>QLD</c:v>
                </c:pt>
                <c:pt idx="1">
                  <c:v>NSW</c:v>
                </c:pt>
                <c:pt idx="2">
                  <c:v>VIC</c:v>
                </c:pt>
                <c:pt idx="3">
                  <c:v>SA</c:v>
                </c:pt>
                <c:pt idx="4">
                  <c:v>TAS</c:v>
                </c:pt>
              </c:strCache>
            </c:strRef>
          </c:cat>
          <c:val>
            <c:numRef>
              <c:f>'Qtr back to 2005'!$K$25:$O$25</c:f>
              <c:numCache>
                <c:formatCode>0</c:formatCode>
                <c:ptCount val="5"/>
                <c:pt idx="0">
                  <c:v>79.930000000000007</c:v>
                </c:pt>
                <c:pt idx="1">
                  <c:v>93.58</c:v>
                </c:pt>
                <c:pt idx="2">
                  <c:v>100.02</c:v>
                </c:pt>
                <c:pt idx="3">
                  <c:v>97.75</c:v>
                </c:pt>
                <c:pt idx="4">
                  <c:v>95.84</c:v>
                </c:pt>
              </c:numCache>
            </c:numRef>
          </c:val>
          <c:extLst>
            <c:ext xmlns:c16="http://schemas.microsoft.com/office/drawing/2014/chart" uri="{C3380CC4-5D6E-409C-BE32-E72D297353CC}">
              <c16:uniqueId val="{00000003-22A3-468B-9A71-E8023A7D4AF5}"/>
            </c:ext>
          </c:extLst>
        </c:ser>
        <c:ser>
          <c:idx val="4"/>
          <c:order val="1"/>
          <c:tx>
            <c:strRef>
              <c:f>'Qtr back to 2005'!$J$26</c:f>
              <c:strCache>
                <c:ptCount val="1"/>
                <c:pt idx="0">
                  <c:v>2018</c:v>
                </c:pt>
              </c:strCache>
            </c:strRef>
          </c:tx>
          <c:spPr>
            <a:solidFill>
              <a:schemeClr val="accent3"/>
            </a:solidFill>
            <a:ln>
              <a:solidFill>
                <a:schemeClr val="tx2"/>
              </a:solidFill>
            </a:ln>
            <a:effectLst/>
          </c:spPr>
          <c:invertIfNegative val="0"/>
          <c:cat>
            <c:strRef>
              <c:f>'Qtr back to 2005'!$K$21:$O$21</c:f>
              <c:strCache>
                <c:ptCount val="5"/>
                <c:pt idx="0">
                  <c:v>QLD</c:v>
                </c:pt>
                <c:pt idx="1">
                  <c:v>NSW</c:v>
                </c:pt>
                <c:pt idx="2">
                  <c:v>VIC</c:v>
                </c:pt>
                <c:pt idx="3">
                  <c:v>SA</c:v>
                </c:pt>
                <c:pt idx="4">
                  <c:v>TAS</c:v>
                </c:pt>
              </c:strCache>
            </c:strRef>
          </c:cat>
          <c:val>
            <c:numRef>
              <c:f>'Qtr back to 2005'!$K$26:$O$26</c:f>
              <c:numCache>
                <c:formatCode>0</c:formatCode>
                <c:ptCount val="5"/>
                <c:pt idx="0">
                  <c:v>77.37</c:v>
                </c:pt>
                <c:pt idx="1">
                  <c:v>87.06</c:v>
                </c:pt>
                <c:pt idx="2">
                  <c:v>80.569999999999993</c:v>
                </c:pt>
                <c:pt idx="3">
                  <c:v>89.55</c:v>
                </c:pt>
                <c:pt idx="4">
                  <c:v>43.39</c:v>
                </c:pt>
              </c:numCache>
            </c:numRef>
          </c:val>
          <c:extLst>
            <c:ext xmlns:c16="http://schemas.microsoft.com/office/drawing/2014/chart" uri="{C3380CC4-5D6E-409C-BE32-E72D297353CC}">
              <c16:uniqueId val="{00000004-22A3-468B-9A71-E8023A7D4AF5}"/>
            </c:ext>
          </c:extLst>
        </c:ser>
        <c:ser>
          <c:idx val="5"/>
          <c:order val="2"/>
          <c:tx>
            <c:strRef>
              <c:f>'Qtr back to 2005'!$J$27</c:f>
              <c:strCache>
                <c:ptCount val="1"/>
                <c:pt idx="0">
                  <c:v>2019</c:v>
                </c:pt>
              </c:strCache>
            </c:strRef>
          </c:tx>
          <c:spPr>
            <a:solidFill>
              <a:schemeClr val="accent4"/>
            </a:solidFill>
            <a:ln>
              <a:solidFill>
                <a:schemeClr val="tx2"/>
              </a:solidFill>
            </a:ln>
            <a:effectLst/>
          </c:spPr>
          <c:invertIfNegative val="0"/>
          <c:cat>
            <c:strRef>
              <c:f>'Qtr back to 2005'!$K$21:$O$21</c:f>
              <c:strCache>
                <c:ptCount val="5"/>
                <c:pt idx="0">
                  <c:v>QLD</c:v>
                </c:pt>
                <c:pt idx="1">
                  <c:v>NSW</c:v>
                </c:pt>
                <c:pt idx="2">
                  <c:v>VIC</c:v>
                </c:pt>
                <c:pt idx="3">
                  <c:v>SA</c:v>
                </c:pt>
                <c:pt idx="4">
                  <c:v>TAS</c:v>
                </c:pt>
              </c:strCache>
            </c:strRef>
          </c:cat>
          <c:val>
            <c:numRef>
              <c:f>'Qtr back to 2005'!$K$27:$O$27</c:f>
              <c:numCache>
                <c:formatCode>0</c:formatCode>
                <c:ptCount val="5"/>
                <c:pt idx="0">
                  <c:v>62.18</c:v>
                </c:pt>
                <c:pt idx="1">
                  <c:v>83.61</c:v>
                </c:pt>
                <c:pt idx="2">
                  <c:v>98.48</c:v>
                </c:pt>
                <c:pt idx="3">
                  <c:v>75.239999999999995</c:v>
                </c:pt>
                <c:pt idx="4">
                  <c:v>67.58</c:v>
                </c:pt>
              </c:numCache>
            </c:numRef>
          </c:val>
          <c:extLst>
            <c:ext xmlns:c16="http://schemas.microsoft.com/office/drawing/2014/chart" uri="{C3380CC4-5D6E-409C-BE32-E72D297353CC}">
              <c16:uniqueId val="{00000005-22A3-468B-9A71-E8023A7D4AF5}"/>
            </c:ext>
          </c:extLst>
        </c:ser>
        <c:ser>
          <c:idx val="6"/>
          <c:order val="3"/>
          <c:tx>
            <c:strRef>
              <c:f>'Qtr back to 2005'!$J$28</c:f>
              <c:strCache>
                <c:ptCount val="1"/>
                <c:pt idx="0">
                  <c:v>2020</c:v>
                </c:pt>
              </c:strCache>
            </c:strRef>
          </c:tx>
          <c:spPr>
            <a:solidFill>
              <a:schemeClr val="accent6"/>
            </a:solidFill>
            <a:ln>
              <a:solidFill>
                <a:schemeClr val="tx2"/>
              </a:solidFill>
            </a:ln>
            <a:effectLst/>
          </c:spPr>
          <c:invertIfNegative val="0"/>
          <c:cat>
            <c:strRef>
              <c:f>'Qtr back to 2005'!$K$21:$O$21</c:f>
              <c:strCache>
                <c:ptCount val="5"/>
                <c:pt idx="0">
                  <c:v>QLD</c:v>
                </c:pt>
                <c:pt idx="1">
                  <c:v>NSW</c:v>
                </c:pt>
                <c:pt idx="2">
                  <c:v>VIC</c:v>
                </c:pt>
                <c:pt idx="3">
                  <c:v>SA</c:v>
                </c:pt>
                <c:pt idx="4">
                  <c:v>TAS</c:v>
                </c:pt>
              </c:strCache>
            </c:strRef>
          </c:cat>
          <c:val>
            <c:numRef>
              <c:f>'Qtr back to 2005'!$K$28:$O$28</c:f>
              <c:numCache>
                <c:formatCode>0</c:formatCode>
                <c:ptCount val="5"/>
                <c:pt idx="0">
                  <c:v>32.07</c:v>
                </c:pt>
                <c:pt idx="1">
                  <c:v>46.33</c:v>
                </c:pt>
                <c:pt idx="2">
                  <c:v>50.82</c:v>
                </c:pt>
                <c:pt idx="3">
                  <c:v>40.31</c:v>
                </c:pt>
                <c:pt idx="4">
                  <c:v>50.09</c:v>
                </c:pt>
              </c:numCache>
            </c:numRef>
          </c:val>
          <c:extLst>
            <c:ext xmlns:c16="http://schemas.microsoft.com/office/drawing/2014/chart" uri="{C3380CC4-5D6E-409C-BE32-E72D297353CC}">
              <c16:uniqueId val="{00000006-22A3-468B-9A71-E8023A7D4AF5}"/>
            </c:ext>
          </c:extLst>
        </c:ser>
        <c:dLbls>
          <c:showLegendKey val="0"/>
          <c:showVal val="0"/>
          <c:showCatName val="0"/>
          <c:showSerName val="0"/>
          <c:showPercent val="0"/>
          <c:showBubbleSize val="0"/>
        </c:dLbls>
        <c:gapWidth val="150"/>
        <c:axId val="964980152"/>
        <c:axId val="964984416"/>
      </c:barChart>
      <c:catAx>
        <c:axId val="964980152"/>
        <c:scaling>
          <c:orientation val="minMax"/>
        </c:scaling>
        <c:delete val="0"/>
        <c:axPos val="b"/>
        <c:numFmt formatCode="General" sourceLinked="1"/>
        <c:majorTickMark val="out"/>
        <c:minorTickMark val="none"/>
        <c:tickLblPos val="nextTo"/>
        <c:spPr>
          <a:noFill/>
          <a:ln w="9525" cap="flat" cmpd="sng" algn="ctr">
            <a:solidFill>
              <a:schemeClr val="tx2"/>
            </a:solidFill>
            <a:round/>
          </a:ln>
          <a:effectLst/>
        </c:spPr>
        <c:txPr>
          <a:bodyPr rot="-60000000" spcFirstLastPara="1" vertOverflow="ellipsis" vert="horz" wrap="square" anchor="ctr" anchorCtr="1"/>
          <a:lstStyle/>
          <a:p>
            <a:pPr algn="ctr" rtl="0">
              <a:defRPr lang="en-US" sz="1300" b="0" i="0" u="none" strike="noStrike" kern="1200" baseline="0">
                <a:solidFill>
                  <a:schemeClr val="tx2"/>
                </a:solidFill>
                <a:latin typeface="+mn-lt"/>
                <a:ea typeface="+mn-ea"/>
                <a:cs typeface="+mn-cs"/>
              </a:defRPr>
            </a:pPr>
            <a:endParaRPr lang="en-US"/>
          </a:p>
        </c:txPr>
        <c:crossAx val="964984416"/>
        <c:crosses val="autoZero"/>
        <c:auto val="1"/>
        <c:lblAlgn val="ctr"/>
        <c:lblOffset val="100"/>
        <c:noMultiLvlLbl val="0"/>
      </c:catAx>
      <c:valAx>
        <c:axId val="964984416"/>
        <c:scaling>
          <c:orientation val="minMax"/>
        </c:scaling>
        <c:delete val="0"/>
        <c:axPos val="l"/>
        <c:majorGridlines>
          <c:spPr>
            <a:ln w="9525" cap="flat" cmpd="sng" algn="ctr">
              <a:solidFill>
                <a:schemeClr val="bg1">
                  <a:lumMod val="9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2"/>
                    </a:solidFill>
                    <a:latin typeface="+mn-lt"/>
                    <a:ea typeface="+mn-ea"/>
                    <a:cs typeface="+mn-cs"/>
                  </a:defRPr>
                </a:pPr>
                <a:r>
                  <a:rPr lang="en-AU" sz="1400">
                    <a:solidFill>
                      <a:schemeClr val="tx2"/>
                    </a:solidFill>
                  </a:rPr>
                  <a:t>$/MWh</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2"/>
                  </a:solidFill>
                  <a:latin typeface="+mn-lt"/>
                  <a:ea typeface="+mn-ea"/>
                  <a:cs typeface="+mn-cs"/>
                </a:defRPr>
              </a:pPr>
              <a:endParaRPr lang="en-US"/>
            </a:p>
          </c:txPr>
        </c:title>
        <c:numFmt formatCode="0" sourceLinked="1"/>
        <c:majorTickMark val="out"/>
        <c:minorTickMark val="none"/>
        <c:tickLblPos val="nextTo"/>
        <c:spPr>
          <a:noFill/>
          <a:ln>
            <a:solidFill>
              <a:schemeClr val="tx2"/>
            </a:solidFill>
          </a:ln>
          <a:effectLst/>
        </c:spPr>
        <c:txPr>
          <a:bodyPr rot="-60000000" spcFirstLastPara="1" vertOverflow="ellipsis" vert="horz" wrap="square" anchor="ctr" anchorCtr="1"/>
          <a:lstStyle/>
          <a:p>
            <a:pPr algn="ctr" rtl="0">
              <a:defRPr lang="en-US" sz="1300" b="0" i="0" u="none" strike="noStrike" kern="1200" baseline="0">
                <a:solidFill>
                  <a:schemeClr val="tx2"/>
                </a:solidFill>
                <a:latin typeface="+mn-lt"/>
                <a:ea typeface="+mn-ea"/>
                <a:cs typeface="+mn-cs"/>
              </a:defRPr>
            </a:pPr>
            <a:endParaRPr lang="en-US"/>
          </a:p>
        </c:txPr>
        <c:crossAx val="9649801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lgn="ctr" rtl="0">
            <a:defRPr lang="en-US" sz="1300"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'summary Cal21'!$O$1</c:f>
              <c:strCache>
                <c:ptCount val="1"/>
                <c:pt idx="0">
                  <c:v>NSW</c:v>
                </c:pt>
              </c:strCache>
            </c:strRef>
          </c:tx>
          <c:spPr>
            <a:ln w="19050" cap="rnd">
              <a:solidFill>
                <a:schemeClr val="accent3"/>
              </a:solidFill>
              <a:prstDash val="sysDash"/>
              <a:round/>
            </a:ln>
            <a:effectLst/>
          </c:spPr>
          <c:marker>
            <c:symbol val="none"/>
          </c:marker>
          <c:cat>
            <c:numRef>
              <c:f>'summary Cal21'!$N$2:$N$57</c:f>
              <c:numCache>
                <c:formatCode>m/d/yyyy</c:formatCode>
                <c:ptCount val="56"/>
                <c:pt idx="0">
                  <c:v>43716</c:v>
                </c:pt>
                <c:pt idx="1">
                  <c:v>43723</c:v>
                </c:pt>
                <c:pt idx="2">
                  <c:v>43730</c:v>
                </c:pt>
                <c:pt idx="3">
                  <c:v>43737</c:v>
                </c:pt>
                <c:pt idx="4">
                  <c:v>43744</c:v>
                </c:pt>
                <c:pt idx="5">
                  <c:v>43751</c:v>
                </c:pt>
                <c:pt idx="6">
                  <c:v>43758</c:v>
                </c:pt>
                <c:pt idx="7">
                  <c:v>43765</c:v>
                </c:pt>
                <c:pt idx="8">
                  <c:v>43772</c:v>
                </c:pt>
                <c:pt idx="9">
                  <c:v>43779</c:v>
                </c:pt>
                <c:pt idx="10">
                  <c:v>43786</c:v>
                </c:pt>
                <c:pt idx="11">
                  <c:v>43793</c:v>
                </c:pt>
                <c:pt idx="12">
                  <c:v>43800</c:v>
                </c:pt>
                <c:pt idx="13">
                  <c:v>43807</c:v>
                </c:pt>
                <c:pt idx="14">
                  <c:v>43814</c:v>
                </c:pt>
                <c:pt idx="15">
                  <c:v>43821</c:v>
                </c:pt>
                <c:pt idx="16">
                  <c:v>43828</c:v>
                </c:pt>
                <c:pt idx="17">
                  <c:v>43835</c:v>
                </c:pt>
                <c:pt idx="18">
                  <c:v>43842</c:v>
                </c:pt>
                <c:pt idx="19">
                  <c:v>43849</c:v>
                </c:pt>
                <c:pt idx="20">
                  <c:v>43856</c:v>
                </c:pt>
                <c:pt idx="21">
                  <c:v>43863</c:v>
                </c:pt>
                <c:pt idx="22">
                  <c:v>43870</c:v>
                </c:pt>
                <c:pt idx="23">
                  <c:v>43877</c:v>
                </c:pt>
                <c:pt idx="24">
                  <c:v>43884</c:v>
                </c:pt>
                <c:pt idx="25">
                  <c:v>43891</c:v>
                </c:pt>
                <c:pt idx="26">
                  <c:v>43898</c:v>
                </c:pt>
                <c:pt idx="27">
                  <c:v>43905</c:v>
                </c:pt>
                <c:pt idx="28">
                  <c:v>43912</c:v>
                </c:pt>
                <c:pt idx="29">
                  <c:v>43919</c:v>
                </c:pt>
                <c:pt idx="30">
                  <c:v>43926</c:v>
                </c:pt>
                <c:pt idx="31">
                  <c:v>43933</c:v>
                </c:pt>
                <c:pt idx="32">
                  <c:v>43940</c:v>
                </c:pt>
                <c:pt idx="33">
                  <c:v>43947</c:v>
                </c:pt>
                <c:pt idx="34">
                  <c:v>43954</c:v>
                </c:pt>
                <c:pt idx="35">
                  <c:v>43961</c:v>
                </c:pt>
                <c:pt idx="36">
                  <c:v>43968</c:v>
                </c:pt>
                <c:pt idx="37">
                  <c:v>43975</c:v>
                </c:pt>
                <c:pt idx="38">
                  <c:v>43982</c:v>
                </c:pt>
                <c:pt idx="39">
                  <c:v>43989</c:v>
                </c:pt>
                <c:pt idx="40">
                  <c:v>43996</c:v>
                </c:pt>
                <c:pt idx="41">
                  <c:v>44003</c:v>
                </c:pt>
                <c:pt idx="42">
                  <c:v>44010</c:v>
                </c:pt>
                <c:pt idx="43">
                  <c:v>44017</c:v>
                </c:pt>
                <c:pt idx="44">
                  <c:v>44024</c:v>
                </c:pt>
                <c:pt idx="45">
                  <c:v>44031</c:v>
                </c:pt>
                <c:pt idx="46">
                  <c:v>44038</c:v>
                </c:pt>
                <c:pt idx="47">
                  <c:v>44045</c:v>
                </c:pt>
                <c:pt idx="48">
                  <c:v>44052</c:v>
                </c:pt>
                <c:pt idx="49">
                  <c:v>44059</c:v>
                </c:pt>
                <c:pt idx="50">
                  <c:v>44066</c:v>
                </c:pt>
                <c:pt idx="51">
                  <c:v>44073</c:v>
                </c:pt>
                <c:pt idx="52">
                  <c:v>44080</c:v>
                </c:pt>
                <c:pt idx="53">
                  <c:v>44087</c:v>
                </c:pt>
                <c:pt idx="54">
                  <c:v>44094</c:v>
                </c:pt>
                <c:pt idx="55">
                  <c:v>44097</c:v>
                </c:pt>
              </c:numCache>
            </c:numRef>
          </c:cat>
          <c:val>
            <c:numRef>
              <c:f>'summary Cal21'!$O$2:$O$57</c:f>
              <c:numCache>
                <c:formatCode>_-* #,##0_-;\-* #,##0_-;_-* "-"??_-;_-@_-</c:formatCode>
                <c:ptCount val="56"/>
                <c:pt idx="0">
                  <c:v>74.953999999999994</c:v>
                </c:pt>
                <c:pt idx="1">
                  <c:v>74.756</c:v>
                </c:pt>
                <c:pt idx="2">
                  <c:v>74.836000000000013</c:v>
                </c:pt>
                <c:pt idx="3">
                  <c:v>74.668000000000006</c:v>
                </c:pt>
                <c:pt idx="4">
                  <c:v>74.138000000000005</c:v>
                </c:pt>
                <c:pt idx="5">
                  <c:v>74.429999999999993</c:v>
                </c:pt>
                <c:pt idx="6">
                  <c:v>74.686000000000007</c:v>
                </c:pt>
                <c:pt idx="7">
                  <c:v>75.527999999999992</c:v>
                </c:pt>
                <c:pt idx="8">
                  <c:v>75.412000000000006</c:v>
                </c:pt>
                <c:pt idx="9">
                  <c:v>74.584000000000003</c:v>
                </c:pt>
                <c:pt idx="10">
                  <c:v>73.876000000000005</c:v>
                </c:pt>
                <c:pt idx="11">
                  <c:v>72.481999999999999</c:v>
                </c:pt>
                <c:pt idx="12">
                  <c:v>71.790000000000006</c:v>
                </c:pt>
                <c:pt idx="13">
                  <c:v>70.118000000000009</c:v>
                </c:pt>
                <c:pt idx="14">
                  <c:v>69.506</c:v>
                </c:pt>
                <c:pt idx="15">
                  <c:v>68.858000000000004</c:v>
                </c:pt>
                <c:pt idx="16">
                  <c:v>67.166666666666671</c:v>
                </c:pt>
                <c:pt idx="17">
                  <c:v>66.142499999999998</c:v>
                </c:pt>
                <c:pt idx="18">
                  <c:v>63.781999999999996</c:v>
                </c:pt>
                <c:pt idx="19">
                  <c:v>63.785999999999987</c:v>
                </c:pt>
                <c:pt idx="20">
                  <c:v>64.191999999999993</c:v>
                </c:pt>
                <c:pt idx="21">
                  <c:v>65.037499999999994</c:v>
                </c:pt>
                <c:pt idx="22">
                  <c:v>64.975999999999999</c:v>
                </c:pt>
                <c:pt idx="23">
                  <c:v>62.765999999999998</c:v>
                </c:pt>
                <c:pt idx="24">
                  <c:v>63.644000000000005</c:v>
                </c:pt>
                <c:pt idx="25">
                  <c:v>63.503999999999998</c:v>
                </c:pt>
                <c:pt idx="26">
                  <c:v>61.981999999999992</c:v>
                </c:pt>
                <c:pt idx="27">
                  <c:v>62.513999999999996</c:v>
                </c:pt>
                <c:pt idx="28">
                  <c:v>62.246000000000002</c:v>
                </c:pt>
                <c:pt idx="29">
                  <c:v>59.339999999999996</c:v>
                </c:pt>
                <c:pt idx="30">
                  <c:v>58.835999999999991</c:v>
                </c:pt>
                <c:pt idx="31">
                  <c:v>56.897500000000001</c:v>
                </c:pt>
                <c:pt idx="32">
                  <c:v>57.284999999999997</c:v>
                </c:pt>
                <c:pt idx="33">
                  <c:v>56.034000000000006</c:v>
                </c:pt>
                <c:pt idx="34">
                  <c:v>55.553999999999995</c:v>
                </c:pt>
                <c:pt idx="35">
                  <c:v>55.895999999999994</c:v>
                </c:pt>
                <c:pt idx="36">
                  <c:v>55.522000000000006</c:v>
                </c:pt>
                <c:pt idx="37">
                  <c:v>56.884</c:v>
                </c:pt>
                <c:pt idx="38">
                  <c:v>58.916000000000011</c:v>
                </c:pt>
                <c:pt idx="39">
                  <c:v>58.656000000000006</c:v>
                </c:pt>
                <c:pt idx="40">
                  <c:v>58.7</c:v>
                </c:pt>
                <c:pt idx="41">
                  <c:v>56.86</c:v>
                </c:pt>
                <c:pt idx="42">
                  <c:v>55.536000000000001</c:v>
                </c:pt>
                <c:pt idx="43">
                  <c:v>55.274000000000001</c:v>
                </c:pt>
              </c:numCache>
            </c:numRef>
          </c:val>
          <c:smooth val="0"/>
          <c:extLst>
            <c:ext xmlns:c16="http://schemas.microsoft.com/office/drawing/2014/chart" uri="{C3380CC4-5D6E-409C-BE32-E72D297353CC}">
              <c16:uniqueId val="{00000000-B7B3-419D-A155-23FB177A7391}"/>
            </c:ext>
          </c:extLst>
        </c:ser>
        <c:ser>
          <c:idx val="1"/>
          <c:order val="1"/>
          <c:tx>
            <c:strRef>
              <c:f>'summary Cal21'!$P$1</c:f>
              <c:strCache>
                <c:ptCount val="1"/>
                <c:pt idx="0">
                  <c:v>VIC</c:v>
                </c:pt>
              </c:strCache>
            </c:strRef>
          </c:tx>
          <c:spPr>
            <a:ln w="19050" cap="rnd">
              <a:solidFill>
                <a:schemeClr val="tx2"/>
              </a:solidFill>
              <a:prstDash val="sysDash"/>
              <a:round/>
            </a:ln>
            <a:effectLst/>
          </c:spPr>
          <c:marker>
            <c:symbol val="none"/>
          </c:marker>
          <c:cat>
            <c:numRef>
              <c:f>'summary Cal21'!$N$2:$N$57</c:f>
              <c:numCache>
                <c:formatCode>m/d/yyyy</c:formatCode>
                <c:ptCount val="56"/>
                <c:pt idx="0">
                  <c:v>43716</c:v>
                </c:pt>
                <c:pt idx="1">
                  <c:v>43723</c:v>
                </c:pt>
                <c:pt idx="2">
                  <c:v>43730</c:v>
                </c:pt>
                <c:pt idx="3">
                  <c:v>43737</c:v>
                </c:pt>
                <c:pt idx="4">
                  <c:v>43744</c:v>
                </c:pt>
                <c:pt idx="5">
                  <c:v>43751</c:v>
                </c:pt>
                <c:pt idx="6">
                  <c:v>43758</c:v>
                </c:pt>
                <c:pt idx="7">
                  <c:v>43765</c:v>
                </c:pt>
                <c:pt idx="8">
                  <c:v>43772</c:v>
                </c:pt>
                <c:pt idx="9">
                  <c:v>43779</c:v>
                </c:pt>
                <c:pt idx="10">
                  <c:v>43786</c:v>
                </c:pt>
                <c:pt idx="11">
                  <c:v>43793</c:v>
                </c:pt>
                <c:pt idx="12">
                  <c:v>43800</c:v>
                </c:pt>
                <c:pt idx="13">
                  <c:v>43807</c:v>
                </c:pt>
                <c:pt idx="14">
                  <c:v>43814</c:v>
                </c:pt>
                <c:pt idx="15">
                  <c:v>43821</c:v>
                </c:pt>
                <c:pt idx="16">
                  <c:v>43828</c:v>
                </c:pt>
                <c:pt idx="17">
                  <c:v>43835</c:v>
                </c:pt>
                <c:pt idx="18">
                  <c:v>43842</c:v>
                </c:pt>
                <c:pt idx="19">
                  <c:v>43849</c:v>
                </c:pt>
                <c:pt idx="20">
                  <c:v>43856</c:v>
                </c:pt>
                <c:pt idx="21">
                  <c:v>43863</c:v>
                </c:pt>
                <c:pt idx="22">
                  <c:v>43870</c:v>
                </c:pt>
                <c:pt idx="23">
                  <c:v>43877</c:v>
                </c:pt>
                <c:pt idx="24">
                  <c:v>43884</c:v>
                </c:pt>
                <c:pt idx="25">
                  <c:v>43891</c:v>
                </c:pt>
                <c:pt idx="26">
                  <c:v>43898</c:v>
                </c:pt>
                <c:pt idx="27">
                  <c:v>43905</c:v>
                </c:pt>
                <c:pt idx="28">
                  <c:v>43912</c:v>
                </c:pt>
                <c:pt idx="29">
                  <c:v>43919</c:v>
                </c:pt>
                <c:pt idx="30">
                  <c:v>43926</c:v>
                </c:pt>
                <c:pt idx="31">
                  <c:v>43933</c:v>
                </c:pt>
                <c:pt idx="32">
                  <c:v>43940</c:v>
                </c:pt>
                <c:pt idx="33">
                  <c:v>43947</c:v>
                </c:pt>
                <c:pt idx="34">
                  <c:v>43954</c:v>
                </c:pt>
                <c:pt idx="35">
                  <c:v>43961</c:v>
                </c:pt>
                <c:pt idx="36">
                  <c:v>43968</c:v>
                </c:pt>
                <c:pt idx="37">
                  <c:v>43975</c:v>
                </c:pt>
                <c:pt idx="38">
                  <c:v>43982</c:v>
                </c:pt>
                <c:pt idx="39">
                  <c:v>43989</c:v>
                </c:pt>
                <c:pt idx="40">
                  <c:v>43996</c:v>
                </c:pt>
                <c:pt idx="41">
                  <c:v>44003</c:v>
                </c:pt>
                <c:pt idx="42">
                  <c:v>44010</c:v>
                </c:pt>
                <c:pt idx="43">
                  <c:v>44017</c:v>
                </c:pt>
                <c:pt idx="44">
                  <c:v>44024</c:v>
                </c:pt>
                <c:pt idx="45">
                  <c:v>44031</c:v>
                </c:pt>
                <c:pt idx="46">
                  <c:v>44038</c:v>
                </c:pt>
                <c:pt idx="47">
                  <c:v>44045</c:v>
                </c:pt>
                <c:pt idx="48">
                  <c:v>44052</c:v>
                </c:pt>
                <c:pt idx="49">
                  <c:v>44059</c:v>
                </c:pt>
                <c:pt idx="50">
                  <c:v>44066</c:v>
                </c:pt>
                <c:pt idx="51">
                  <c:v>44073</c:v>
                </c:pt>
                <c:pt idx="52">
                  <c:v>44080</c:v>
                </c:pt>
                <c:pt idx="53">
                  <c:v>44087</c:v>
                </c:pt>
                <c:pt idx="54">
                  <c:v>44094</c:v>
                </c:pt>
                <c:pt idx="55">
                  <c:v>44097</c:v>
                </c:pt>
              </c:numCache>
            </c:numRef>
          </c:cat>
          <c:val>
            <c:numRef>
              <c:f>'summary Cal21'!$P$2:$P$57</c:f>
              <c:numCache>
                <c:formatCode>_-* #,##0_-;\-* #,##0_-;_-* "-"??_-;_-@_-</c:formatCode>
                <c:ptCount val="56"/>
                <c:pt idx="0">
                  <c:v>80.73599999999999</c:v>
                </c:pt>
                <c:pt idx="1">
                  <c:v>80.614000000000004</c:v>
                </c:pt>
                <c:pt idx="2">
                  <c:v>81.22999999999999</c:v>
                </c:pt>
                <c:pt idx="3">
                  <c:v>81.257999999999996</c:v>
                </c:pt>
                <c:pt idx="4">
                  <c:v>81.272000000000006</c:v>
                </c:pt>
                <c:pt idx="5">
                  <c:v>81.66</c:v>
                </c:pt>
                <c:pt idx="6">
                  <c:v>81.63600000000001</c:v>
                </c:pt>
                <c:pt idx="7">
                  <c:v>82.27000000000001</c:v>
                </c:pt>
                <c:pt idx="8">
                  <c:v>82.097999999999999</c:v>
                </c:pt>
                <c:pt idx="9">
                  <c:v>81.705999999999989</c:v>
                </c:pt>
                <c:pt idx="10">
                  <c:v>79.685999999999993</c:v>
                </c:pt>
                <c:pt idx="11">
                  <c:v>77.544000000000011</c:v>
                </c:pt>
                <c:pt idx="12">
                  <c:v>77.786000000000001</c:v>
                </c:pt>
                <c:pt idx="13">
                  <c:v>76.52000000000001</c:v>
                </c:pt>
                <c:pt idx="14">
                  <c:v>76.676000000000002</c:v>
                </c:pt>
                <c:pt idx="15">
                  <c:v>77.58</c:v>
                </c:pt>
                <c:pt idx="16">
                  <c:v>74.733333333333334</c:v>
                </c:pt>
                <c:pt idx="17">
                  <c:v>73.252499999999998</c:v>
                </c:pt>
                <c:pt idx="18">
                  <c:v>69.358000000000018</c:v>
                </c:pt>
                <c:pt idx="19">
                  <c:v>68.186000000000007</c:v>
                </c:pt>
                <c:pt idx="20">
                  <c:v>67.046000000000006</c:v>
                </c:pt>
                <c:pt idx="21">
                  <c:v>68.017499999999998</c:v>
                </c:pt>
                <c:pt idx="22">
                  <c:v>64.63</c:v>
                </c:pt>
                <c:pt idx="23">
                  <c:v>60.585999999999999</c:v>
                </c:pt>
                <c:pt idx="24">
                  <c:v>61.096000000000004</c:v>
                </c:pt>
                <c:pt idx="25">
                  <c:v>58.772000000000006</c:v>
                </c:pt>
                <c:pt idx="26">
                  <c:v>55.601999999999997</c:v>
                </c:pt>
                <c:pt idx="27">
                  <c:v>56.308000000000007</c:v>
                </c:pt>
                <c:pt idx="28">
                  <c:v>56.820000000000007</c:v>
                </c:pt>
                <c:pt idx="29">
                  <c:v>55.188000000000002</c:v>
                </c:pt>
                <c:pt idx="30">
                  <c:v>54.853999999999999</c:v>
                </c:pt>
                <c:pt idx="31">
                  <c:v>53.927500000000002</c:v>
                </c:pt>
                <c:pt idx="32">
                  <c:v>54.952500000000001</c:v>
                </c:pt>
                <c:pt idx="33">
                  <c:v>54.311999999999998</c:v>
                </c:pt>
                <c:pt idx="34">
                  <c:v>53.718000000000004</c:v>
                </c:pt>
                <c:pt idx="35">
                  <c:v>54.46</c:v>
                </c:pt>
                <c:pt idx="36">
                  <c:v>54.655999999999992</c:v>
                </c:pt>
                <c:pt idx="37">
                  <c:v>55.375999999999998</c:v>
                </c:pt>
                <c:pt idx="38">
                  <c:v>57.712000000000003</c:v>
                </c:pt>
                <c:pt idx="39">
                  <c:v>59.698</c:v>
                </c:pt>
                <c:pt idx="40">
                  <c:v>61.155000000000001</c:v>
                </c:pt>
                <c:pt idx="41">
                  <c:v>59.503999999999998</c:v>
                </c:pt>
                <c:pt idx="42">
                  <c:v>57.103999999999999</c:v>
                </c:pt>
                <c:pt idx="43">
                  <c:v>56.10799999999999</c:v>
                </c:pt>
              </c:numCache>
            </c:numRef>
          </c:val>
          <c:smooth val="0"/>
          <c:extLst>
            <c:ext xmlns:c16="http://schemas.microsoft.com/office/drawing/2014/chart" uri="{C3380CC4-5D6E-409C-BE32-E72D297353CC}">
              <c16:uniqueId val="{00000001-B7B3-419D-A155-23FB177A7391}"/>
            </c:ext>
          </c:extLst>
        </c:ser>
        <c:ser>
          <c:idx val="2"/>
          <c:order val="2"/>
          <c:tx>
            <c:strRef>
              <c:f>'summary Cal21'!$Q$1</c:f>
              <c:strCache>
                <c:ptCount val="1"/>
                <c:pt idx="0">
                  <c:v>QLD</c:v>
                </c:pt>
              </c:strCache>
            </c:strRef>
          </c:tx>
          <c:spPr>
            <a:ln w="19050" cap="rnd">
              <a:solidFill>
                <a:schemeClr val="accent1"/>
              </a:solidFill>
              <a:prstDash val="sysDash"/>
              <a:round/>
            </a:ln>
            <a:effectLst/>
          </c:spPr>
          <c:marker>
            <c:symbol val="none"/>
          </c:marker>
          <c:cat>
            <c:numRef>
              <c:f>'summary Cal21'!$N$2:$N$57</c:f>
              <c:numCache>
                <c:formatCode>m/d/yyyy</c:formatCode>
                <c:ptCount val="56"/>
                <c:pt idx="0">
                  <c:v>43716</c:v>
                </c:pt>
                <c:pt idx="1">
                  <c:v>43723</c:v>
                </c:pt>
                <c:pt idx="2">
                  <c:v>43730</c:v>
                </c:pt>
                <c:pt idx="3">
                  <c:v>43737</c:v>
                </c:pt>
                <c:pt idx="4">
                  <c:v>43744</c:v>
                </c:pt>
                <c:pt idx="5">
                  <c:v>43751</c:v>
                </c:pt>
                <c:pt idx="6">
                  <c:v>43758</c:v>
                </c:pt>
                <c:pt idx="7">
                  <c:v>43765</c:v>
                </c:pt>
                <c:pt idx="8">
                  <c:v>43772</c:v>
                </c:pt>
                <c:pt idx="9">
                  <c:v>43779</c:v>
                </c:pt>
                <c:pt idx="10">
                  <c:v>43786</c:v>
                </c:pt>
                <c:pt idx="11">
                  <c:v>43793</c:v>
                </c:pt>
                <c:pt idx="12">
                  <c:v>43800</c:v>
                </c:pt>
                <c:pt idx="13">
                  <c:v>43807</c:v>
                </c:pt>
                <c:pt idx="14">
                  <c:v>43814</c:v>
                </c:pt>
                <c:pt idx="15">
                  <c:v>43821</c:v>
                </c:pt>
                <c:pt idx="16">
                  <c:v>43828</c:v>
                </c:pt>
                <c:pt idx="17">
                  <c:v>43835</c:v>
                </c:pt>
                <c:pt idx="18">
                  <c:v>43842</c:v>
                </c:pt>
                <c:pt idx="19">
                  <c:v>43849</c:v>
                </c:pt>
                <c:pt idx="20">
                  <c:v>43856</c:v>
                </c:pt>
                <c:pt idx="21">
                  <c:v>43863</c:v>
                </c:pt>
                <c:pt idx="22">
                  <c:v>43870</c:v>
                </c:pt>
                <c:pt idx="23">
                  <c:v>43877</c:v>
                </c:pt>
                <c:pt idx="24">
                  <c:v>43884</c:v>
                </c:pt>
                <c:pt idx="25">
                  <c:v>43891</c:v>
                </c:pt>
                <c:pt idx="26">
                  <c:v>43898</c:v>
                </c:pt>
                <c:pt idx="27">
                  <c:v>43905</c:v>
                </c:pt>
                <c:pt idx="28">
                  <c:v>43912</c:v>
                </c:pt>
                <c:pt idx="29">
                  <c:v>43919</c:v>
                </c:pt>
                <c:pt idx="30">
                  <c:v>43926</c:v>
                </c:pt>
                <c:pt idx="31">
                  <c:v>43933</c:v>
                </c:pt>
                <c:pt idx="32">
                  <c:v>43940</c:v>
                </c:pt>
                <c:pt idx="33">
                  <c:v>43947</c:v>
                </c:pt>
                <c:pt idx="34">
                  <c:v>43954</c:v>
                </c:pt>
                <c:pt idx="35">
                  <c:v>43961</c:v>
                </c:pt>
                <c:pt idx="36">
                  <c:v>43968</c:v>
                </c:pt>
                <c:pt idx="37">
                  <c:v>43975</c:v>
                </c:pt>
                <c:pt idx="38">
                  <c:v>43982</c:v>
                </c:pt>
                <c:pt idx="39">
                  <c:v>43989</c:v>
                </c:pt>
                <c:pt idx="40">
                  <c:v>43996</c:v>
                </c:pt>
                <c:pt idx="41">
                  <c:v>44003</c:v>
                </c:pt>
                <c:pt idx="42">
                  <c:v>44010</c:v>
                </c:pt>
                <c:pt idx="43">
                  <c:v>44017</c:v>
                </c:pt>
                <c:pt idx="44">
                  <c:v>44024</c:v>
                </c:pt>
                <c:pt idx="45">
                  <c:v>44031</c:v>
                </c:pt>
                <c:pt idx="46">
                  <c:v>44038</c:v>
                </c:pt>
                <c:pt idx="47">
                  <c:v>44045</c:v>
                </c:pt>
                <c:pt idx="48">
                  <c:v>44052</c:v>
                </c:pt>
                <c:pt idx="49">
                  <c:v>44059</c:v>
                </c:pt>
                <c:pt idx="50">
                  <c:v>44066</c:v>
                </c:pt>
                <c:pt idx="51">
                  <c:v>44073</c:v>
                </c:pt>
                <c:pt idx="52">
                  <c:v>44080</c:v>
                </c:pt>
                <c:pt idx="53">
                  <c:v>44087</c:v>
                </c:pt>
                <c:pt idx="54">
                  <c:v>44094</c:v>
                </c:pt>
                <c:pt idx="55">
                  <c:v>44097</c:v>
                </c:pt>
              </c:numCache>
            </c:numRef>
          </c:cat>
          <c:val>
            <c:numRef>
              <c:f>'summary Cal21'!$Q$2:$Q$57</c:f>
              <c:numCache>
                <c:formatCode>_-* #,##0_-;\-* #,##0_-;_-* "-"??_-;_-@_-</c:formatCode>
                <c:ptCount val="56"/>
                <c:pt idx="0">
                  <c:v>63.964000000000013</c:v>
                </c:pt>
                <c:pt idx="1">
                  <c:v>64.63</c:v>
                </c:pt>
                <c:pt idx="2">
                  <c:v>64.873999999999995</c:v>
                </c:pt>
                <c:pt idx="3">
                  <c:v>64.525999999999996</c:v>
                </c:pt>
                <c:pt idx="4">
                  <c:v>63.823999999999998</c:v>
                </c:pt>
                <c:pt idx="5">
                  <c:v>63.60799999999999</c:v>
                </c:pt>
                <c:pt idx="6">
                  <c:v>63.363999999999997</c:v>
                </c:pt>
                <c:pt idx="7">
                  <c:v>63.536000000000001</c:v>
                </c:pt>
                <c:pt idx="8">
                  <c:v>63.472000000000001</c:v>
                </c:pt>
                <c:pt idx="9">
                  <c:v>63.018000000000008</c:v>
                </c:pt>
                <c:pt idx="10">
                  <c:v>61.467999999999996</c:v>
                </c:pt>
                <c:pt idx="11">
                  <c:v>60.796000000000006</c:v>
                </c:pt>
                <c:pt idx="12">
                  <c:v>60.155999999999992</c:v>
                </c:pt>
                <c:pt idx="13">
                  <c:v>58.698</c:v>
                </c:pt>
                <c:pt idx="14">
                  <c:v>57.977999999999994</c:v>
                </c:pt>
                <c:pt idx="15">
                  <c:v>57.081999999999994</c:v>
                </c:pt>
                <c:pt idx="16">
                  <c:v>55.866666666666667</c:v>
                </c:pt>
                <c:pt idx="17">
                  <c:v>55.209999999999994</c:v>
                </c:pt>
                <c:pt idx="18">
                  <c:v>52.948</c:v>
                </c:pt>
                <c:pt idx="19">
                  <c:v>53.524000000000001</c:v>
                </c:pt>
                <c:pt idx="20">
                  <c:v>53.555999999999997</c:v>
                </c:pt>
                <c:pt idx="21">
                  <c:v>53.832500000000003</c:v>
                </c:pt>
                <c:pt idx="22">
                  <c:v>53.676000000000002</c:v>
                </c:pt>
                <c:pt idx="23">
                  <c:v>52.722000000000001</c:v>
                </c:pt>
                <c:pt idx="24">
                  <c:v>53.719999999999992</c:v>
                </c:pt>
                <c:pt idx="25">
                  <c:v>53.244000000000007</c:v>
                </c:pt>
                <c:pt idx="26">
                  <c:v>51.756000000000007</c:v>
                </c:pt>
                <c:pt idx="27">
                  <c:v>52.682000000000002</c:v>
                </c:pt>
                <c:pt idx="28">
                  <c:v>51.89</c:v>
                </c:pt>
                <c:pt idx="29">
                  <c:v>50.372</c:v>
                </c:pt>
                <c:pt idx="30">
                  <c:v>49.768000000000001</c:v>
                </c:pt>
                <c:pt idx="31">
                  <c:v>47.954999999999998</c:v>
                </c:pt>
                <c:pt idx="32">
                  <c:v>48.107500000000002</c:v>
                </c:pt>
                <c:pt idx="33">
                  <c:v>46.362000000000002</c:v>
                </c:pt>
                <c:pt idx="34">
                  <c:v>45.577999999999996</c:v>
                </c:pt>
                <c:pt idx="35">
                  <c:v>44.157999999999994</c:v>
                </c:pt>
                <c:pt idx="36">
                  <c:v>43.274000000000001</c:v>
                </c:pt>
                <c:pt idx="37">
                  <c:v>43.274000000000001</c:v>
                </c:pt>
                <c:pt idx="38">
                  <c:v>44.815999999999995</c:v>
                </c:pt>
                <c:pt idx="39">
                  <c:v>45.287999999999997</c:v>
                </c:pt>
                <c:pt idx="40">
                  <c:v>45.192500000000003</c:v>
                </c:pt>
                <c:pt idx="41">
                  <c:v>43.736000000000004</c:v>
                </c:pt>
                <c:pt idx="42">
                  <c:v>41.594000000000001</c:v>
                </c:pt>
                <c:pt idx="43">
                  <c:v>40.212000000000003</c:v>
                </c:pt>
              </c:numCache>
            </c:numRef>
          </c:val>
          <c:smooth val="0"/>
          <c:extLst>
            <c:ext xmlns:c16="http://schemas.microsoft.com/office/drawing/2014/chart" uri="{C3380CC4-5D6E-409C-BE32-E72D297353CC}">
              <c16:uniqueId val="{00000002-B7B3-419D-A155-23FB177A7391}"/>
            </c:ext>
          </c:extLst>
        </c:ser>
        <c:ser>
          <c:idx val="3"/>
          <c:order val="3"/>
          <c:tx>
            <c:strRef>
              <c:f>'summary Cal21'!$R$1</c:f>
              <c:strCache>
                <c:ptCount val="1"/>
                <c:pt idx="0">
                  <c:v>SA</c:v>
                </c:pt>
              </c:strCache>
            </c:strRef>
          </c:tx>
          <c:spPr>
            <a:ln w="19050" cap="rnd">
              <a:solidFill>
                <a:schemeClr val="accent4"/>
              </a:solidFill>
              <a:prstDash val="sysDash"/>
              <a:round/>
            </a:ln>
            <a:effectLst/>
          </c:spPr>
          <c:marker>
            <c:symbol val="none"/>
          </c:marker>
          <c:cat>
            <c:numRef>
              <c:f>'summary Cal21'!$N$2:$N$57</c:f>
              <c:numCache>
                <c:formatCode>m/d/yyyy</c:formatCode>
                <c:ptCount val="56"/>
                <c:pt idx="0">
                  <c:v>43716</c:v>
                </c:pt>
                <c:pt idx="1">
                  <c:v>43723</c:v>
                </c:pt>
                <c:pt idx="2">
                  <c:v>43730</c:v>
                </c:pt>
                <c:pt idx="3">
                  <c:v>43737</c:v>
                </c:pt>
                <c:pt idx="4">
                  <c:v>43744</c:v>
                </c:pt>
                <c:pt idx="5">
                  <c:v>43751</c:v>
                </c:pt>
                <c:pt idx="6">
                  <c:v>43758</c:v>
                </c:pt>
                <c:pt idx="7">
                  <c:v>43765</c:v>
                </c:pt>
                <c:pt idx="8">
                  <c:v>43772</c:v>
                </c:pt>
                <c:pt idx="9">
                  <c:v>43779</c:v>
                </c:pt>
                <c:pt idx="10">
                  <c:v>43786</c:v>
                </c:pt>
                <c:pt idx="11">
                  <c:v>43793</c:v>
                </c:pt>
                <c:pt idx="12">
                  <c:v>43800</c:v>
                </c:pt>
                <c:pt idx="13">
                  <c:v>43807</c:v>
                </c:pt>
                <c:pt idx="14">
                  <c:v>43814</c:v>
                </c:pt>
                <c:pt idx="15">
                  <c:v>43821</c:v>
                </c:pt>
                <c:pt idx="16">
                  <c:v>43828</c:v>
                </c:pt>
                <c:pt idx="17">
                  <c:v>43835</c:v>
                </c:pt>
                <c:pt idx="18">
                  <c:v>43842</c:v>
                </c:pt>
                <c:pt idx="19">
                  <c:v>43849</c:v>
                </c:pt>
                <c:pt idx="20">
                  <c:v>43856</c:v>
                </c:pt>
                <c:pt idx="21">
                  <c:v>43863</c:v>
                </c:pt>
                <c:pt idx="22">
                  <c:v>43870</c:v>
                </c:pt>
                <c:pt idx="23">
                  <c:v>43877</c:v>
                </c:pt>
                <c:pt idx="24">
                  <c:v>43884</c:v>
                </c:pt>
                <c:pt idx="25">
                  <c:v>43891</c:v>
                </c:pt>
                <c:pt idx="26">
                  <c:v>43898</c:v>
                </c:pt>
                <c:pt idx="27">
                  <c:v>43905</c:v>
                </c:pt>
                <c:pt idx="28">
                  <c:v>43912</c:v>
                </c:pt>
                <c:pt idx="29">
                  <c:v>43919</c:v>
                </c:pt>
                <c:pt idx="30">
                  <c:v>43926</c:v>
                </c:pt>
                <c:pt idx="31">
                  <c:v>43933</c:v>
                </c:pt>
                <c:pt idx="32">
                  <c:v>43940</c:v>
                </c:pt>
                <c:pt idx="33">
                  <c:v>43947</c:v>
                </c:pt>
                <c:pt idx="34">
                  <c:v>43954</c:v>
                </c:pt>
                <c:pt idx="35">
                  <c:v>43961</c:v>
                </c:pt>
                <c:pt idx="36">
                  <c:v>43968</c:v>
                </c:pt>
                <c:pt idx="37">
                  <c:v>43975</c:v>
                </c:pt>
                <c:pt idx="38">
                  <c:v>43982</c:v>
                </c:pt>
                <c:pt idx="39">
                  <c:v>43989</c:v>
                </c:pt>
                <c:pt idx="40">
                  <c:v>43996</c:v>
                </c:pt>
                <c:pt idx="41">
                  <c:v>44003</c:v>
                </c:pt>
                <c:pt idx="42">
                  <c:v>44010</c:v>
                </c:pt>
                <c:pt idx="43">
                  <c:v>44017</c:v>
                </c:pt>
                <c:pt idx="44">
                  <c:v>44024</c:v>
                </c:pt>
                <c:pt idx="45">
                  <c:v>44031</c:v>
                </c:pt>
                <c:pt idx="46">
                  <c:v>44038</c:v>
                </c:pt>
                <c:pt idx="47">
                  <c:v>44045</c:v>
                </c:pt>
                <c:pt idx="48">
                  <c:v>44052</c:v>
                </c:pt>
                <c:pt idx="49">
                  <c:v>44059</c:v>
                </c:pt>
                <c:pt idx="50">
                  <c:v>44066</c:v>
                </c:pt>
                <c:pt idx="51">
                  <c:v>44073</c:v>
                </c:pt>
                <c:pt idx="52">
                  <c:v>44080</c:v>
                </c:pt>
                <c:pt idx="53">
                  <c:v>44087</c:v>
                </c:pt>
                <c:pt idx="54">
                  <c:v>44094</c:v>
                </c:pt>
                <c:pt idx="55">
                  <c:v>44097</c:v>
                </c:pt>
              </c:numCache>
            </c:numRef>
          </c:cat>
          <c:val>
            <c:numRef>
              <c:f>'summary Cal21'!$R$2:$R$57</c:f>
              <c:numCache>
                <c:formatCode>_-* #,##0_-;\-* #,##0_-;_-* "-"??_-;_-@_-</c:formatCode>
                <c:ptCount val="56"/>
                <c:pt idx="0">
                  <c:v>78.964000000000013</c:v>
                </c:pt>
                <c:pt idx="1">
                  <c:v>78.84</c:v>
                </c:pt>
                <c:pt idx="2">
                  <c:v>79.445999999999998</c:v>
                </c:pt>
                <c:pt idx="3">
                  <c:v>79.5</c:v>
                </c:pt>
                <c:pt idx="4">
                  <c:v>79.25</c:v>
                </c:pt>
                <c:pt idx="5">
                  <c:v>79.442000000000007</c:v>
                </c:pt>
                <c:pt idx="6">
                  <c:v>79.488</c:v>
                </c:pt>
                <c:pt idx="7">
                  <c:v>79.366000000000014</c:v>
                </c:pt>
                <c:pt idx="8">
                  <c:v>79.081999999999994</c:v>
                </c:pt>
                <c:pt idx="9">
                  <c:v>77.734000000000009</c:v>
                </c:pt>
                <c:pt idx="10">
                  <c:v>74.811999999999983</c:v>
                </c:pt>
                <c:pt idx="11">
                  <c:v>73.259999999999991</c:v>
                </c:pt>
                <c:pt idx="12">
                  <c:v>72.883999999999986</c:v>
                </c:pt>
                <c:pt idx="13">
                  <c:v>71.333999999999989</c:v>
                </c:pt>
                <c:pt idx="14">
                  <c:v>69.5</c:v>
                </c:pt>
                <c:pt idx="15">
                  <c:v>70.037999999999997</c:v>
                </c:pt>
                <c:pt idx="16">
                  <c:v>68.123333333333335</c:v>
                </c:pt>
                <c:pt idx="17">
                  <c:v>67.224999999999994</c:v>
                </c:pt>
                <c:pt idx="18">
                  <c:v>65.031999999999996</c:v>
                </c:pt>
                <c:pt idx="19">
                  <c:v>65.510000000000005</c:v>
                </c:pt>
                <c:pt idx="20">
                  <c:v>65.084000000000003</c:v>
                </c:pt>
                <c:pt idx="21">
                  <c:v>65.292500000000004</c:v>
                </c:pt>
                <c:pt idx="22">
                  <c:v>63.974000000000004</c:v>
                </c:pt>
                <c:pt idx="23">
                  <c:v>60.346000000000004</c:v>
                </c:pt>
                <c:pt idx="24">
                  <c:v>59.753999999999998</c:v>
                </c:pt>
                <c:pt idx="25">
                  <c:v>59.368000000000009</c:v>
                </c:pt>
                <c:pt idx="26">
                  <c:v>57.21</c:v>
                </c:pt>
                <c:pt idx="27">
                  <c:v>56.327999999999996</c:v>
                </c:pt>
                <c:pt idx="28">
                  <c:v>55.652000000000001</c:v>
                </c:pt>
                <c:pt idx="29">
                  <c:v>54.501999999999995</c:v>
                </c:pt>
                <c:pt idx="30">
                  <c:v>53.564</c:v>
                </c:pt>
                <c:pt idx="31">
                  <c:v>53</c:v>
                </c:pt>
                <c:pt idx="32">
                  <c:v>53.5</c:v>
                </c:pt>
                <c:pt idx="33">
                  <c:v>54.446000000000005</c:v>
                </c:pt>
                <c:pt idx="34">
                  <c:v>53.741999999999997</c:v>
                </c:pt>
                <c:pt idx="35">
                  <c:v>54.54</c:v>
                </c:pt>
                <c:pt idx="36">
                  <c:v>55.172000000000004</c:v>
                </c:pt>
                <c:pt idx="37">
                  <c:v>55.706000000000003</c:v>
                </c:pt>
                <c:pt idx="38">
                  <c:v>58.072000000000003</c:v>
                </c:pt>
                <c:pt idx="39">
                  <c:v>59.56</c:v>
                </c:pt>
                <c:pt idx="40">
                  <c:v>60.217500000000001</c:v>
                </c:pt>
                <c:pt idx="41">
                  <c:v>59.915999999999997</c:v>
                </c:pt>
                <c:pt idx="42">
                  <c:v>58.475999999999999</c:v>
                </c:pt>
                <c:pt idx="43">
                  <c:v>57.531999999999996</c:v>
                </c:pt>
              </c:numCache>
            </c:numRef>
          </c:val>
          <c:smooth val="0"/>
          <c:extLst>
            <c:ext xmlns:c16="http://schemas.microsoft.com/office/drawing/2014/chart" uri="{C3380CC4-5D6E-409C-BE32-E72D297353CC}">
              <c16:uniqueId val="{00000003-B7B3-419D-A155-23FB177A7391}"/>
            </c:ext>
          </c:extLst>
        </c:ser>
        <c:ser>
          <c:idx val="4"/>
          <c:order val="4"/>
          <c:tx>
            <c:strRef>
              <c:f>'summary Cal21'!$S$1</c:f>
              <c:strCache>
                <c:ptCount val="1"/>
                <c:pt idx="0">
                  <c:v>NSW</c:v>
                </c:pt>
              </c:strCache>
            </c:strRef>
          </c:tx>
          <c:spPr>
            <a:ln w="19050" cap="rnd">
              <a:solidFill>
                <a:schemeClr val="accent3"/>
              </a:solidFill>
              <a:round/>
            </a:ln>
            <a:effectLst/>
          </c:spPr>
          <c:marker>
            <c:symbol val="none"/>
          </c:marker>
          <c:cat>
            <c:numRef>
              <c:f>'summary Cal21'!$N$2:$N$57</c:f>
              <c:numCache>
                <c:formatCode>m/d/yyyy</c:formatCode>
                <c:ptCount val="56"/>
                <c:pt idx="0">
                  <c:v>43716</c:v>
                </c:pt>
                <c:pt idx="1">
                  <c:v>43723</c:v>
                </c:pt>
                <c:pt idx="2">
                  <c:v>43730</c:v>
                </c:pt>
                <c:pt idx="3">
                  <c:v>43737</c:v>
                </c:pt>
                <c:pt idx="4">
                  <c:v>43744</c:v>
                </c:pt>
                <c:pt idx="5">
                  <c:v>43751</c:v>
                </c:pt>
                <c:pt idx="6">
                  <c:v>43758</c:v>
                </c:pt>
                <c:pt idx="7">
                  <c:v>43765</c:v>
                </c:pt>
                <c:pt idx="8">
                  <c:v>43772</c:v>
                </c:pt>
                <c:pt idx="9">
                  <c:v>43779</c:v>
                </c:pt>
                <c:pt idx="10">
                  <c:v>43786</c:v>
                </c:pt>
                <c:pt idx="11">
                  <c:v>43793</c:v>
                </c:pt>
                <c:pt idx="12">
                  <c:v>43800</c:v>
                </c:pt>
                <c:pt idx="13">
                  <c:v>43807</c:v>
                </c:pt>
                <c:pt idx="14">
                  <c:v>43814</c:v>
                </c:pt>
                <c:pt idx="15">
                  <c:v>43821</c:v>
                </c:pt>
                <c:pt idx="16">
                  <c:v>43828</c:v>
                </c:pt>
                <c:pt idx="17">
                  <c:v>43835</c:v>
                </c:pt>
                <c:pt idx="18">
                  <c:v>43842</c:v>
                </c:pt>
                <c:pt idx="19">
                  <c:v>43849</c:v>
                </c:pt>
                <c:pt idx="20">
                  <c:v>43856</c:v>
                </c:pt>
                <c:pt idx="21">
                  <c:v>43863</c:v>
                </c:pt>
                <c:pt idx="22">
                  <c:v>43870</c:v>
                </c:pt>
                <c:pt idx="23">
                  <c:v>43877</c:v>
                </c:pt>
                <c:pt idx="24">
                  <c:v>43884</c:v>
                </c:pt>
                <c:pt idx="25">
                  <c:v>43891</c:v>
                </c:pt>
                <c:pt idx="26">
                  <c:v>43898</c:v>
                </c:pt>
                <c:pt idx="27">
                  <c:v>43905</c:v>
                </c:pt>
                <c:pt idx="28">
                  <c:v>43912</c:v>
                </c:pt>
                <c:pt idx="29">
                  <c:v>43919</c:v>
                </c:pt>
                <c:pt idx="30">
                  <c:v>43926</c:v>
                </c:pt>
                <c:pt idx="31">
                  <c:v>43933</c:v>
                </c:pt>
                <c:pt idx="32">
                  <c:v>43940</c:v>
                </c:pt>
                <c:pt idx="33">
                  <c:v>43947</c:v>
                </c:pt>
                <c:pt idx="34">
                  <c:v>43954</c:v>
                </c:pt>
                <c:pt idx="35">
                  <c:v>43961</c:v>
                </c:pt>
                <c:pt idx="36">
                  <c:v>43968</c:v>
                </c:pt>
                <c:pt idx="37">
                  <c:v>43975</c:v>
                </c:pt>
                <c:pt idx="38">
                  <c:v>43982</c:v>
                </c:pt>
                <c:pt idx="39">
                  <c:v>43989</c:v>
                </c:pt>
                <c:pt idx="40">
                  <c:v>43996</c:v>
                </c:pt>
                <c:pt idx="41">
                  <c:v>44003</c:v>
                </c:pt>
                <c:pt idx="42">
                  <c:v>44010</c:v>
                </c:pt>
                <c:pt idx="43">
                  <c:v>44017</c:v>
                </c:pt>
                <c:pt idx="44">
                  <c:v>44024</c:v>
                </c:pt>
                <c:pt idx="45">
                  <c:v>44031</c:v>
                </c:pt>
                <c:pt idx="46">
                  <c:v>44038</c:v>
                </c:pt>
                <c:pt idx="47">
                  <c:v>44045</c:v>
                </c:pt>
                <c:pt idx="48">
                  <c:v>44052</c:v>
                </c:pt>
                <c:pt idx="49">
                  <c:v>44059</c:v>
                </c:pt>
                <c:pt idx="50">
                  <c:v>44066</c:v>
                </c:pt>
                <c:pt idx="51">
                  <c:v>44073</c:v>
                </c:pt>
                <c:pt idx="52">
                  <c:v>44080</c:v>
                </c:pt>
                <c:pt idx="53">
                  <c:v>44087</c:v>
                </c:pt>
                <c:pt idx="54">
                  <c:v>44094</c:v>
                </c:pt>
                <c:pt idx="55">
                  <c:v>44097</c:v>
                </c:pt>
              </c:numCache>
            </c:numRef>
          </c:cat>
          <c:val>
            <c:numRef>
              <c:f>'summary Cal21'!$S$2:$S$57</c:f>
              <c:numCache>
                <c:formatCode>General</c:formatCode>
                <c:ptCount val="56"/>
                <c:pt idx="43" formatCode="_-* #,##0_-;\-* #,##0_-;_-* &quot;-&quot;??_-;_-@_-">
                  <c:v>55.274000000000001</c:v>
                </c:pt>
                <c:pt idx="44" formatCode="_-* #,##0_-;\-* #,##0_-;_-* &quot;-&quot;??_-;_-@_-">
                  <c:v>54.7</c:v>
                </c:pt>
                <c:pt idx="45" formatCode="_-* #,##0_-;\-* #,##0_-;_-* &quot;-&quot;??_-;_-@_-">
                  <c:v>55.806000000000004</c:v>
                </c:pt>
                <c:pt idx="46" formatCode="_-* #,##0_-;\-* #,##0_-;_-* &quot;-&quot;??_-;_-@_-">
                  <c:v>55.975999999999999</c:v>
                </c:pt>
                <c:pt idx="47" formatCode="_-* #,##0_-;\-* #,##0_-;_-* &quot;-&quot;??_-;_-@_-">
                  <c:v>55.113999999999997</c:v>
                </c:pt>
                <c:pt idx="48" formatCode="_-* #,##0_-;\-* #,##0_-;_-* &quot;-&quot;??_-;_-@_-">
                  <c:v>54.322000000000003</c:v>
                </c:pt>
                <c:pt idx="49" formatCode="_-* #,##0_-;\-* #,##0_-;_-* &quot;-&quot;??_-;_-@_-">
                  <c:v>54.157999999999994</c:v>
                </c:pt>
                <c:pt idx="50" formatCode="_-* #,##0_-;\-* #,##0_-;_-* &quot;-&quot;??_-;_-@_-">
                  <c:v>54.444000000000003</c:v>
                </c:pt>
                <c:pt idx="51" formatCode="_-* #,##0_-;\-* #,##0_-;_-* &quot;-&quot;??_-;_-@_-">
                  <c:v>55.327999999999996</c:v>
                </c:pt>
                <c:pt idx="52" formatCode="_-* #,##0_-;\-* #,##0_-;_-* &quot;-&quot;??_-;_-@_-">
                  <c:v>55.634</c:v>
                </c:pt>
                <c:pt idx="53" formatCode="_-* #,##0_-;\-* #,##0_-;_-* &quot;-&quot;??_-;_-@_-">
                  <c:v>56.090000000000011</c:v>
                </c:pt>
                <c:pt idx="54" formatCode="_-* #,##0_-;\-* #,##0_-;_-* &quot;-&quot;??_-;_-@_-">
                  <c:v>55.707999999999991</c:v>
                </c:pt>
                <c:pt idx="55" formatCode="_-* #,##0_-;\-* #,##0_-;_-* &quot;-&quot;??_-;_-@_-">
                  <c:v>54.83</c:v>
                </c:pt>
              </c:numCache>
            </c:numRef>
          </c:val>
          <c:smooth val="0"/>
          <c:extLst>
            <c:ext xmlns:c16="http://schemas.microsoft.com/office/drawing/2014/chart" uri="{C3380CC4-5D6E-409C-BE32-E72D297353CC}">
              <c16:uniqueId val="{00000004-B7B3-419D-A155-23FB177A7391}"/>
            </c:ext>
          </c:extLst>
        </c:ser>
        <c:ser>
          <c:idx val="5"/>
          <c:order val="5"/>
          <c:tx>
            <c:strRef>
              <c:f>'summary Cal21'!$T$1</c:f>
              <c:strCache>
                <c:ptCount val="1"/>
                <c:pt idx="0">
                  <c:v>VIC</c:v>
                </c:pt>
              </c:strCache>
            </c:strRef>
          </c:tx>
          <c:spPr>
            <a:ln w="19050" cap="rnd">
              <a:solidFill>
                <a:schemeClr val="tx2"/>
              </a:solidFill>
              <a:round/>
            </a:ln>
            <a:effectLst/>
          </c:spPr>
          <c:marker>
            <c:symbol val="none"/>
          </c:marker>
          <c:cat>
            <c:numRef>
              <c:f>'summary Cal21'!$N$2:$N$57</c:f>
              <c:numCache>
                <c:formatCode>m/d/yyyy</c:formatCode>
                <c:ptCount val="56"/>
                <c:pt idx="0">
                  <c:v>43716</c:v>
                </c:pt>
                <c:pt idx="1">
                  <c:v>43723</c:v>
                </c:pt>
                <c:pt idx="2">
                  <c:v>43730</c:v>
                </c:pt>
                <c:pt idx="3">
                  <c:v>43737</c:v>
                </c:pt>
                <c:pt idx="4">
                  <c:v>43744</c:v>
                </c:pt>
                <c:pt idx="5">
                  <c:v>43751</c:v>
                </c:pt>
                <c:pt idx="6">
                  <c:v>43758</c:v>
                </c:pt>
                <c:pt idx="7">
                  <c:v>43765</c:v>
                </c:pt>
                <c:pt idx="8">
                  <c:v>43772</c:v>
                </c:pt>
                <c:pt idx="9">
                  <c:v>43779</c:v>
                </c:pt>
                <c:pt idx="10">
                  <c:v>43786</c:v>
                </c:pt>
                <c:pt idx="11">
                  <c:v>43793</c:v>
                </c:pt>
                <c:pt idx="12">
                  <c:v>43800</c:v>
                </c:pt>
                <c:pt idx="13">
                  <c:v>43807</c:v>
                </c:pt>
                <c:pt idx="14">
                  <c:v>43814</c:v>
                </c:pt>
                <c:pt idx="15">
                  <c:v>43821</c:v>
                </c:pt>
                <c:pt idx="16">
                  <c:v>43828</c:v>
                </c:pt>
                <c:pt idx="17">
                  <c:v>43835</c:v>
                </c:pt>
                <c:pt idx="18">
                  <c:v>43842</c:v>
                </c:pt>
                <c:pt idx="19">
                  <c:v>43849</c:v>
                </c:pt>
                <c:pt idx="20">
                  <c:v>43856</c:v>
                </c:pt>
                <c:pt idx="21">
                  <c:v>43863</c:v>
                </c:pt>
                <c:pt idx="22">
                  <c:v>43870</c:v>
                </c:pt>
                <c:pt idx="23">
                  <c:v>43877</c:v>
                </c:pt>
                <c:pt idx="24">
                  <c:v>43884</c:v>
                </c:pt>
                <c:pt idx="25">
                  <c:v>43891</c:v>
                </c:pt>
                <c:pt idx="26">
                  <c:v>43898</c:v>
                </c:pt>
                <c:pt idx="27">
                  <c:v>43905</c:v>
                </c:pt>
                <c:pt idx="28">
                  <c:v>43912</c:v>
                </c:pt>
                <c:pt idx="29">
                  <c:v>43919</c:v>
                </c:pt>
                <c:pt idx="30">
                  <c:v>43926</c:v>
                </c:pt>
                <c:pt idx="31">
                  <c:v>43933</c:v>
                </c:pt>
                <c:pt idx="32">
                  <c:v>43940</c:v>
                </c:pt>
                <c:pt idx="33">
                  <c:v>43947</c:v>
                </c:pt>
                <c:pt idx="34">
                  <c:v>43954</c:v>
                </c:pt>
                <c:pt idx="35">
                  <c:v>43961</c:v>
                </c:pt>
                <c:pt idx="36">
                  <c:v>43968</c:v>
                </c:pt>
                <c:pt idx="37">
                  <c:v>43975</c:v>
                </c:pt>
                <c:pt idx="38">
                  <c:v>43982</c:v>
                </c:pt>
                <c:pt idx="39">
                  <c:v>43989</c:v>
                </c:pt>
                <c:pt idx="40">
                  <c:v>43996</c:v>
                </c:pt>
                <c:pt idx="41">
                  <c:v>44003</c:v>
                </c:pt>
                <c:pt idx="42">
                  <c:v>44010</c:v>
                </c:pt>
                <c:pt idx="43">
                  <c:v>44017</c:v>
                </c:pt>
                <c:pt idx="44">
                  <c:v>44024</c:v>
                </c:pt>
                <c:pt idx="45">
                  <c:v>44031</c:v>
                </c:pt>
                <c:pt idx="46">
                  <c:v>44038</c:v>
                </c:pt>
                <c:pt idx="47">
                  <c:v>44045</c:v>
                </c:pt>
                <c:pt idx="48">
                  <c:v>44052</c:v>
                </c:pt>
                <c:pt idx="49">
                  <c:v>44059</c:v>
                </c:pt>
                <c:pt idx="50">
                  <c:v>44066</c:v>
                </c:pt>
                <c:pt idx="51">
                  <c:v>44073</c:v>
                </c:pt>
                <c:pt idx="52">
                  <c:v>44080</c:v>
                </c:pt>
                <c:pt idx="53">
                  <c:v>44087</c:v>
                </c:pt>
                <c:pt idx="54">
                  <c:v>44094</c:v>
                </c:pt>
                <c:pt idx="55">
                  <c:v>44097</c:v>
                </c:pt>
              </c:numCache>
            </c:numRef>
          </c:cat>
          <c:val>
            <c:numRef>
              <c:f>'summary Cal21'!$T$2:$T$57</c:f>
              <c:numCache>
                <c:formatCode>General</c:formatCode>
                <c:ptCount val="56"/>
                <c:pt idx="43" formatCode="_-* #,##0_-;\-* #,##0_-;_-* &quot;-&quot;??_-;_-@_-">
                  <c:v>56.10799999999999</c:v>
                </c:pt>
                <c:pt idx="44" formatCode="_-* #,##0_-;\-* #,##0_-;_-* &quot;-&quot;??_-;_-@_-">
                  <c:v>56.907999999999994</c:v>
                </c:pt>
                <c:pt idx="45" formatCode="_-* #,##0_-;\-* #,##0_-;_-* &quot;-&quot;??_-;_-@_-">
                  <c:v>58.665999999999997</c:v>
                </c:pt>
                <c:pt idx="46" formatCode="_-* #,##0_-;\-* #,##0_-;_-* &quot;-&quot;??_-;_-@_-">
                  <c:v>59.5</c:v>
                </c:pt>
                <c:pt idx="47" formatCode="_-* #,##0_-;\-* #,##0_-;_-* &quot;-&quot;??_-;_-@_-">
                  <c:v>58.83</c:v>
                </c:pt>
                <c:pt idx="48" formatCode="_-* #,##0_-;\-* #,##0_-;_-* &quot;-&quot;??_-;_-@_-">
                  <c:v>58.318000000000005</c:v>
                </c:pt>
                <c:pt idx="49" formatCode="_-* #,##0_-;\-* #,##0_-;_-* &quot;-&quot;??_-;_-@_-">
                  <c:v>58.116</c:v>
                </c:pt>
                <c:pt idx="50" formatCode="_-* #,##0_-;\-* #,##0_-;_-* &quot;-&quot;??_-;_-@_-">
                  <c:v>58.768000000000008</c:v>
                </c:pt>
                <c:pt idx="51" formatCode="_-* #,##0_-;\-* #,##0_-;_-* &quot;-&quot;??_-;_-@_-">
                  <c:v>58.753999999999998</c:v>
                </c:pt>
                <c:pt idx="52" formatCode="_-* #,##0_-;\-* #,##0_-;_-* &quot;-&quot;??_-;_-@_-">
                  <c:v>58.577999999999996</c:v>
                </c:pt>
                <c:pt idx="53" formatCode="_-* #,##0_-;\-* #,##0_-;_-* &quot;-&quot;??_-;_-@_-">
                  <c:v>57.92</c:v>
                </c:pt>
                <c:pt idx="54" formatCode="_-* #,##0_-;\-* #,##0_-;_-* &quot;-&quot;??_-;_-@_-">
                  <c:v>57.036000000000001</c:v>
                </c:pt>
                <c:pt idx="55" formatCode="_-* #,##0_-;\-* #,##0_-;_-* &quot;-&quot;??_-;_-@_-">
                  <c:v>55.82</c:v>
                </c:pt>
              </c:numCache>
            </c:numRef>
          </c:val>
          <c:smooth val="0"/>
          <c:extLst>
            <c:ext xmlns:c16="http://schemas.microsoft.com/office/drawing/2014/chart" uri="{C3380CC4-5D6E-409C-BE32-E72D297353CC}">
              <c16:uniqueId val="{00000005-B7B3-419D-A155-23FB177A7391}"/>
            </c:ext>
          </c:extLst>
        </c:ser>
        <c:ser>
          <c:idx val="6"/>
          <c:order val="6"/>
          <c:tx>
            <c:strRef>
              <c:f>'summary Cal21'!$U$1</c:f>
              <c:strCache>
                <c:ptCount val="1"/>
                <c:pt idx="0">
                  <c:v>QLD</c:v>
                </c:pt>
              </c:strCache>
            </c:strRef>
          </c:tx>
          <c:spPr>
            <a:ln w="19050" cap="rnd">
              <a:solidFill>
                <a:schemeClr val="accent1"/>
              </a:solidFill>
              <a:round/>
            </a:ln>
            <a:effectLst/>
          </c:spPr>
          <c:marker>
            <c:symbol val="none"/>
          </c:marker>
          <c:cat>
            <c:numRef>
              <c:f>'summary Cal21'!$N$2:$N$57</c:f>
              <c:numCache>
                <c:formatCode>m/d/yyyy</c:formatCode>
                <c:ptCount val="56"/>
                <c:pt idx="0">
                  <c:v>43716</c:v>
                </c:pt>
                <c:pt idx="1">
                  <c:v>43723</c:v>
                </c:pt>
                <c:pt idx="2">
                  <c:v>43730</c:v>
                </c:pt>
                <c:pt idx="3">
                  <c:v>43737</c:v>
                </c:pt>
                <c:pt idx="4">
                  <c:v>43744</c:v>
                </c:pt>
                <c:pt idx="5">
                  <c:v>43751</c:v>
                </c:pt>
                <c:pt idx="6">
                  <c:v>43758</c:v>
                </c:pt>
                <c:pt idx="7">
                  <c:v>43765</c:v>
                </c:pt>
                <c:pt idx="8">
                  <c:v>43772</c:v>
                </c:pt>
                <c:pt idx="9">
                  <c:v>43779</c:v>
                </c:pt>
                <c:pt idx="10">
                  <c:v>43786</c:v>
                </c:pt>
                <c:pt idx="11">
                  <c:v>43793</c:v>
                </c:pt>
                <c:pt idx="12">
                  <c:v>43800</c:v>
                </c:pt>
                <c:pt idx="13">
                  <c:v>43807</c:v>
                </c:pt>
                <c:pt idx="14">
                  <c:v>43814</c:v>
                </c:pt>
                <c:pt idx="15">
                  <c:v>43821</c:v>
                </c:pt>
                <c:pt idx="16">
                  <c:v>43828</c:v>
                </c:pt>
                <c:pt idx="17">
                  <c:v>43835</c:v>
                </c:pt>
                <c:pt idx="18">
                  <c:v>43842</c:v>
                </c:pt>
                <c:pt idx="19">
                  <c:v>43849</c:v>
                </c:pt>
                <c:pt idx="20">
                  <c:v>43856</c:v>
                </c:pt>
                <c:pt idx="21">
                  <c:v>43863</c:v>
                </c:pt>
                <c:pt idx="22">
                  <c:v>43870</c:v>
                </c:pt>
                <c:pt idx="23">
                  <c:v>43877</c:v>
                </c:pt>
                <c:pt idx="24">
                  <c:v>43884</c:v>
                </c:pt>
                <c:pt idx="25">
                  <c:v>43891</c:v>
                </c:pt>
                <c:pt idx="26">
                  <c:v>43898</c:v>
                </c:pt>
                <c:pt idx="27">
                  <c:v>43905</c:v>
                </c:pt>
                <c:pt idx="28">
                  <c:v>43912</c:v>
                </c:pt>
                <c:pt idx="29">
                  <c:v>43919</c:v>
                </c:pt>
                <c:pt idx="30">
                  <c:v>43926</c:v>
                </c:pt>
                <c:pt idx="31">
                  <c:v>43933</c:v>
                </c:pt>
                <c:pt idx="32">
                  <c:v>43940</c:v>
                </c:pt>
                <c:pt idx="33">
                  <c:v>43947</c:v>
                </c:pt>
                <c:pt idx="34">
                  <c:v>43954</c:v>
                </c:pt>
                <c:pt idx="35">
                  <c:v>43961</c:v>
                </c:pt>
                <c:pt idx="36">
                  <c:v>43968</c:v>
                </c:pt>
                <c:pt idx="37">
                  <c:v>43975</c:v>
                </c:pt>
                <c:pt idx="38">
                  <c:v>43982</c:v>
                </c:pt>
                <c:pt idx="39">
                  <c:v>43989</c:v>
                </c:pt>
                <c:pt idx="40">
                  <c:v>43996</c:v>
                </c:pt>
                <c:pt idx="41">
                  <c:v>44003</c:v>
                </c:pt>
                <c:pt idx="42">
                  <c:v>44010</c:v>
                </c:pt>
                <c:pt idx="43">
                  <c:v>44017</c:v>
                </c:pt>
                <c:pt idx="44">
                  <c:v>44024</c:v>
                </c:pt>
                <c:pt idx="45">
                  <c:v>44031</c:v>
                </c:pt>
                <c:pt idx="46">
                  <c:v>44038</c:v>
                </c:pt>
                <c:pt idx="47">
                  <c:v>44045</c:v>
                </c:pt>
                <c:pt idx="48">
                  <c:v>44052</c:v>
                </c:pt>
                <c:pt idx="49">
                  <c:v>44059</c:v>
                </c:pt>
                <c:pt idx="50">
                  <c:v>44066</c:v>
                </c:pt>
                <c:pt idx="51">
                  <c:v>44073</c:v>
                </c:pt>
                <c:pt idx="52">
                  <c:v>44080</c:v>
                </c:pt>
                <c:pt idx="53">
                  <c:v>44087</c:v>
                </c:pt>
                <c:pt idx="54">
                  <c:v>44094</c:v>
                </c:pt>
                <c:pt idx="55">
                  <c:v>44097</c:v>
                </c:pt>
              </c:numCache>
            </c:numRef>
          </c:cat>
          <c:val>
            <c:numRef>
              <c:f>'summary Cal21'!$U$2:$U$57</c:f>
              <c:numCache>
                <c:formatCode>General</c:formatCode>
                <c:ptCount val="56"/>
                <c:pt idx="43" formatCode="_-* #,##0_-;\-* #,##0_-;_-* &quot;-&quot;??_-;_-@_-">
                  <c:v>40.212000000000003</c:v>
                </c:pt>
                <c:pt idx="44" formatCode="_-* #,##0_-;\-* #,##0_-;_-* &quot;-&quot;??_-;_-@_-">
                  <c:v>39.867999999999995</c:v>
                </c:pt>
                <c:pt idx="45" formatCode="_-* #,##0_-;\-* #,##0_-;_-* &quot;-&quot;??_-;_-@_-">
                  <c:v>39.191999999999993</c:v>
                </c:pt>
                <c:pt idx="46" formatCode="_-* #,##0_-;\-* #,##0_-;_-* &quot;-&quot;??_-;_-@_-">
                  <c:v>39.612000000000002</c:v>
                </c:pt>
                <c:pt idx="47" formatCode="_-* #,##0_-;\-* #,##0_-;_-* &quot;-&quot;??_-;_-@_-">
                  <c:v>38.79</c:v>
                </c:pt>
                <c:pt idx="48" formatCode="_-* #,##0_-;\-* #,##0_-;_-* &quot;-&quot;??_-;_-@_-">
                  <c:v>39.974000000000004</c:v>
                </c:pt>
                <c:pt idx="49" formatCode="_-* #,##0_-;\-* #,##0_-;_-* &quot;-&quot;??_-;_-@_-">
                  <c:v>40.756000000000007</c:v>
                </c:pt>
                <c:pt idx="50" formatCode="_-* #,##0_-;\-* #,##0_-;_-* &quot;-&quot;??_-;_-@_-">
                  <c:v>41.448</c:v>
                </c:pt>
                <c:pt idx="51" formatCode="_-* #,##0_-;\-* #,##0_-;_-* &quot;-&quot;??_-;_-@_-">
                  <c:v>41.56</c:v>
                </c:pt>
                <c:pt idx="52" formatCode="_-* #,##0_-;\-* #,##0_-;_-* &quot;-&quot;??_-;_-@_-">
                  <c:v>42.045999999999999</c:v>
                </c:pt>
                <c:pt idx="53" formatCode="_-* #,##0_-;\-* #,##0_-;_-* &quot;-&quot;??_-;_-@_-">
                  <c:v>42.52</c:v>
                </c:pt>
                <c:pt idx="54" formatCode="_-* #,##0_-;\-* #,##0_-;_-* &quot;-&quot;??_-;_-@_-">
                  <c:v>42.388000000000005</c:v>
                </c:pt>
                <c:pt idx="55" formatCode="_-* #,##0_-;\-* #,##0_-;_-* &quot;-&quot;??_-;_-@_-">
                  <c:v>41.665000000000006</c:v>
                </c:pt>
              </c:numCache>
            </c:numRef>
          </c:val>
          <c:smooth val="0"/>
          <c:extLst>
            <c:ext xmlns:c16="http://schemas.microsoft.com/office/drawing/2014/chart" uri="{C3380CC4-5D6E-409C-BE32-E72D297353CC}">
              <c16:uniqueId val="{00000006-B7B3-419D-A155-23FB177A7391}"/>
            </c:ext>
          </c:extLst>
        </c:ser>
        <c:ser>
          <c:idx val="7"/>
          <c:order val="7"/>
          <c:tx>
            <c:strRef>
              <c:f>'summary Cal21'!$V$1</c:f>
              <c:strCache>
                <c:ptCount val="1"/>
                <c:pt idx="0">
                  <c:v>SA</c:v>
                </c:pt>
              </c:strCache>
            </c:strRef>
          </c:tx>
          <c:spPr>
            <a:ln w="19050" cap="rnd">
              <a:solidFill>
                <a:schemeClr val="accent4"/>
              </a:solidFill>
              <a:round/>
            </a:ln>
            <a:effectLst/>
          </c:spPr>
          <c:marker>
            <c:symbol val="none"/>
          </c:marker>
          <c:cat>
            <c:numRef>
              <c:f>'summary Cal21'!$N$2:$N$57</c:f>
              <c:numCache>
                <c:formatCode>m/d/yyyy</c:formatCode>
                <c:ptCount val="56"/>
                <c:pt idx="0">
                  <c:v>43716</c:v>
                </c:pt>
                <c:pt idx="1">
                  <c:v>43723</c:v>
                </c:pt>
                <c:pt idx="2">
                  <c:v>43730</c:v>
                </c:pt>
                <c:pt idx="3">
                  <c:v>43737</c:v>
                </c:pt>
                <c:pt idx="4">
                  <c:v>43744</c:v>
                </c:pt>
                <c:pt idx="5">
                  <c:v>43751</c:v>
                </c:pt>
                <c:pt idx="6">
                  <c:v>43758</c:v>
                </c:pt>
                <c:pt idx="7">
                  <c:v>43765</c:v>
                </c:pt>
                <c:pt idx="8">
                  <c:v>43772</c:v>
                </c:pt>
                <c:pt idx="9">
                  <c:v>43779</c:v>
                </c:pt>
                <c:pt idx="10">
                  <c:v>43786</c:v>
                </c:pt>
                <c:pt idx="11">
                  <c:v>43793</c:v>
                </c:pt>
                <c:pt idx="12">
                  <c:v>43800</c:v>
                </c:pt>
                <c:pt idx="13">
                  <c:v>43807</c:v>
                </c:pt>
                <c:pt idx="14">
                  <c:v>43814</c:v>
                </c:pt>
                <c:pt idx="15">
                  <c:v>43821</c:v>
                </c:pt>
                <c:pt idx="16">
                  <c:v>43828</c:v>
                </c:pt>
                <c:pt idx="17">
                  <c:v>43835</c:v>
                </c:pt>
                <c:pt idx="18">
                  <c:v>43842</c:v>
                </c:pt>
                <c:pt idx="19">
                  <c:v>43849</c:v>
                </c:pt>
                <c:pt idx="20">
                  <c:v>43856</c:v>
                </c:pt>
                <c:pt idx="21">
                  <c:v>43863</c:v>
                </c:pt>
                <c:pt idx="22">
                  <c:v>43870</c:v>
                </c:pt>
                <c:pt idx="23">
                  <c:v>43877</c:v>
                </c:pt>
                <c:pt idx="24">
                  <c:v>43884</c:v>
                </c:pt>
                <c:pt idx="25">
                  <c:v>43891</c:v>
                </c:pt>
                <c:pt idx="26">
                  <c:v>43898</c:v>
                </c:pt>
                <c:pt idx="27">
                  <c:v>43905</c:v>
                </c:pt>
                <c:pt idx="28">
                  <c:v>43912</c:v>
                </c:pt>
                <c:pt idx="29">
                  <c:v>43919</c:v>
                </c:pt>
                <c:pt idx="30">
                  <c:v>43926</c:v>
                </c:pt>
                <c:pt idx="31">
                  <c:v>43933</c:v>
                </c:pt>
                <c:pt idx="32">
                  <c:v>43940</c:v>
                </c:pt>
                <c:pt idx="33">
                  <c:v>43947</c:v>
                </c:pt>
                <c:pt idx="34">
                  <c:v>43954</c:v>
                </c:pt>
                <c:pt idx="35">
                  <c:v>43961</c:v>
                </c:pt>
                <c:pt idx="36">
                  <c:v>43968</c:v>
                </c:pt>
                <c:pt idx="37">
                  <c:v>43975</c:v>
                </c:pt>
                <c:pt idx="38">
                  <c:v>43982</c:v>
                </c:pt>
                <c:pt idx="39">
                  <c:v>43989</c:v>
                </c:pt>
                <c:pt idx="40">
                  <c:v>43996</c:v>
                </c:pt>
                <c:pt idx="41">
                  <c:v>44003</c:v>
                </c:pt>
                <c:pt idx="42">
                  <c:v>44010</c:v>
                </c:pt>
                <c:pt idx="43">
                  <c:v>44017</c:v>
                </c:pt>
                <c:pt idx="44">
                  <c:v>44024</c:v>
                </c:pt>
                <c:pt idx="45">
                  <c:v>44031</c:v>
                </c:pt>
                <c:pt idx="46">
                  <c:v>44038</c:v>
                </c:pt>
                <c:pt idx="47">
                  <c:v>44045</c:v>
                </c:pt>
                <c:pt idx="48">
                  <c:v>44052</c:v>
                </c:pt>
                <c:pt idx="49">
                  <c:v>44059</c:v>
                </c:pt>
                <c:pt idx="50">
                  <c:v>44066</c:v>
                </c:pt>
                <c:pt idx="51">
                  <c:v>44073</c:v>
                </c:pt>
                <c:pt idx="52">
                  <c:v>44080</c:v>
                </c:pt>
                <c:pt idx="53">
                  <c:v>44087</c:v>
                </c:pt>
                <c:pt idx="54">
                  <c:v>44094</c:v>
                </c:pt>
                <c:pt idx="55">
                  <c:v>44097</c:v>
                </c:pt>
              </c:numCache>
            </c:numRef>
          </c:cat>
          <c:val>
            <c:numRef>
              <c:f>'summary Cal21'!$V$2:$V$57</c:f>
              <c:numCache>
                <c:formatCode>General</c:formatCode>
                <c:ptCount val="56"/>
                <c:pt idx="43" formatCode="_-* #,##0_-;\-* #,##0_-;_-* &quot;-&quot;??_-;_-@_-">
                  <c:v>57.531999999999996</c:v>
                </c:pt>
                <c:pt idx="44" formatCode="_-* #,##0_-;\-* #,##0_-;_-* &quot;-&quot;??_-;_-@_-">
                  <c:v>57.02</c:v>
                </c:pt>
                <c:pt idx="45" formatCode="_-* #,##0_-;\-* #,##0_-;_-* &quot;-&quot;??_-;_-@_-">
                  <c:v>58.379999999999995</c:v>
                </c:pt>
                <c:pt idx="46" formatCode="_-* #,##0_-;\-* #,##0_-;_-* &quot;-&quot;??_-;_-@_-">
                  <c:v>59.456000000000003</c:v>
                </c:pt>
                <c:pt idx="47" formatCode="_-* #,##0_-;\-* #,##0_-;_-* &quot;-&quot;??_-;_-@_-">
                  <c:v>58.6</c:v>
                </c:pt>
                <c:pt idx="48" formatCode="_-* #,##0_-;\-* #,##0_-;_-* &quot;-&quot;??_-;_-@_-">
                  <c:v>58.215999999999994</c:v>
                </c:pt>
                <c:pt idx="49" formatCode="_-* #,##0_-;\-* #,##0_-;_-* &quot;-&quot;??_-;_-@_-">
                  <c:v>57.008000000000003</c:v>
                </c:pt>
                <c:pt idx="50" formatCode="_-* #,##0_-;\-* #,##0_-;_-* &quot;-&quot;??_-;_-@_-">
                  <c:v>56.568000000000005</c:v>
                </c:pt>
                <c:pt idx="51" formatCode="_-* #,##0_-;\-* #,##0_-;_-* &quot;-&quot;??_-;_-@_-">
                  <c:v>56.268000000000008</c:v>
                </c:pt>
                <c:pt idx="52" formatCode="_-* #,##0_-;\-* #,##0_-;_-* &quot;-&quot;??_-;_-@_-">
                  <c:v>56.10799999999999</c:v>
                </c:pt>
                <c:pt idx="53" formatCode="_-* #,##0_-;\-* #,##0_-;_-* &quot;-&quot;??_-;_-@_-">
                  <c:v>54.984000000000002</c:v>
                </c:pt>
                <c:pt idx="54" formatCode="_-* #,##0_-;\-* #,##0_-;_-* &quot;-&quot;??_-;_-@_-">
                  <c:v>54.188000000000002</c:v>
                </c:pt>
                <c:pt idx="55" formatCode="_-* #,##0_-;\-* #,##0_-;_-* &quot;-&quot;??_-;_-@_-">
                  <c:v>53.875</c:v>
                </c:pt>
              </c:numCache>
            </c:numRef>
          </c:val>
          <c:smooth val="0"/>
          <c:extLst>
            <c:ext xmlns:c16="http://schemas.microsoft.com/office/drawing/2014/chart" uri="{C3380CC4-5D6E-409C-BE32-E72D297353CC}">
              <c16:uniqueId val="{00000007-B7B3-419D-A155-23FB177A7391}"/>
            </c:ext>
          </c:extLst>
        </c:ser>
        <c:dLbls>
          <c:showLegendKey val="0"/>
          <c:showVal val="0"/>
          <c:showCatName val="0"/>
          <c:showSerName val="0"/>
          <c:showPercent val="0"/>
          <c:showBubbleSize val="0"/>
        </c:dLbls>
        <c:smooth val="0"/>
        <c:axId val="556510272"/>
        <c:axId val="556509944"/>
      </c:lineChart>
      <c:dateAx>
        <c:axId val="556510272"/>
        <c:scaling>
          <c:orientation val="minMax"/>
          <c:min val="43731"/>
        </c:scaling>
        <c:delete val="0"/>
        <c:axPos val="b"/>
        <c:numFmt formatCode="mmm\-yyyy" sourceLinked="0"/>
        <c:majorTickMark val="out"/>
        <c:minorTickMark val="none"/>
        <c:tickLblPos val="nextTo"/>
        <c:spPr>
          <a:noFill/>
          <a:ln w="9525" cap="flat" cmpd="sng" algn="ctr">
            <a:solidFill>
              <a:schemeClr val="tx2"/>
            </a:solidFill>
            <a:round/>
          </a:ln>
          <a:effectLst/>
        </c:spPr>
        <c:txPr>
          <a:bodyPr rot="-60000000" spcFirstLastPara="1" vertOverflow="ellipsis" vert="horz" wrap="square" anchor="ctr" anchorCtr="1"/>
          <a:lstStyle/>
          <a:p>
            <a:pPr>
              <a:defRPr sz="1300" b="0" i="0" u="none" strike="noStrike" kern="1200" baseline="0">
                <a:solidFill>
                  <a:schemeClr val="tx2"/>
                </a:solidFill>
                <a:latin typeface="+mn-lt"/>
                <a:ea typeface="+mn-ea"/>
                <a:cs typeface="+mn-cs"/>
              </a:defRPr>
            </a:pPr>
            <a:endParaRPr lang="en-US"/>
          </a:p>
        </c:txPr>
        <c:crossAx val="556509944"/>
        <c:crosses val="autoZero"/>
        <c:auto val="1"/>
        <c:lblOffset val="100"/>
        <c:baseTimeUnit val="days"/>
        <c:majorUnit val="1"/>
        <c:majorTimeUnit val="months"/>
      </c:dateAx>
      <c:valAx>
        <c:axId val="556509944"/>
        <c:scaling>
          <c:orientation val="minMax"/>
        </c:scaling>
        <c:delete val="0"/>
        <c:axPos val="l"/>
        <c:majorGridlines>
          <c:spPr>
            <a:ln w="9525" cap="flat" cmpd="sng" algn="ctr">
              <a:solidFill>
                <a:schemeClr val="bg1">
                  <a:lumMod val="95000"/>
                </a:schemeClr>
              </a:solidFill>
              <a:round/>
            </a:ln>
            <a:effectLst/>
          </c:spPr>
        </c:majorGridlines>
        <c:title>
          <c:tx>
            <c:rich>
              <a:bodyPr rot="-5400000" spcFirstLastPara="1" vertOverflow="ellipsis" vert="horz" wrap="square" anchor="ctr" anchorCtr="1"/>
              <a:lstStyle/>
              <a:p>
                <a:pPr>
                  <a:defRPr sz="1300" b="0" i="0" u="none" strike="noStrike" kern="1200" baseline="0">
                    <a:solidFill>
                      <a:schemeClr val="tx2"/>
                    </a:solidFill>
                    <a:latin typeface="+mn-lt"/>
                    <a:ea typeface="+mn-ea"/>
                    <a:cs typeface="+mn-cs"/>
                  </a:defRPr>
                </a:pPr>
                <a:r>
                  <a:rPr lang="en-US" sz="1300">
                    <a:solidFill>
                      <a:schemeClr val="tx2"/>
                    </a:solidFill>
                  </a:rPr>
                  <a:t>$/MWh</a:t>
                </a:r>
              </a:p>
            </c:rich>
          </c:tx>
          <c:layout>
            <c:manualLayout>
              <c:xMode val="edge"/>
              <c:yMode val="edge"/>
              <c:x val="1.489600652140128E-2"/>
              <c:y val="0.35146757853215355"/>
            </c:manualLayout>
          </c:layout>
          <c:overlay val="0"/>
          <c:spPr>
            <a:noFill/>
            <a:ln>
              <a:noFill/>
            </a:ln>
            <a:effectLst/>
          </c:spPr>
          <c:txPr>
            <a:bodyPr rot="-5400000" spcFirstLastPara="1" vertOverflow="ellipsis" vert="horz" wrap="square" anchor="ctr" anchorCtr="1"/>
            <a:lstStyle/>
            <a:p>
              <a:pPr>
                <a:defRPr sz="1300" b="0" i="0" u="none" strike="noStrike" kern="1200" baseline="0">
                  <a:solidFill>
                    <a:schemeClr val="tx2"/>
                  </a:solidFill>
                  <a:latin typeface="+mn-lt"/>
                  <a:ea typeface="+mn-ea"/>
                  <a:cs typeface="+mn-cs"/>
                </a:defRPr>
              </a:pPr>
              <a:endParaRPr lang="en-US"/>
            </a:p>
          </c:txPr>
        </c:title>
        <c:numFmt formatCode="&quot;$&quot;#,##0" sourceLinked="0"/>
        <c:majorTickMark val="out"/>
        <c:minorTickMark val="none"/>
        <c:tickLblPos val="nextTo"/>
        <c:spPr>
          <a:noFill/>
          <a:ln>
            <a:solidFill>
              <a:schemeClr val="tx2"/>
            </a:solidFill>
          </a:ln>
          <a:effectLst/>
        </c:spPr>
        <c:txPr>
          <a:bodyPr rot="-60000000" spcFirstLastPara="1" vertOverflow="ellipsis" vert="horz" wrap="square" anchor="ctr" anchorCtr="1"/>
          <a:lstStyle/>
          <a:p>
            <a:pPr>
              <a:defRPr sz="1300" b="0" i="0" u="none" strike="noStrike" kern="1200" baseline="0">
                <a:solidFill>
                  <a:schemeClr val="tx2"/>
                </a:solidFill>
                <a:latin typeface="+mn-lt"/>
                <a:ea typeface="+mn-ea"/>
                <a:cs typeface="+mn-cs"/>
              </a:defRPr>
            </a:pPr>
            <a:endParaRPr lang="en-US"/>
          </a:p>
        </c:txPr>
        <c:crossAx val="556510272"/>
        <c:crosses val="autoZero"/>
        <c:crossBetween val="between"/>
      </c:valAx>
      <c:spPr>
        <a:noFill/>
        <a:ln>
          <a:noFill/>
        </a:ln>
        <a:effectLst/>
      </c:spPr>
    </c:plotArea>
    <c:legend>
      <c:legendPos val="b"/>
      <c:legendEntry>
        <c:idx val="0"/>
        <c:delete val="1"/>
      </c:legendEntry>
      <c:legendEntry>
        <c:idx val="1"/>
        <c:delete val="1"/>
      </c:legendEntry>
      <c:legendEntry>
        <c:idx val="2"/>
        <c:delete val="1"/>
      </c:legendEntry>
      <c:legendEntry>
        <c:idx val="3"/>
        <c:delete val="1"/>
      </c:legendEntry>
      <c:overlay val="0"/>
      <c:spPr>
        <a:noFill/>
        <a:ln>
          <a:noFill/>
        </a:ln>
        <a:effectLst/>
      </c:spPr>
      <c:txPr>
        <a:bodyPr rot="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3603923335809776"/>
          <c:y val="4.5084052030285399E-2"/>
          <c:w val="0.83028714563516726"/>
          <c:h val="0.79373270772343829"/>
        </c:manualLayout>
      </c:layout>
      <c:barChart>
        <c:barDir val="col"/>
        <c:grouping val="stacked"/>
        <c:varyColors val="0"/>
        <c:ser>
          <c:idx val="0"/>
          <c:order val="0"/>
          <c:tx>
            <c:strRef>
              <c:f>Chart_Data!$U$4</c:f>
              <c:strCache>
                <c:ptCount val="1"/>
                <c:pt idx="0">
                  <c:v>Brown Coal</c:v>
                </c:pt>
              </c:strCache>
              <c:extLst xmlns:c15="http://schemas.microsoft.com/office/drawing/2012/chart"/>
            </c:strRef>
          </c:tx>
          <c:spPr>
            <a:solidFill>
              <a:schemeClr val="accent4">
                <a:lumMod val="50000"/>
              </a:schemeClr>
            </a:solidFill>
            <a:ln>
              <a:noFill/>
            </a:ln>
            <a:effectLst/>
          </c:spPr>
          <c:invertIfNegative val="0"/>
          <c:cat>
            <c:numRef>
              <c:f>Chart_Data!$T$5:$T$1445</c:f>
              <c:numCache>
                <c:formatCode>[$-F400]h:mm:ss\ AM/PM</c:formatCode>
                <c:ptCount val="1441"/>
                <c:pt idx="0">
                  <c:v>0</c:v>
                </c:pt>
                <c:pt idx="1">
                  <c:v>6.9444444444444447E-4</c:v>
                </c:pt>
                <c:pt idx="2">
                  <c:v>1.38888888888889E-3</c:v>
                </c:pt>
                <c:pt idx="3">
                  <c:v>2.0833333333333298E-3</c:v>
                </c:pt>
                <c:pt idx="4">
                  <c:v>2.7777777777777801E-3</c:v>
                </c:pt>
                <c:pt idx="5">
                  <c:v>3.4722222222222199E-3</c:v>
                </c:pt>
                <c:pt idx="6">
                  <c:v>4.1666666666666701E-3</c:v>
                </c:pt>
                <c:pt idx="7">
                  <c:v>4.8611111111111103E-3</c:v>
                </c:pt>
                <c:pt idx="8">
                  <c:v>5.5555555555555601E-3</c:v>
                </c:pt>
                <c:pt idx="9">
                  <c:v>6.2500000000000003E-3</c:v>
                </c:pt>
                <c:pt idx="10">
                  <c:v>6.9444444444444397E-3</c:v>
                </c:pt>
                <c:pt idx="11">
                  <c:v>7.6388888888888904E-3</c:v>
                </c:pt>
                <c:pt idx="12">
                  <c:v>8.3333333333333297E-3</c:v>
                </c:pt>
                <c:pt idx="13">
                  <c:v>9.0277777777777804E-3</c:v>
                </c:pt>
                <c:pt idx="14">
                  <c:v>9.7222222222222206E-3</c:v>
                </c:pt>
                <c:pt idx="15">
                  <c:v>1.0416666666666701E-2</c:v>
                </c:pt>
                <c:pt idx="16">
                  <c:v>1.1111111111111099E-2</c:v>
                </c:pt>
                <c:pt idx="17">
                  <c:v>1.18055555555556E-2</c:v>
                </c:pt>
                <c:pt idx="18">
                  <c:v>1.2500000000000001E-2</c:v>
                </c:pt>
                <c:pt idx="19">
                  <c:v>1.3194444444444399E-2</c:v>
                </c:pt>
                <c:pt idx="20">
                  <c:v>1.38888888888889E-2</c:v>
                </c:pt>
                <c:pt idx="21">
                  <c:v>1.4583333333333301E-2</c:v>
                </c:pt>
                <c:pt idx="22">
                  <c:v>1.52777777777778E-2</c:v>
                </c:pt>
                <c:pt idx="23">
                  <c:v>1.59722222222222E-2</c:v>
                </c:pt>
                <c:pt idx="24">
                  <c:v>1.6666666666666701E-2</c:v>
                </c:pt>
                <c:pt idx="25">
                  <c:v>1.7361111111111101E-2</c:v>
                </c:pt>
                <c:pt idx="26">
                  <c:v>1.8055555555555599E-2</c:v>
                </c:pt>
                <c:pt idx="27">
                  <c:v>1.8749999999999999E-2</c:v>
                </c:pt>
                <c:pt idx="28">
                  <c:v>1.94444444444444E-2</c:v>
                </c:pt>
                <c:pt idx="29">
                  <c:v>2.0138888888888901E-2</c:v>
                </c:pt>
                <c:pt idx="30">
                  <c:v>2.0833333333333301E-2</c:v>
                </c:pt>
                <c:pt idx="31">
                  <c:v>2.1527777777777798E-2</c:v>
                </c:pt>
                <c:pt idx="32">
                  <c:v>2.2222222222222199E-2</c:v>
                </c:pt>
                <c:pt idx="33">
                  <c:v>2.29166666666667E-2</c:v>
                </c:pt>
                <c:pt idx="34">
                  <c:v>2.36111111111111E-2</c:v>
                </c:pt>
                <c:pt idx="35">
                  <c:v>2.4305555555555601E-2</c:v>
                </c:pt>
                <c:pt idx="36">
                  <c:v>2.5000000000000001E-2</c:v>
                </c:pt>
                <c:pt idx="37">
                  <c:v>2.5694444444444402E-2</c:v>
                </c:pt>
                <c:pt idx="38">
                  <c:v>2.6388888888888899E-2</c:v>
                </c:pt>
                <c:pt idx="39">
                  <c:v>2.70833333333333E-2</c:v>
                </c:pt>
                <c:pt idx="40">
                  <c:v>2.7777777777777801E-2</c:v>
                </c:pt>
                <c:pt idx="41">
                  <c:v>2.8472222222222201E-2</c:v>
                </c:pt>
                <c:pt idx="42">
                  <c:v>2.9166666666666698E-2</c:v>
                </c:pt>
                <c:pt idx="43">
                  <c:v>2.9861111111111099E-2</c:v>
                </c:pt>
                <c:pt idx="44">
                  <c:v>3.05555555555556E-2</c:v>
                </c:pt>
                <c:pt idx="45">
                  <c:v>3.125E-2</c:v>
                </c:pt>
                <c:pt idx="46">
                  <c:v>3.19444444444444E-2</c:v>
                </c:pt>
                <c:pt idx="47">
                  <c:v>3.2638888888888898E-2</c:v>
                </c:pt>
                <c:pt idx="48">
                  <c:v>3.3333333333333298E-2</c:v>
                </c:pt>
                <c:pt idx="49">
                  <c:v>3.4027777777777803E-2</c:v>
                </c:pt>
                <c:pt idx="50">
                  <c:v>3.4722222222222203E-2</c:v>
                </c:pt>
                <c:pt idx="51">
                  <c:v>3.54166666666667E-2</c:v>
                </c:pt>
                <c:pt idx="52">
                  <c:v>3.6111111111111101E-2</c:v>
                </c:pt>
                <c:pt idx="53">
                  <c:v>3.6805555555555598E-2</c:v>
                </c:pt>
                <c:pt idx="54">
                  <c:v>3.7499999999999999E-2</c:v>
                </c:pt>
                <c:pt idx="55">
                  <c:v>3.8194444444444399E-2</c:v>
                </c:pt>
                <c:pt idx="56">
                  <c:v>3.8888888888888903E-2</c:v>
                </c:pt>
                <c:pt idx="57">
                  <c:v>3.9583333333333297E-2</c:v>
                </c:pt>
                <c:pt idx="58">
                  <c:v>4.0277777777777801E-2</c:v>
                </c:pt>
                <c:pt idx="59">
                  <c:v>4.0972222222222202E-2</c:v>
                </c:pt>
                <c:pt idx="60">
                  <c:v>4.1666666666666699E-2</c:v>
                </c:pt>
                <c:pt idx="61">
                  <c:v>4.2361111111111099E-2</c:v>
                </c:pt>
                <c:pt idx="62">
                  <c:v>4.3055555555555597E-2</c:v>
                </c:pt>
                <c:pt idx="63">
                  <c:v>4.3749999999999997E-2</c:v>
                </c:pt>
                <c:pt idx="64">
                  <c:v>4.4444444444444398E-2</c:v>
                </c:pt>
                <c:pt idx="65">
                  <c:v>4.5138888888888902E-2</c:v>
                </c:pt>
                <c:pt idx="66">
                  <c:v>4.5833333333333302E-2</c:v>
                </c:pt>
                <c:pt idx="67">
                  <c:v>4.65277777777778E-2</c:v>
                </c:pt>
                <c:pt idx="68">
                  <c:v>4.72222222222222E-2</c:v>
                </c:pt>
                <c:pt idx="69">
                  <c:v>4.7916666666666698E-2</c:v>
                </c:pt>
                <c:pt idx="70">
                  <c:v>4.8611111111111098E-2</c:v>
                </c:pt>
                <c:pt idx="71">
                  <c:v>4.9305555555555602E-2</c:v>
                </c:pt>
                <c:pt idx="72">
                  <c:v>0.05</c:v>
                </c:pt>
                <c:pt idx="73">
                  <c:v>5.0694444444444403E-2</c:v>
                </c:pt>
                <c:pt idx="74">
                  <c:v>5.1388888888888901E-2</c:v>
                </c:pt>
                <c:pt idx="75">
                  <c:v>5.2083333333333301E-2</c:v>
                </c:pt>
                <c:pt idx="76">
                  <c:v>5.2777777777777798E-2</c:v>
                </c:pt>
                <c:pt idx="77">
                  <c:v>5.3472222222222199E-2</c:v>
                </c:pt>
                <c:pt idx="78">
                  <c:v>5.4166666666666703E-2</c:v>
                </c:pt>
                <c:pt idx="79">
                  <c:v>5.4861111111111097E-2</c:v>
                </c:pt>
                <c:pt idx="80">
                  <c:v>5.5555555555555601E-2</c:v>
                </c:pt>
                <c:pt idx="81">
                  <c:v>5.6250000000000001E-2</c:v>
                </c:pt>
                <c:pt idx="82">
                  <c:v>5.6944444444444402E-2</c:v>
                </c:pt>
                <c:pt idx="83">
                  <c:v>5.7638888888888899E-2</c:v>
                </c:pt>
                <c:pt idx="84">
                  <c:v>5.83333333333333E-2</c:v>
                </c:pt>
                <c:pt idx="85">
                  <c:v>5.9027777777777797E-2</c:v>
                </c:pt>
                <c:pt idx="86">
                  <c:v>5.9722222222222197E-2</c:v>
                </c:pt>
                <c:pt idx="87">
                  <c:v>6.0416666666666702E-2</c:v>
                </c:pt>
                <c:pt idx="88">
                  <c:v>6.1111111111111102E-2</c:v>
                </c:pt>
                <c:pt idx="89">
                  <c:v>6.18055555555556E-2</c:v>
                </c:pt>
                <c:pt idx="90">
                  <c:v>6.25E-2</c:v>
                </c:pt>
                <c:pt idx="91">
                  <c:v>6.31944444444444E-2</c:v>
                </c:pt>
                <c:pt idx="92">
                  <c:v>6.3888888888888898E-2</c:v>
                </c:pt>
                <c:pt idx="93">
                  <c:v>6.4583333333333298E-2</c:v>
                </c:pt>
                <c:pt idx="94">
                  <c:v>6.5277777777777796E-2</c:v>
                </c:pt>
                <c:pt idx="95">
                  <c:v>6.5972222222222196E-2</c:v>
                </c:pt>
                <c:pt idx="96">
                  <c:v>6.6666666666666693E-2</c:v>
                </c:pt>
                <c:pt idx="97">
                  <c:v>6.7361111111111094E-2</c:v>
                </c:pt>
                <c:pt idx="98">
                  <c:v>6.8055555555555605E-2</c:v>
                </c:pt>
                <c:pt idx="99">
                  <c:v>6.8750000000000006E-2</c:v>
                </c:pt>
                <c:pt idx="100">
                  <c:v>6.9444444444444406E-2</c:v>
                </c:pt>
                <c:pt idx="101">
                  <c:v>7.0138888888888903E-2</c:v>
                </c:pt>
                <c:pt idx="102">
                  <c:v>7.0833333333333304E-2</c:v>
                </c:pt>
                <c:pt idx="103">
                  <c:v>7.1527777777777801E-2</c:v>
                </c:pt>
                <c:pt idx="104">
                  <c:v>7.2222222222222202E-2</c:v>
                </c:pt>
                <c:pt idx="105">
                  <c:v>7.2916666666666699E-2</c:v>
                </c:pt>
                <c:pt idx="106">
                  <c:v>7.3611111111111099E-2</c:v>
                </c:pt>
                <c:pt idx="107">
                  <c:v>7.4305555555555597E-2</c:v>
                </c:pt>
                <c:pt idx="108">
                  <c:v>7.4999999999999997E-2</c:v>
                </c:pt>
                <c:pt idx="109">
                  <c:v>7.5694444444444495E-2</c:v>
                </c:pt>
                <c:pt idx="110">
                  <c:v>7.6388888888888895E-2</c:v>
                </c:pt>
                <c:pt idx="111">
                  <c:v>7.7083333333333295E-2</c:v>
                </c:pt>
                <c:pt idx="112">
                  <c:v>7.7777777777777807E-2</c:v>
                </c:pt>
                <c:pt idx="113">
                  <c:v>7.8472222222222193E-2</c:v>
                </c:pt>
                <c:pt idx="114">
                  <c:v>7.9166666666666705E-2</c:v>
                </c:pt>
                <c:pt idx="115">
                  <c:v>7.9861111111111105E-2</c:v>
                </c:pt>
                <c:pt idx="116">
                  <c:v>8.0555555555555602E-2</c:v>
                </c:pt>
                <c:pt idx="117">
                  <c:v>8.1250000000000003E-2</c:v>
                </c:pt>
                <c:pt idx="118">
                  <c:v>8.1944444444444403E-2</c:v>
                </c:pt>
                <c:pt idx="119">
                  <c:v>8.2638888888888901E-2</c:v>
                </c:pt>
                <c:pt idx="120">
                  <c:v>8.3333333333333301E-2</c:v>
                </c:pt>
                <c:pt idx="121">
                  <c:v>8.4027777777777798E-2</c:v>
                </c:pt>
                <c:pt idx="122">
                  <c:v>8.4722222222222199E-2</c:v>
                </c:pt>
                <c:pt idx="123">
                  <c:v>8.5416666666666696E-2</c:v>
                </c:pt>
                <c:pt idx="124">
                  <c:v>8.6111111111111097E-2</c:v>
                </c:pt>
                <c:pt idx="125">
                  <c:v>8.6805555555555594E-2</c:v>
                </c:pt>
                <c:pt idx="126">
                  <c:v>8.7499999999999994E-2</c:v>
                </c:pt>
                <c:pt idx="127">
                  <c:v>8.8194444444444506E-2</c:v>
                </c:pt>
                <c:pt idx="128">
                  <c:v>8.8888888888888906E-2</c:v>
                </c:pt>
                <c:pt idx="129">
                  <c:v>8.9583333333333307E-2</c:v>
                </c:pt>
                <c:pt idx="130">
                  <c:v>9.0277777777777804E-2</c:v>
                </c:pt>
                <c:pt idx="131">
                  <c:v>9.0972222222222204E-2</c:v>
                </c:pt>
                <c:pt idx="132">
                  <c:v>9.1666666666666702E-2</c:v>
                </c:pt>
                <c:pt idx="133">
                  <c:v>9.2361111111111102E-2</c:v>
                </c:pt>
                <c:pt idx="134">
                  <c:v>9.30555555555556E-2</c:v>
                </c:pt>
                <c:pt idx="135">
                  <c:v>9.375E-2</c:v>
                </c:pt>
                <c:pt idx="136">
                  <c:v>9.44444444444444E-2</c:v>
                </c:pt>
                <c:pt idx="137">
                  <c:v>9.5138888888888898E-2</c:v>
                </c:pt>
                <c:pt idx="138">
                  <c:v>9.5833333333333298E-2</c:v>
                </c:pt>
                <c:pt idx="139">
                  <c:v>9.6527777777777796E-2</c:v>
                </c:pt>
                <c:pt idx="140">
                  <c:v>9.7222222222222196E-2</c:v>
                </c:pt>
                <c:pt idx="141">
                  <c:v>9.7916666666666693E-2</c:v>
                </c:pt>
                <c:pt idx="142">
                  <c:v>9.8611111111111094E-2</c:v>
                </c:pt>
                <c:pt idx="143">
                  <c:v>9.9305555555555605E-2</c:v>
                </c:pt>
                <c:pt idx="144">
                  <c:v>0.1</c:v>
                </c:pt>
                <c:pt idx="145">
                  <c:v>0.100694444444444</c:v>
                </c:pt>
                <c:pt idx="146">
                  <c:v>0.101388888888889</c:v>
                </c:pt>
                <c:pt idx="147">
                  <c:v>0.102083333333333</c:v>
                </c:pt>
                <c:pt idx="148">
                  <c:v>0.102777777777778</c:v>
                </c:pt>
                <c:pt idx="149">
                  <c:v>0.10347222222222199</c:v>
                </c:pt>
                <c:pt idx="150">
                  <c:v>0.104166666666667</c:v>
                </c:pt>
                <c:pt idx="151">
                  <c:v>0.104861111111111</c:v>
                </c:pt>
                <c:pt idx="152">
                  <c:v>0.105555555555556</c:v>
                </c:pt>
                <c:pt idx="153">
                  <c:v>0.10625</c:v>
                </c:pt>
                <c:pt idx="154">
                  <c:v>0.106944444444444</c:v>
                </c:pt>
                <c:pt idx="155">
                  <c:v>0.10763888888888901</c:v>
                </c:pt>
                <c:pt idx="156">
                  <c:v>0.108333333333333</c:v>
                </c:pt>
                <c:pt idx="157">
                  <c:v>0.109027777777778</c:v>
                </c:pt>
                <c:pt idx="158">
                  <c:v>0.109722222222222</c:v>
                </c:pt>
                <c:pt idx="159">
                  <c:v>0.110416666666667</c:v>
                </c:pt>
                <c:pt idx="160">
                  <c:v>0.11111111111111099</c:v>
                </c:pt>
                <c:pt idx="161">
                  <c:v>0.111805555555556</c:v>
                </c:pt>
                <c:pt idx="162">
                  <c:v>0.1125</c:v>
                </c:pt>
                <c:pt idx="163">
                  <c:v>0.113194444444444</c:v>
                </c:pt>
                <c:pt idx="164">
                  <c:v>0.113888888888889</c:v>
                </c:pt>
                <c:pt idx="165">
                  <c:v>0.114583333333333</c:v>
                </c:pt>
                <c:pt idx="166">
                  <c:v>0.11527777777777801</c:v>
                </c:pt>
                <c:pt idx="167">
                  <c:v>0.115972222222222</c:v>
                </c:pt>
                <c:pt idx="168">
                  <c:v>0.116666666666667</c:v>
                </c:pt>
                <c:pt idx="169">
                  <c:v>0.117361111111111</c:v>
                </c:pt>
                <c:pt idx="170">
                  <c:v>0.118055555555556</c:v>
                </c:pt>
                <c:pt idx="171">
                  <c:v>0.11874999999999999</c:v>
                </c:pt>
                <c:pt idx="172">
                  <c:v>0.11944444444444401</c:v>
                </c:pt>
                <c:pt idx="173">
                  <c:v>0.120138888888889</c:v>
                </c:pt>
                <c:pt idx="174">
                  <c:v>0.120833333333333</c:v>
                </c:pt>
                <c:pt idx="175">
                  <c:v>0.121527777777778</c:v>
                </c:pt>
                <c:pt idx="176">
                  <c:v>0.122222222222222</c:v>
                </c:pt>
                <c:pt idx="177">
                  <c:v>0.12291666666666699</c:v>
                </c:pt>
                <c:pt idx="178">
                  <c:v>0.12361111111111101</c:v>
                </c:pt>
                <c:pt idx="179">
                  <c:v>0.124305555555556</c:v>
                </c:pt>
                <c:pt idx="180">
                  <c:v>0.125</c:v>
                </c:pt>
                <c:pt idx="181">
                  <c:v>0.125694444444444</c:v>
                </c:pt>
                <c:pt idx="182">
                  <c:v>0.12638888888888899</c:v>
                </c:pt>
                <c:pt idx="183">
                  <c:v>0.12708333333333299</c:v>
                </c:pt>
                <c:pt idx="184">
                  <c:v>0.12777777777777799</c:v>
                </c:pt>
                <c:pt idx="185">
                  <c:v>0.12847222222222199</c:v>
                </c:pt>
                <c:pt idx="186">
                  <c:v>0.12916666666666701</c:v>
                </c:pt>
                <c:pt idx="187">
                  <c:v>0.12986111111111101</c:v>
                </c:pt>
                <c:pt idx="188">
                  <c:v>0.13055555555555601</c:v>
                </c:pt>
                <c:pt idx="189">
                  <c:v>0.13125000000000001</c:v>
                </c:pt>
                <c:pt idx="190">
                  <c:v>0.131944444444444</c:v>
                </c:pt>
                <c:pt idx="191">
                  <c:v>0.132638888888889</c:v>
                </c:pt>
                <c:pt idx="192">
                  <c:v>0.133333333333333</c:v>
                </c:pt>
                <c:pt idx="193">
                  <c:v>0.134027777777778</c:v>
                </c:pt>
                <c:pt idx="194">
                  <c:v>0.13472222222222199</c:v>
                </c:pt>
                <c:pt idx="195">
                  <c:v>0.13541666666666699</c:v>
                </c:pt>
                <c:pt idx="196">
                  <c:v>0.13611111111111099</c:v>
                </c:pt>
                <c:pt idx="197">
                  <c:v>0.13680555555555601</c:v>
                </c:pt>
                <c:pt idx="198">
                  <c:v>0.13750000000000001</c:v>
                </c:pt>
                <c:pt idx="199">
                  <c:v>0.13819444444444401</c:v>
                </c:pt>
                <c:pt idx="200">
                  <c:v>0.13888888888888901</c:v>
                </c:pt>
                <c:pt idx="201">
                  <c:v>0.139583333333333</c:v>
                </c:pt>
                <c:pt idx="202">
                  <c:v>0.140277777777778</c:v>
                </c:pt>
                <c:pt idx="203">
                  <c:v>0.140972222222222</c:v>
                </c:pt>
                <c:pt idx="204">
                  <c:v>0.141666666666667</c:v>
                </c:pt>
                <c:pt idx="205">
                  <c:v>0.14236111111111099</c:v>
                </c:pt>
                <c:pt idx="206">
                  <c:v>0.14305555555555599</c:v>
                </c:pt>
                <c:pt idx="207">
                  <c:v>0.14374999999999999</c:v>
                </c:pt>
                <c:pt idx="208">
                  <c:v>0.14444444444444399</c:v>
                </c:pt>
                <c:pt idx="209">
                  <c:v>0.14513888888888901</c:v>
                </c:pt>
                <c:pt idx="210">
                  <c:v>0.14583333333333301</c:v>
                </c:pt>
                <c:pt idx="211">
                  <c:v>0.14652777777777801</c:v>
                </c:pt>
                <c:pt idx="212">
                  <c:v>0.147222222222222</c:v>
                </c:pt>
                <c:pt idx="213">
                  <c:v>0.147916666666667</c:v>
                </c:pt>
                <c:pt idx="214">
                  <c:v>0.148611111111111</c:v>
                </c:pt>
                <c:pt idx="215">
                  <c:v>0.149305555555556</c:v>
                </c:pt>
                <c:pt idx="216">
                  <c:v>0.15</c:v>
                </c:pt>
                <c:pt idx="217">
                  <c:v>0.15069444444444399</c:v>
                </c:pt>
                <c:pt idx="218">
                  <c:v>0.15138888888888899</c:v>
                </c:pt>
                <c:pt idx="219">
                  <c:v>0.15208333333333299</c:v>
                </c:pt>
                <c:pt idx="220">
                  <c:v>0.15277777777777801</c:v>
                </c:pt>
                <c:pt idx="221">
                  <c:v>0.15347222222222201</c:v>
                </c:pt>
                <c:pt idx="222">
                  <c:v>0.15416666666666701</c:v>
                </c:pt>
                <c:pt idx="223">
                  <c:v>0.15486111111111101</c:v>
                </c:pt>
                <c:pt idx="224">
                  <c:v>0.155555555555556</c:v>
                </c:pt>
                <c:pt idx="225">
                  <c:v>0.15625</c:v>
                </c:pt>
                <c:pt idx="226">
                  <c:v>0.156944444444444</c:v>
                </c:pt>
                <c:pt idx="227">
                  <c:v>0.15763888888888899</c:v>
                </c:pt>
                <c:pt idx="228">
                  <c:v>0.15833333333333299</c:v>
                </c:pt>
                <c:pt idx="229">
                  <c:v>0.15902777777777799</c:v>
                </c:pt>
                <c:pt idx="230">
                  <c:v>0.15972222222222199</c:v>
                </c:pt>
                <c:pt idx="231">
                  <c:v>0.16041666666666701</c:v>
                </c:pt>
                <c:pt idx="232">
                  <c:v>0.16111111111111101</c:v>
                </c:pt>
                <c:pt idx="233">
                  <c:v>0.16180555555555601</c:v>
                </c:pt>
                <c:pt idx="234">
                  <c:v>0.16250000000000001</c:v>
                </c:pt>
                <c:pt idx="235">
                  <c:v>0.163194444444444</c:v>
                </c:pt>
                <c:pt idx="236">
                  <c:v>0.163888888888889</c:v>
                </c:pt>
                <c:pt idx="237">
                  <c:v>0.164583333333333</c:v>
                </c:pt>
                <c:pt idx="238">
                  <c:v>0.165277777777778</c:v>
                </c:pt>
                <c:pt idx="239">
                  <c:v>0.16597222222222199</c:v>
                </c:pt>
                <c:pt idx="240">
                  <c:v>0.16666666666666699</c:v>
                </c:pt>
                <c:pt idx="241">
                  <c:v>0.16736111111111099</c:v>
                </c:pt>
                <c:pt idx="242">
                  <c:v>0.16805555555555601</c:v>
                </c:pt>
                <c:pt idx="243">
                  <c:v>0.16875000000000001</c:v>
                </c:pt>
                <c:pt idx="244">
                  <c:v>0.16944444444444401</c:v>
                </c:pt>
                <c:pt idx="245">
                  <c:v>0.17013888888888901</c:v>
                </c:pt>
                <c:pt idx="246">
                  <c:v>0.170833333333333</c:v>
                </c:pt>
                <c:pt idx="247">
                  <c:v>0.171527777777778</c:v>
                </c:pt>
                <c:pt idx="248">
                  <c:v>0.172222222222222</c:v>
                </c:pt>
                <c:pt idx="249">
                  <c:v>0.172916666666667</c:v>
                </c:pt>
                <c:pt idx="250">
                  <c:v>0.17361111111111099</c:v>
                </c:pt>
                <c:pt idx="251">
                  <c:v>0.17430555555555599</c:v>
                </c:pt>
                <c:pt idx="252">
                  <c:v>0.17499999999999999</c:v>
                </c:pt>
                <c:pt idx="253">
                  <c:v>0.17569444444444399</c:v>
                </c:pt>
                <c:pt idx="254">
                  <c:v>0.17638888888888901</c:v>
                </c:pt>
                <c:pt idx="255">
                  <c:v>0.17708333333333301</c:v>
                </c:pt>
                <c:pt idx="256">
                  <c:v>0.17777777777777801</c:v>
                </c:pt>
                <c:pt idx="257">
                  <c:v>0.178472222222222</c:v>
                </c:pt>
                <c:pt idx="258">
                  <c:v>0.179166666666667</c:v>
                </c:pt>
                <c:pt idx="259">
                  <c:v>0.179861111111111</c:v>
                </c:pt>
                <c:pt idx="260">
                  <c:v>0.180555555555556</c:v>
                </c:pt>
                <c:pt idx="261">
                  <c:v>0.18124999999999999</c:v>
                </c:pt>
                <c:pt idx="262">
                  <c:v>0.18194444444444399</c:v>
                </c:pt>
                <c:pt idx="263">
                  <c:v>0.18263888888888899</c:v>
                </c:pt>
                <c:pt idx="264">
                  <c:v>0.18333333333333299</c:v>
                </c:pt>
                <c:pt idx="265">
                  <c:v>0.18402777777777801</c:v>
                </c:pt>
                <c:pt idx="266">
                  <c:v>0.18472222222222201</c:v>
                </c:pt>
                <c:pt idx="267">
                  <c:v>0.18541666666666701</c:v>
                </c:pt>
                <c:pt idx="268">
                  <c:v>0.18611111111111101</c:v>
                </c:pt>
                <c:pt idx="269">
                  <c:v>0.186805555555556</c:v>
                </c:pt>
                <c:pt idx="270">
                  <c:v>0.1875</c:v>
                </c:pt>
                <c:pt idx="271">
                  <c:v>0.188194444444444</c:v>
                </c:pt>
                <c:pt idx="272">
                  <c:v>0.18888888888888899</c:v>
                </c:pt>
                <c:pt idx="273">
                  <c:v>0.18958333333333299</c:v>
                </c:pt>
                <c:pt idx="274">
                  <c:v>0.19027777777777799</c:v>
                </c:pt>
                <c:pt idx="275">
                  <c:v>0.19097222222222199</c:v>
                </c:pt>
                <c:pt idx="276">
                  <c:v>0.19166666666666701</c:v>
                </c:pt>
                <c:pt idx="277">
                  <c:v>0.19236111111111101</c:v>
                </c:pt>
                <c:pt idx="278">
                  <c:v>0.19305555555555601</c:v>
                </c:pt>
                <c:pt idx="279">
                  <c:v>0.19375000000000001</c:v>
                </c:pt>
                <c:pt idx="280">
                  <c:v>0.194444444444444</c:v>
                </c:pt>
                <c:pt idx="281">
                  <c:v>0.195138888888889</c:v>
                </c:pt>
                <c:pt idx="282">
                  <c:v>0.195833333333333</c:v>
                </c:pt>
                <c:pt idx="283">
                  <c:v>0.196527777777778</c:v>
                </c:pt>
                <c:pt idx="284">
                  <c:v>0.19722222222222199</c:v>
                </c:pt>
                <c:pt idx="285">
                  <c:v>0.19791666666666699</c:v>
                </c:pt>
                <c:pt idx="286">
                  <c:v>0.19861111111111099</c:v>
                </c:pt>
                <c:pt idx="287">
                  <c:v>0.19930555555555601</c:v>
                </c:pt>
                <c:pt idx="288">
                  <c:v>0.2</c:v>
                </c:pt>
                <c:pt idx="289">
                  <c:v>0.20069444444444401</c:v>
                </c:pt>
                <c:pt idx="290">
                  <c:v>0.20138888888888901</c:v>
                </c:pt>
                <c:pt idx="291">
                  <c:v>0.202083333333333</c:v>
                </c:pt>
                <c:pt idx="292">
                  <c:v>0.202777777777778</c:v>
                </c:pt>
                <c:pt idx="293">
                  <c:v>0.203472222222222</c:v>
                </c:pt>
                <c:pt idx="294">
                  <c:v>0.204166666666667</c:v>
                </c:pt>
                <c:pt idx="295">
                  <c:v>0.20486111111111099</c:v>
                </c:pt>
                <c:pt idx="296">
                  <c:v>0.20555555555555599</c:v>
                </c:pt>
                <c:pt idx="297">
                  <c:v>0.20624999999999999</c:v>
                </c:pt>
                <c:pt idx="298">
                  <c:v>0.20694444444444399</c:v>
                </c:pt>
                <c:pt idx="299">
                  <c:v>0.20763888888888901</c:v>
                </c:pt>
                <c:pt idx="300">
                  <c:v>0.20833333333333301</c:v>
                </c:pt>
                <c:pt idx="301">
                  <c:v>0.20902777777777801</c:v>
                </c:pt>
                <c:pt idx="302">
                  <c:v>0.209722222222222</c:v>
                </c:pt>
                <c:pt idx="303">
                  <c:v>0.210416666666667</c:v>
                </c:pt>
                <c:pt idx="304">
                  <c:v>0.211111111111111</c:v>
                </c:pt>
                <c:pt idx="305">
                  <c:v>0.211805555555556</c:v>
                </c:pt>
                <c:pt idx="306">
                  <c:v>0.21249999999999999</c:v>
                </c:pt>
                <c:pt idx="307">
                  <c:v>0.21319444444444399</c:v>
                </c:pt>
                <c:pt idx="308">
                  <c:v>0.21388888888888899</c:v>
                </c:pt>
                <c:pt idx="309">
                  <c:v>0.21458333333333299</c:v>
                </c:pt>
                <c:pt idx="310">
                  <c:v>0.21527777777777801</c:v>
                </c:pt>
                <c:pt idx="311">
                  <c:v>0.21597222222222201</c:v>
                </c:pt>
                <c:pt idx="312">
                  <c:v>0.21666666666666701</c:v>
                </c:pt>
                <c:pt idx="313">
                  <c:v>0.21736111111111101</c:v>
                </c:pt>
                <c:pt idx="314">
                  <c:v>0.218055555555556</c:v>
                </c:pt>
                <c:pt idx="315">
                  <c:v>0.21875</c:v>
                </c:pt>
                <c:pt idx="316">
                  <c:v>0.219444444444444</c:v>
                </c:pt>
                <c:pt idx="317">
                  <c:v>0.22013888888888899</c:v>
                </c:pt>
                <c:pt idx="318">
                  <c:v>0.22083333333333299</c:v>
                </c:pt>
                <c:pt idx="319">
                  <c:v>0.22152777777777799</c:v>
                </c:pt>
                <c:pt idx="320">
                  <c:v>0.22222222222222199</c:v>
                </c:pt>
                <c:pt idx="321">
                  <c:v>0.22291666666666701</c:v>
                </c:pt>
                <c:pt idx="322">
                  <c:v>0.22361111111111101</c:v>
                </c:pt>
                <c:pt idx="323">
                  <c:v>0.22430555555555601</c:v>
                </c:pt>
                <c:pt idx="324">
                  <c:v>0.22500000000000001</c:v>
                </c:pt>
                <c:pt idx="325">
                  <c:v>0.225694444444444</c:v>
                </c:pt>
                <c:pt idx="326">
                  <c:v>0.226388888888889</c:v>
                </c:pt>
                <c:pt idx="327">
                  <c:v>0.227083333333333</c:v>
                </c:pt>
                <c:pt idx="328">
                  <c:v>0.227777777777778</c:v>
                </c:pt>
                <c:pt idx="329">
                  <c:v>0.22847222222222199</c:v>
                </c:pt>
                <c:pt idx="330">
                  <c:v>0.22916666666666699</c:v>
                </c:pt>
                <c:pt idx="331">
                  <c:v>0.22986111111111099</c:v>
                </c:pt>
                <c:pt idx="332">
                  <c:v>0.23055555555555601</c:v>
                </c:pt>
                <c:pt idx="333">
                  <c:v>0.23125000000000001</c:v>
                </c:pt>
                <c:pt idx="334">
                  <c:v>0.23194444444444401</c:v>
                </c:pt>
                <c:pt idx="335">
                  <c:v>0.23263888888888901</c:v>
                </c:pt>
                <c:pt idx="336">
                  <c:v>0.233333333333333</c:v>
                </c:pt>
                <c:pt idx="337">
                  <c:v>0.234027777777778</c:v>
                </c:pt>
                <c:pt idx="338">
                  <c:v>0.234722222222222</c:v>
                </c:pt>
                <c:pt idx="339">
                  <c:v>0.235416666666667</c:v>
                </c:pt>
                <c:pt idx="340">
                  <c:v>0.23611111111111099</c:v>
                </c:pt>
                <c:pt idx="341">
                  <c:v>0.23680555555555599</c:v>
                </c:pt>
                <c:pt idx="342">
                  <c:v>0.23749999999999999</c:v>
                </c:pt>
                <c:pt idx="343">
                  <c:v>0.23819444444444399</c:v>
                </c:pt>
                <c:pt idx="344">
                  <c:v>0.23888888888888901</c:v>
                </c:pt>
                <c:pt idx="345">
                  <c:v>0.23958333333333301</c:v>
                </c:pt>
                <c:pt idx="346">
                  <c:v>0.24027777777777801</c:v>
                </c:pt>
                <c:pt idx="347">
                  <c:v>0.240972222222222</c:v>
                </c:pt>
                <c:pt idx="348">
                  <c:v>0.241666666666667</c:v>
                </c:pt>
                <c:pt idx="349">
                  <c:v>0.242361111111111</c:v>
                </c:pt>
                <c:pt idx="350">
                  <c:v>0.243055555555556</c:v>
                </c:pt>
                <c:pt idx="351">
                  <c:v>0.24374999999999999</c:v>
                </c:pt>
                <c:pt idx="352">
                  <c:v>0.24444444444444399</c:v>
                </c:pt>
                <c:pt idx="353">
                  <c:v>0.24513888888888899</c:v>
                </c:pt>
                <c:pt idx="354">
                  <c:v>0.24583333333333299</c:v>
                </c:pt>
                <c:pt idx="355">
                  <c:v>0.24652777777777801</c:v>
                </c:pt>
                <c:pt idx="356">
                  <c:v>0.24722222222222201</c:v>
                </c:pt>
                <c:pt idx="357">
                  <c:v>0.24791666666666701</c:v>
                </c:pt>
                <c:pt idx="358">
                  <c:v>0.24861111111111101</c:v>
                </c:pt>
                <c:pt idx="359">
                  <c:v>0.249305555555556</c:v>
                </c:pt>
                <c:pt idx="360">
                  <c:v>0.25</c:v>
                </c:pt>
                <c:pt idx="361">
                  <c:v>0.250694444444444</c:v>
                </c:pt>
                <c:pt idx="362">
                  <c:v>0.25138888888888899</c:v>
                </c:pt>
                <c:pt idx="363">
                  <c:v>0.25208333333333299</c:v>
                </c:pt>
                <c:pt idx="364">
                  <c:v>0.25277777777777799</c:v>
                </c:pt>
                <c:pt idx="365">
                  <c:v>0.25347222222222199</c:v>
                </c:pt>
                <c:pt idx="366">
                  <c:v>0.25416666666666698</c:v>
                </c:pt>
                <c:pt idx="367">
                  <c:v>0.25486111111111098</c:v>
                </c:pt>
                <c:pt idx="368">
                  <c:v>0.25555555555555598</c:v>
                </c:pt>
                <c:pt idx="369">
                  <c:v>0.25624999999999998</c:v>
                </c:pt>
                <c:pt idx="370">
                  <c:v>0.25694444444444398</c:v>
                </c:pt>
                <c:pt idx="371">
                  <c:v>0.25763888888888897</c:v>
                </c:pt>
                <c:pt idx="372">
                  <c:v>0.25833333333333303</c:v>
                </c:pt>
                <c:pt idx="373">
                  <c:v>0.25902777777777802</c:v>
                </c:pt>
                <c:pt idx="374">
                  <c:v>0.25972222222222202</c:v>
                </c:pt>
                <c:pt idx="375">
                  <c:v>0.26041666666666702</c:v>
                </c:pt>
                <c:pt idx="376">
                  <c:v>0.26111111111111102</c:v>
                </c:pt>
                <c:pt idx="377">
                  <c:v>0.26180555555555601</c:v>
                </c:pt>
                <c:pt idx="378">
                  <c:v>0.26250000000000001</c:v>
                </c:pt>
                <c:pt idx="379">
                  <c:v>0.26319444444444401</c:v>
                </c:pt>
                <c:pt idx="380">
                  <c:v>0.26388888888888901</c:v>
                </c:pt>
                <c:pt idx="381">
                  <c:v>0.264583333333333</c:v>
                </c:pt>
                <c:pt idx="382">
                  <c:v>0.265277777777778</c:v>
                </c:pt>
                <c:pt idx="383">
                  <c:v>0.265972222222222</c:v>
                </c:pt>
                <c:pt idx="384">
                  <c:v>0.266666666666667</c:v>
                </c:pt>
                <c:pt idx="385">
                  <c:v>0.26736111111111099</c:v>
                </c:pt>
                <c:pt idx="386">
                  <c:v>0.26805555555555599</c:v>
                </c:pt>
                <c:pt idx="387">
                  <c:v>0.26874999999999999</c:v>
                </c:pt>
                <c:pt idx="388">
                  <c:v>0.26944444444444399</c:v>
                </c:pt>
                <c:pt idx="389">
                  <c:v>0.27013888888888898</c:v>
                </c:pt>
                <c:pt idx="390">
                  <c:v>0.27083333333333298</c:v>
                </c:pt>
                <c:pt idx="391">
                  <c:v>0.27152777777777798</c:v>
                </c:pt>
                <c:pt idx="392">
                  <c:v>0.27222222222222198</c:v>
                </c:pt>
                <c:pt idx="393">
                  <c:v>0.27291666666666697</c:v>
                </c:pt>
                <c:pt idx="394">
                  <c:v>0.27361111111111103</c:v>
                </c:pt>
                <c:pt idx="395">
                  <c:v>0.27430555555555602</c:v>
                </c:pt>
                <c:pt idx="396">
                  <c:v>0.27500000000000002</c:v>
                </c:pt>
                <c:pt idx="397">
                  <c:v>0.27569444444444402</c:v>
                </c:pt>
                <c:pt idx="398">
                  <c:v>0.27638888888888902</c:v>
                </c:pt>
                <c:pt idx="399">
                  <c:v>0.27708333333333302</c:v>
                </c:pt>
                <c:pt idx="400">
                  <c:v>0.27777777777777801</c:v>
                </c:pt>
                <c:pt idx="401">
                  <c:v>0.27847222222222201</c:v>
                </c:pt>
                <c:pt idx="402">
                  <c:v>0.27916666666666701</c:v>
                </c:pt>
                <c:pt idx="403">
                  <c:v>0.27986111111111101</c:v>
                </c:pt>
                <c:pt idx="404">
                  <c:v>0.280555555555556</c:v>
                </c:pt>
                <c:pt idx="405">
                  <c:v>0.28125</c:v>
                </c:pt>
                <c:pt idx="406">
                  <c:v>0.281944444444444</c:v>
                </c:pt>
                <c:pt idx="407">
                  <c:v>0.28263888888888899</c:v>
                </c:pt>
                <c:pt idx="408">
                  <c:v>0.28333333333333299</c:v>
                </c:pt>
                <c:pt idx="409">
                  <c:v>0.28402777777777799</c:v>
                </c:pt>
                <c:pt idx="410">
                  <c:v>0.28472222222222199</c:v>
                </c:pt>
                <c:pt idx="411">
                  <c:v>0.28541666666666698</c:v>
                </c:pt>
                <c:pt idx="412">
                  <c:v>0.28611111111111098</c:v>
                </c:pt>
                <c:pt idx="413">
                  <c:v>0.28680555555555598</c:v>
                </c:pt>
                <c:pt idx="414">
                  <c:v>0.28749999999999998</c:v>
                </c:pt>
                <c:pt idx="415">
                  <c:v>0.28819444444444398</c:v>
                </c:pt>
                <c:pt idx="416">
                  <c:v>0.28888888888888897</c:v>
                </c:pt>
                <c:pt idx="417">
                  <c:v>0.28958333333333303</c:v>
                </c:pt>
                <c:pt idx="418">
                  <c:v>0.29027777777777802</c:v>
                </c:pt>
                <c:pt idx="419">
                  <c:v>0.29097222222222202</c:v>
                </c:pt>
                <c:pt idx="420">
                  <c:v>0.29166666666666702</c:v>
                </c:pt>
                <c:pt idx="421">
                  <c:v>0.29236111111111102</c:v>
                </c:pt>
                <c:pt idx="422">
                  <c:v>0.29305555555555601</c:v>
                </c:pt>
                <c:pt idx="423">
                  <c:v>0.29375000000000001</c:v>
                </c:pt>
                <c:pt idx="424">
                  <c:v>0.29444444444444401</c:v>
                </c:pt>
                <c:pt idx="425">
                  <c:v>0.29513888888888901</c:v>
                </c:pt>
                <c:pt idx="426">
                  <c:v>0.295833333333333</c:v>
                </c:pt>
                <c:pt idx="427">
                  <c:v>0.296527777777778</c:v>
                </c:pt>
                <c:pt idx="428">
                  <c:v>0.297222222222222</c:v>
                </c:pt>
                <c:pt idx="429">
                  <c:v>0.297916666666667</c:v>
                </c:pt>
                <c:pt idx="430">
                  <c:v>0.29861111111111099</c:v>
                </c:pt>
                <c:pt idx="431">
                  <c:v>0.29930555555555599</c:v>
                </c:pt>
                <c:pt idx="432">
                  <c:v>0.3</c:v>
                </c:pt>
                <c:pt idx="433">
                  <c:v>0.30069444444444399</c:v>
                </c:pt>
                <c:pt idx="434">
                  <c:v>0.30138888888888898</c:v>
                </c:pt>
                <c:pt idx="435">
                  <c:v>0.30208333333333298</c:v>
                </c:pt>
                <c:pt idx="436">
                  <c:v>0.30277777777777798</c:v>
                </c:pt>
                <c:pt idx="437">
                  <c:v>0.30347222222222198</c:v>
                </c:pt>
                <c:pt idx="438">
                  <c:v>0.30416666666666697</c:v>
                </c:pt>
                <c:pt idx="439">
                  <c:v>0.30486111111111103</c:v>
                </c:pt>
                <c:pt idx="440">
                  <c:v>0.30555555555555602</c:v>
                </c:pt>
                <c:pt idx="441">
                  <c:v>0.30625000000000002</c:v>
                </c:pt>
                <c:pt idx="442">
                  <c:v>0.30694444444444402</c:v>
                </c:pt>
                <c:pt idx="443">
                  <c:v>0.30763888888888902</c:v>
                </c:pt>
                <c:pt idx="444">
                  <c:v>0.30833333333333302</c:v>
                </c:pt>
                <c:pt idx="445">
                  <c:v>0.30902777777777801</c:v>
                </c:pt>
                <c:pt idx="446">
                  <c:v>0.30972222222222201</c:v>
                </c:pt>
                <c:pt idx="447">
                  <c:v>0.31041666666666701</c:v>
                </c:pt>
                <c:pt idx="448">
                  <c:v>0.31111111111111101</c:v>
                </c:pt>
                <c:pt idx="449">
                  <c:v>0.311805555555556</c:v>
                </c:pt>
                <c:pt idx="450">
                  <c:v>0.3125</c:v>
                </c:pt>
                <c:pt idx="451">
                  <c:v>0.313194444444444</c:v>
                </c:pt>
                <c:pt idx="452">
                  <c:v>0.31388888888888899</c:v>
                </c:pt>
                <c:pt idx="453">
                  <c:v>0.31458333333333299</c:v>
                </c:pt>
                <c:pt idx="454">
                  <c:v>0.31527777777777799</c:v>
                </c:pt>
                <c:pt idx="455">
                  <c:v>0.31597222222222199</c:v>
                </c:pt>
                <c:pt idx="456">
                  <c:v>0.31666666666666698</c:v>
                </c:pt>
                <c:pt idx="457">
                  <c:v>0.31736111111111098</c:v>
                </c:pt>
                <c:pt idx="458">
                  <c:v>0.31805555555555598</c:v>
                </c:pt>
                <c:pt idx="459">
                  <c:v>0.31874999999999998</c:v>
                </c:pt>
                <c:pt idx="460">
                  <c:v>0.31944444444444398</c:v>
                </c:pt>
                <c:pt idx="461">
                  <c:v>0.32013888888888897</c:v>
                </c:pt>
                <c:pt idx="462">
                  <c:v>0.32083333333333303</c:v>
                </c:pt>
                <c:pt idx="463">
                  <c:v>0.32152777777777802</c:v>
                </c:pt>
                <c:pt idx="464">
                  <c:v>0.32222222222222202</c:v>
                </c:pt>
                <c:pt idx="465">
                  <c:v>0.32291666666666702</c:v>
                </c:pt>
                <c:pt idx="466">
                  <c:v>0.32361111111111102</c:v>
                </c:pt>
                <c:pt idx="467">
                  <c:v>0.32430555555555601</c:v>
                </c:pt>
                <c:pt idx="468">
                  <c:v>0.32500000000000001</c:v>
                </c:pt>
                <c:pt idx="469">
                  <c:v>0.32569444444444401</c:v>
                </c:pt>
                <c:pt idx="470">
                  <c:v>0.32638888888888901</c:v>
                </c:pt>
                <c:pt idx="471">
                  <c:v>0.327083333333333</c:v>
                </c:pt>
                <c:pt idx="472">
                  <c:v>0.327777777777778</c:v>
                </c:pt>
                <c:pt idx="473">
                  <c:v>0.328472222222222</c:v>
                </c:pt>
                <c:pt idx="474">
                  <c:v>0.329166666666667</c:v>
                </c:pt>
                <c:pt idx="475">
                  <c:v>0.32986111111111099</c:v>
                </c:pt>
                <c:pt idx="476">
                  <c:v>0.33055555555555599</c:v>
                </c:pt>
                <c:pt idx="477">
                  <c:v>0.33124999999999999</c:v>
                </c:pt>
                <c:pt idx="478">
                  <c:v>0.33194444444444399</c:v>
                </c:pt>
                <c:pt idx="479">
                  <c:v>0.33263888888888898</c:v>
                </c:pt>
                <c:pt idx="480">
                  <c:v>0.33333333333333298</c:v>
                </c:pt>
                <c:pt idx="481">
                  <c:v>0.33402777777777798</c:v>
                </c:pt>
                <c:pt idx="482">
                  <c:v>0.33472222222222198</c:v>
                </c:pt>
                <c:pt idx="483">
                  <c:v>0.33541666666666697</c:v>
                </c:pt>
                <c:pt idx="484">
                  <c:v>0.33611111111111103</c:v>
                </c:pt>
                <c:pt idx="485">
                  <c:v>0.33680555555555602</c:v>
                </c:pt>
                <c:pt idx="486">
                  <c:v>0.33750000000000002</c:v>
                </c:pt>
                <c:pt idx="487">
                  <c:v>0.33819444444444402</c:v>
                </c:pt>
                <c:pt idx="488">
                  <c:v>0.33888888888888902</c:v>
                </c:pt>
                <c:pt idx="489">
                  <c:v>0.33958333333333302</c:v>
                </c:pt>
                <c:pt idx="490">
                  <c:v>0.34027777777777801</c:v>
                </c:pt>
                <c:pt idx="491">
                  <c:v>0.34097222222222201</c:v>
                </c:pt>
                <c:pt idx="492">
                  <c:v>0.34166666666666701</c:v>
                </c:pt>
                <c:pt idx="493">
                  <c:v>0.34236111111111101</c:v>
                </c:pt>
                <c:pt idx="494">
                  <c:v>0.343055555555556</c:v>
                </c:pt>
                <c:pt idx="495">
                  <c:v>0.34375</c:v>
                </c:pt>
                <c:pt idx="496">
                  <c:v>0.344444444444444</c:v>
                </c:pt>
                <c:pt idx="497">
                  <c:v>0.34513888888888899</c:v>
                </c:pt>
                <c:pt idx="498">
                  <c:v>0.34583333333333299</c:v>
                </c:pt>
                <c:pt idx="499">
                  <c:v>0.34652777777777799</c:v>
                </c:pt>
                <c:pt idx="500">
                  <c:v>0.34722222222222199</c:v>
                </c:pt>
                <c:pt idx="501">
                  <c:v>0.34791666666666698</c:v>
                </c:pt>
                <c:pt idx="502">
                  <c:v>0.34861111111111098</c:v>
                </c:pt>
                <c:pt idx="503">
                  <c:v>0.34930555555555598</c:v>
                </c:pt>
                <c:pt idx="504">
                  <c:v>0.35</c:v>
                </c:pt>
                <c:pt idx="505">
                  <c:v>0.35069444444444398</c:v>
                </c:pt>
                <c:pt idx="506">
                  <c:v>0.35138888888888897</c:v>
                </c:pt>
                <c:pt idx="507">
                  <c:v>0.35208333333333303</c:v>
                </c:pt>
                <c:pt idx="508">
                  <c:v>0.35277777777777802</c:v>
                </c:pt>
                <c:pt idx="509">
                  <c:v>0.35347222222222202</c:v>
                </c:pt>
                <c:pt idx="510">
                  <c:v>0.35416666666666702</c:v>
                </c:pt>
                <c:pt idx="511">
                  <c:v>0.35486111111111102</c:v>
                </c:pt>
                <c:pt idx="512">
                  <c:v>0.35555555555555601</c:v>
                </c:pt>
                <c:pt idx="513">
                  <c:v>0.35625000000000001</c:v>
                </c:pt>
                <c:pt idx="514">
                  <c:v>0.35694444444444401</c:v>
                </c:pt>
                <c:pt idx="515">
                  <c:v>0.35763888888888901</c:v>
                </c:pt>
                <c:pt idx="516">
                  <c:v>0.358333333333333</c:v>
                </c:pt>
                <c:pt idx="517">
                  <c:v>0.359027777777778</c:v>
                </c:pt>
                <c:pt idx="518">
                  <c:v>0.359722222222222</c:v>
                </c:pt>
                <c:pt idx="519">
                  <c:v>0.360416666666667</c:v>
                </c:pt>
                <c:pt idx="520">
                  <c:v>0.36111111111111099</c:v>
                </c:pt>
                <c:pt idx="521">
                  <c:v>0.36180555555555599</c:v>
                </c:pt>
                <c:pt idx="522">
                  <c:v>0.36249999999999999</c:v>
                </c:pt>
                <c:pt idx="523">
                  <c:v>0.36319444444444399</c:v>
                </c:pt>
                <c:pt idx="524">
                  <c:v>0.36388888888888898</c:v>
                </c:pt>
                <c:pt idx="525">
                  <c:v>0.36458333333333298</c:v>
                </c:pt>
                <c:pt idx="526">
                  <c:v>0.36527777777777798</c:v>
                </c:pt>
                <c:pt idx="527">
                  <c:v>0.36597222222222198</c:v>
                </c:pt>
                <c:pt idx="528">
                  <c:v>0.36666666666666697</c:v>
                </c:pt>
                <c:pt idx="529">
                  <c:v>0.36736111111111103</c:v>
                </c:pt>
                <c:pt idx="530">
                  <c:v>0.36805555555555602</c:v>
                </c:pt>
                <c:pt idx="531">
                  <c:v>0.36875000000000002</c:v>
                </c:pt>
                <c:pt idx="532">
                  <c:v>0.36944444444444402</c:v>
                </c:pt>
                <c:pt idx="533">
                  <c:v>0.37013888888888902</c:v>
                </c:pt>
                <c:pt idx="534">
                  <c:v>0.37083333333333302</c:v>
                </c:pt>
                <c:pt idx="535">
                  <c:v>0.37152777777777801</c:v>
                </c:pt>
                <c:pt idx="536">
                  <c:v>0.37222222222222201</c:v>
                </c:pt>
                <c:pt idx="537">
                  <c:v>0.37291666666666701</c:v>
                </c:pt>
                <c:pt idx="538">
                  <c:v>0.37361111111111101</c:v>
                </c:pt>
                <c:pt idx="539">
                  <c:v>0.374305555555556</c:v>
                </c:pt>
                <c:pt idx="540">
                  <c:v>0.375</c:v>
                </c:pt>
                <c:pt idx="541">
                  <c:v>0.375694444444444</c:v>
                </c:pt>
                <c:pt idx="542">
                  <c:v>0.37638888888888899</c:v>
                </c:pt>
                <c:pt idx="543">
                  <c:v>0.37708333333333299</c:v>
                </c:pt>
                <c:pt idx="544">
                  <c:v>0.37777777777777799</c:v>
                </c:pt>
                <c:pt idx="545">
                  <c:v>0.37847222222222199</c:v>
                </c:pt>
                <c:pt idx="546">
                  <c:v>0.37916666666666698</c:v>
                </c:pt>
                <c:pt idx="547">
                  <c:v>0.37986111111111098</c:v>
                </c:pt>
                <c:pt idx="548">
                  <c:v>0.38055555555555598</c:v>
                </c:pt>
                <c:pt idx="549">
                  <c:v>0.38124999999999998</c:v>
                </c:pt>
                <c:pt idx="550">
                  <c:v>0.38194444444444398</c:v>
                </c:pt>
                <c:pt idx="551">
                  <c:v>0.38263888888888897</c:v>
                </c:pt>
                <c:pt idx="552">
                  <c:v>0.38333333333333303</c:v>
                </c:pt>
                <c:pt idx="553">
                  <c:v>0.38402777777777802</c:v>
                </c:pt>
                <c:pt idx="554">
                  <c:v>0.38472222222222202</c:v>
                </c:pt>
                <c:pt idx="555">
                  <c:v>0.38541666666666702</c:v>
                </c:pt>
                <c:pt idx="556">
                  <c:v>0.38611111111111102</c:v>
                </c:pt>
                <c:pt idx="557">
                  <c:v>0.38680555555555601</c:v>
                </c:pt>
                <c:pt idx="558">
                  <c:v>0.38750000000000001</c:v>
                </c:pt>
                <c:pt idx="559">
                  <c:v>0.38819444444444401</c:v>
                </c:pt>
                <c:pt idx="560">
                  <c:v>0.38888888888888901</c:v>
                </c:pt>
                <c:pt idx="561">
                  <c:v>0.389583333333333</c:v>
                </c:pt>
                <c:pt idx="562">
                  <c:v>0.390277777777778</c:v>
                </c:pt>
                <c:pt idx="563">
                  <c:v>0.390972222222222</c:v>
                </c:pt>
                <c:pt idx="564">
                  <c:v>0.391666666666667</c:v>
                </c:pt>
                <c:pt idx="565">
                  <c:v>0.39236111111111099</c:v>
                </c:pt>
                <c:pt idx="566">
                  <c:v>0.39305555555555599</c:v>
                </c:pt>
                <c:pt idx="567">
                  <c:v>0.39374999999999999</c:v>
                </c:pt>
                <c:pt idx="568">
                  <c:v>0.39444444444444399</c:v>
                </c:pt>
                <c:pt idx="569">
                  <c:v>0.39513888888888898</c:v>
                </c:pt>
                <c:pt idx="570">
                  <c:v>0.39583333333333298</c:v>
                </c:pt>
                <c:pt idx="571">
                  <c:v>0.39652777777777798</c:v>
                </c:pt>
                <c:pt idx="572">
                  <c:v>0.39722222222222198</c:v>
                </c:pt>
                <c:pt idx="573">
                  <c:v>0.39791666666666697</c:v>
                </c:pt>
                <c:pt idx="574">
                  <c:v>0.39861111111111103</c:v>
                </c:pt>
                <c:pt idx="575">
                  <c:v>0.39930555555555602</c:v>
                </c:pt>
                <c:pt idx="576">
                  <c:v>0.4</c:v>
                </c:pt>
                <c:pt idx="577">
                  <c:v>0.40069444444444402</c:v>
                </c:pt>
                <c:pt idx="578">
                  <c:v>0.40138888888888902</c:v>
                </c:pt>
                <c:pt idx="579">
                  <c:v>0.40208333333333302</c:v>
                </c:pt>
                <c:pt idx="580">
                  <c:v>0.40277777777777801</c:v>
                </c:pt>
                <c:pt idx="581">
                  <c:v>0.40347222222222201</c:v>
                </c:pt>
                <c:pt idx="582">
                  <c:v>0.40416666666666701</c:v>
                </c:pt>
                <c:pt idx="583">
                  <c:v>0.40486111111111101</c:v>
                </c:pt>
                <c:pt idx="584">
                  <c:v>0.405555555555556</c:v>
                </c:pt>
                <c:pt idx="585">
                  <c:v>0.40625</c:v>
                </c:pt>
                <c:pt idx="586">
                  <c:v>0.406944444444444</c:v>
                </c:pt>
                <c:pt idx="587">
                  <c:v>0.40763888888888899</c:v>
                </c:pt>
                <c:pt idx="588">
                  <c:v>0.40833333333333299</c:v>
                </c:pt>
                <c:pt idx="589">
                  <c:v>0.40902777777777799</c:v>
                </c:pt>
                <c:pt idx="590">
                  <c:v>0.40972222222222199</c:v>
                </c:pt>
                <c:pt idx="591">
                  <c:v>0.41041666666666698</c:v>
                </c:pt>
                <c:pt idx="592">
                  <c:v>0.41111111111111098</c:v>
                </c:pt>
                <c:pt idx="593">
                  <c:v>0.41180555555555598</c:v>
                </c:pt>
                <c:pt idx="594">
                  <c:v>0.41249999999999998</c:v>
                </c:pt>
                <c:pt idx="595">
                  <c:v>0.41319444444444398</c:v>
                </c:pt>
                <c:pt idx="596">
                  <c:v>0.41388888888888897</c:v>
                </c:pt>
                <c:pt idx="597">
                  <c:v>0.41458333333333303</c:v>
                </c:pt>
                <c:pt idx="598">
                  <c:v>0.41527777777777802</c:v>
                </c:pt>
                <c:pt idx="599">
                  <c:v>0.41597222222222202</c:v>
                </c:pt>
                <c:pt idx="600">
                  <c:v>0.41666666666666702</c:v>
                </c:pt>
                <c:pt idx="601">
                  <c:v>0.41736111111111102</c:v>
                </c:pt>
                <c:pt idx="602">
                  <c:v>0.41805555555555601</c:v>
                </c:pt>
                <c:pt idx="603">
                  <c:v>0.41875000000000001</c:v>
                </c:pt>
                <c:pt idx="604">
                  <c:v>0.41944444444444401</c:v>
                </c:pt>
                <c:pt idx="605">
                  <c:v>0.42013888888888901</c:v>
                </c:pt>
                <c:pt idx="606">
                  <c:v>0.420833333333333</c:v>
                </c:pt>
                <c:pt idx="607">
                  <c:v>0.421527777777778</c:v>
                </c:pt>
                <c:pt idx="608">
                  <c:v>0.422222222222222</c:v>
                </c:pt>
                <c:pt idx="609">
                  <c:v>0.422916666666667</c:v>
                </c:pt>
                <c:pt idx="610">
                  <c:v>0.42361111111111099</c:v>
                </c:pt>
                <c:pt idx="611">
                  <c:v>0.42430555555555599</c:v>
                </c:pt>
                <c:pt idx="612">
                  <c:v>0.42499999999999999</c:v>
                </c:pt>
                <c:pt idx="613">
                  <c:v>0.42569444444444399</c:v>
                </c:pt>
                <c:pt idx="614">
                  <c:v>0.42638888888888898</c:v>
                </c:pt>
                <c:pt idx="615">
                  <c:v>0.42708333333333298</c:v>
                </c:pt>
                <c:pt idx="616">
                  <c:v>0.42777777777777798</c:v>
                </c:pt>
                <c:pt idx="617">
                  <c:v>0.42847222222222198</c:v>
                </c:pt>
                <c:pt idx="618">
                  <c:v>0.42916666666666697</c:v>
                </c:pt>
                <c:pt idx="619">
                  <c:v>0.42986111111111103</c:v>
                </c:pt>
                <c:pt idx="620">
                  <c:v>0.43055555555555602</c:v>
                </c:pt>
                <c:pt idx="621">
                  <c:v>0.43125000000000002</c:v>
                </c:pt>
                <c:pt idx="622">
                  <c:v>0.43194444444444402</c:v>
                </c:pt>
                <c:pt idx="623">
                  <c:v>0.43263888888888902</c:v>
                </c:pt>
                <c:pt idx="624">
                  <c:v>0.43333333333333302</c:v>
                </c:pt>
                <c:pt idx="625">
                  <c:v>0.43402777777777801</c:v>
                </c:pt>
                <c:pt idx="626">
                  <c:v>0.43472222222222201</c:v>
                </c:pt>
                <c:pt idx="627">
                  <c:v>0.43541666666666701</c:v>
                </c:pt>
                <c:pt idx="628">
                  <c:v>0.43611111111111101</c:v>
                </c:pt>
                <c:pt idx="629">
                  <c:v>0.436805555555556</c:v>
                </c:pt>
                <c:pt idx="630">
                  <c:v>0.4375</c:v>
                </c:pt>
                <c:pt idx="631">
                  <c:v>0.438194444444444</c:v>
                </c:pt>
                <c:pt idx="632">
                  <c:v>0.43888888888888899</c:v>
                </c:pt>
                <c:pt idx="633">
                  <c:v>0.43958333333333299</c:v>
                </c:pt>
                <c:pt idx="634">
                  <c:v>0.44027777777777799</c:v>
                </c:pt>
                <c:pt idx="635">
                  <c:v>0.44097222222222199</c:v>
                </c:pt>
                <c:pt idx="636">
                  <c:v>0.44166666666666698</c:v>
                </c:pt>
                <c:pt idx="637">
                  <c:v>0.44236111111111098</c:v>
                </c:pt>
                <c:pt idx="638">
                  <c:v>0.44305555555555598</c:v>
                </c:pt>
                <c:pt idx="639">
                  <c:v>0.44374999999999998</c:v>
                </c:pt>
                <c:pt idx="640">
                  <c:v>0.44444444444444398</c:v>
                </c:pt>
                <c:pt idx="641">
                  <c:v>0.44513888888888897</c:v>
                </c:pt>
                <c:pt idx="642">
                  <c:v>0.44583333333333303</c:v>
                </c:pt>
                <c:pt idx="643">
                  <c:v>0.44652777777777802</c:v>
                </c:pt>
                <c:pt idx="644">
                  <c:v>0.44722222222222202</c:v>
                </c:pt>
                <c:pt idx="645">
                  <c:v>0.44791666666666702</c:v>
                </c:pt>
                <c:pt idx="646">
                  <c:v>0.44861111111111102</c:v>
                </c:pt>
                <c:pt idx="647">
                  <c:v>0.44930555555555601</c:v>
                </c:pt>
                <c:pt idx="648">
                  <c:v>0.45</c:v>
                </c:pt>
                <c:pt idx="649">
                  <c:v>0.45069444444444401</c:v>
                </c:pt>
                <c:pt idx="650">
                  <c:v>0.45138888888888901</c:v>
                </c:pt>
                <c:pt idx="651">
                  <c:v>0.452083333333333</c:v>
                </c:pt>
                <c:pt idx="652">
                  <c:v>0.452777777777778</c:v>
                </c:pt>
                <c:pt idx="653">
                  <c:v>0.453472222222222</c:v>
                </c:pt>
                <c:pt idx="654">
                  <c:v>0.454166666666667</c:v>
                </c:pt>
                <c:pt idx="655">
                  <c:v>0.45486111111111099</c:v>
                </c:pt>
                <c:pt idx="656">
                  <c:v>0.45555555555555599</c:v>
                </c:pt>
                <c:pt idx="657">
                  <c:v>0.45624999999999999</c:v>
                </c:pt>
                <c:pt idx="658">
                  <c:v>0.45694444444444399</c:v>
                </c:pt>
                <c:pt idx="659">
                  <c:v>0.45763888888888898</c:v>
                </c:pt>
                <c:pt idx="660">
                  <c:v>0.45833333333333298</c:v>
                </c:pt>
                <c:pt idx="661">
                  <c:v>0.45902777777777798</c:v>
                </c:pt>
                <c:pt idx="662">
                  <c:v>0.45972222222222198</c:v>
                </c:pt>
                <c:pt idx="663">
                  <c:v>0.46041666666666697</c:v>
                </c:pt>
                <c:pt idx="664">
                  <c:v>0.46111111111111103</c:v>
                </c:pt>
                <c:pt idx="665">
                  <c:v>0.46180555555555602</c:v>
                </c:pt>
                <c:pt idx="666">
                  <c:v>0.46250000000000002</c:v>
                </c:pt>
                <c:pt idx="667">
                  <c:v>0.46319444444444402</c:v>
                </c:pt>
                <c:pt idx="668">
                  <c:v>0.46388888888888902</c:v>
                </c:pt>
                <c:pt idx="669">
                  <c:v>0.46458333333333302</c:v>
                </c:pt>
                <c:pt idx="670">
                  <c:v>0.46527777777777801</c:v>
                </c:pt>
                <c:pt idx="671">
                  <c:v>0.46597222222222201</c:v>
                </c:pt>
                <c:pt idx="672">
                  <c:v>0.46666666666666701</c:v>
                </c:pt>
                <c:pt idx="673">
                  <c:v>0.46736111111111101</c:v>
                </c:pt>
                <c:pt idx="674">
                  <c:v>0.468055555555556</c:v>
                </c:pt>
                <c:pt idx="675">
                  <c:v>0.46875</c:v>
                </c:pt>
                <c:pt idx="676">
                  <c:v>0.469444444444444</c:v>
                </c:pt>
                <c:pt idx="677">
                  <c:v>0.47013888888888899</c:v>
                </c:pt>
                <c:pt idx="678">
                  <c:v>0.47083333333333299</c:v>
                </c:pt>
                <c:pt idx="679">
                  <c:v>0.47152777777777799</c:v>
                </c:pt>
                <c:pt idx="680">
                  <c:v>0.47222222222222199</c:v>
                </c:pt>
                <c:pt idx="681">
                  <c:v>0.47291666666666698</c:v>
                </c:pt>
                <c:pt idx="682">
                  <c:v>0.47361111111111098</c:v>
                </c:pt>
                <c:pt idx="683">
                  <c:v>0.47430555555555598</c:v>
                </c:pt>
                <c:pt idx="684">
                  <c:v>0.47499999999999998</c:v>
                </c:pt>
                <c:pt idx="685">
                  <c:v>0.47569444444444398</c:v>
                </c:pt>
                <c:pt idx="686">
                  <c:v>0.47638888888888897</c:v>
                </c:pt>
                <c:pt idx="687">
                  <c:v>0.47708333333333303</c:v>
                </c:pt>
                <c:pt idx="688">
                  <c:v>0.47777777777777802</c:v>
                </c:pt>
                <c:pt idx="689">
                  <c:v>0.47847222222222202</c:v>
                </c:pt>
                <c:pt idx="690">
                  <c:v>0.47916666666666702</c:v>
                </c:pt>
                <c:pt idx="691">
                  <c:v>0.47986111111111102</c:v>
                </c:pt>
                <c:pt idx="692">
                  <c:v>0.48055555555555601</c:v>
                </c:pt>
                <c:pt idx="693">
                  <c:v>0.48125000000000001</c:v>
                </c:pt>
                <c:pt idx="694">
                  <c:v>0.48194444444444401</c:v>
                </c:pt>
                <c:pt idx="695">
                  <c:v>0.48263888888888901</c:v>
                </c:pt>
                <c:pt idx="696">
                  <c:v>0.483333333333333</c:v>
                </c:pt>
                <c:pt idx="697">
                  <c:v>0.484027777777778</c:v>
                </c:pt>
                <c:pt idx="698">
                  <c:v>0.484722222222222</c:v>
                </c:pt>
                <c:pt idx="699">
                  <c:v>0.485416666666667</c:v>
                </c:pt>
                <c:pt idx="700">
                  <c:v>0.48611111111111099</c:v>
                </c:pt>
                <c:pt idx="701">
                  <c:v>0.48680555555555599</c:v>
                </c:pt>
                <c:pt idx="702">
                  <c:v>0.48749999999999999</c:v>
                </c:pt>
                <c:pt idx="703">
                  <c:v>0.48819444444444399</c:v>
                </c:pt>
                <c:pt idx="704">
                  <c:v>0.48888888888888898</c:v>
                </c:pt>
                <c:pt idx="705">
                  <c:v>0.48958333333333298</c:v>
                </c:pt>
                <c:pt idx="706">
                  <c:v>0.49027777777777798</c:v>
                </c:pt>
                <c:pt idx="707">
                  <c:v>0.49097222222222198</c:v>
                </c:pt>
                <c:pt idx="708">
                  <c:v>0.49166666666666697</c:v>
                </c:pt>
                <c:pt idx="709">
                  <c:v>0.49236111111111103</c:v>
                </c:pt>
                <c:pt idx="710">
                  <c:v>0.49305555555555602</c:v>
                </c:pt>
                <c:pt idx="711">
                  <c:v>0.49375000000000002</c:v>
                </c:pt>
                <c:pt idx="712">
                  <c:v>0.49444444444444402</c:v>
                </c:pt>
                <c:pt idx="713">
                  <c:v>0.49513888888888902</c:v>
                </c:pt>
                <c:pt idx="714">
                  <c:v>0.49583333333333302</c:v>
                </c:pt>
                <c:pt idx="715">
                  <c:v>0.49652777777777801</c:v>
                </c:pt>
                <c:pt idx="716">
                  <c:v>0.49722222222222201</c:v>
                </c:pt>
                <c:pt idx="717">
                  <c:v>0.49791666666666701</c:v>
                </c:pt>
                <c:pt idx="718">
                  <c:v>0.49861111111111101</c:v>
                </c:pt>
                <c:pt idx="719">
                  <c:v>0.499305555555556</c:v>
                </c:pt>
                <c:pt idx="720">
                  <c:v>0.5</c:v>
                </c:pt>
                <c:pt idx="721">
                  <c:v>0.500694444444444</c:v>
                </c:pt>
                <c:pt idx="722">
                  <c:v>0.50138888888888899</c:v>
                </c:pt>
                <c:pt idx="723">
                  <c:v>0.50208333333333299</c:v>
                </c:pt>
                <c:pt idx="724">
                  <c:v>0.50277777777777799</c:v>
                </c:pt>
                <c:pt idx="725">
                  <c:v>0.50347222222222199</c:v>
                </c:pt>
                <c:pt idx="726">
                  <c:v>0.50416666666666698</c:v>
                </c:pt>
                <c:pt idx="727">
                  <c:v>0.50486111111111098</c:v>
                </c:pt>
                <c:pt idx="728">
                  <c:v>0.50555555555555598</c:v>
                </c:pt>
                <c:pt idx="729">
                  <c:v>0.50624999999999998</c:v>
                </c:pt>
                <c:pt idx="730">
                  <c:v>0.50694444444444398</c:v>
                </c:pt>
                <c:pt idx="731">
                  <c:v>0.50763888888888897</c:v>
                </c:pt>
                <c:pt idx="732">
                  <c:v>0.50833333333333297</c:v>
                </c:pt>
                <c:pt idx="733">
                  <c:v>0.50902777777777797</c:v>
                </c:pt>
                <c:pt idx="734">
                  <c:v>0.50972222222222197</c:v>
                </c:pt>
                <c:pt idx="735">
                  <c:v>0.51041666666666696</c:v>
                </c:pt>
                <c:pt idx="736">
                  <c:v>0.51111111111111096</c:v>
                </c:pt>
                <c:pt idx="737">
                  <c:v>0.51180555555555596</c:v>
                </c:pt>
                <c:pt idx="738">
                  <c:v>0.51249999999999996</c:v>
                </c:pt>
                <c:pt idx="739">
                  <c:v>0.51319444444444495</c:v>
                </c:pt>
                <c:pt idx="740">
                  <c:v>0.51388888888888895</c:v>
                </c:pt>
                <c:pt idx="741">
                  <c:v>0.51458333333333295</c:v>
                </c:pt>
                <c:pt idx="742">
                  <c:v>0.51527777777777795</c:v>
                </c:pt>
                <c:pt idx="743">
                  <c:v>0.51597222222222205</c:v>
                </c:pt>
                <c:pt idx="744">
                  <c:v>0.51666666666666705</c:v>
                </c:pt>
                <c:pt idx="745">
                  <c:v>0.51736111111111105</c:v>
                </c:pt>
                <c:pt idx="746">
                  <c:v>0.51805555555555605</c:v>
                </c:pt>
                <c:pt idx="747">
                  <c:v>0.51875000000000004</c:v>
                </c:pt>
                <c:pt idx="748">
                  <c:v>0.51944444444444404</c:v>
                </c:pt>
                <c:pt idx="749">
                  <c:v>0.52013888888888904</c:v>
                </c:pt>
                <c:pt idx="750">
                  <c:v>0.52083333333333304</c:v>
                </c:pt>
                <c:pt idx="751">
                  <c:v>0.52152777777777803</c:v>
                </c:pt>
                <c:pt idx="752">
                  <c:v>0.52222222222222203</c:v>
                </c:pt>
                <c:pt idx="753">
                  <c:v>0.52291666666666703</c:v>
                </c:pt>
                <c:pt idx="754">
                  <c:v>0.52361111111111103</c:v>
                </c:pt>
                <c:pt idx="755">
                  <c:v>0.52430555555555602</c:v>
                </c:pt>
                <c:pt idx="756">
                  <c:v>0.52500000000000002</c:v>
                </c:pt>
                <c:pt idx="757">
                  <c:v>0.52569444444444402</c:v>
                </c:pt>
                <c:pt idx="758">
                  <c:v>0.52638888888888902</c:v>
                </c:pt>
                <c:pt idx="759">
                  <c:v>0.52708333333333302</c:v>
                </c:pt>
                <c:pt idx="760">
                  <c:v>0.52777777777777801</c:v>
                </c:pt>
                <c:pt idx="761">
                  <c:v>0.52847222222222201</c:v>
                </c:pt>
                <c:pt idx="762">
                  <c:v>0.52916666666666701</c:v>
                </c:pt>
                <c:pt idx="763">
                  <c:v>0.52986111111111101</c:v>
                </c:pt>
                <c:pt idx="764">
                  <c:v>0.530555555555556</c:v>
                </c:pt>
                <c:pt idx="765">
                  <c:v>0.53125</c:v>
                </c:pt>
                <c:pt idx="766">
                  <c:v>0.531944444444444</c:v>
                </c:pt>
                <c:pt idx="767">
                  <c:v>0.53263888888888899</c:v>
                </c:pt>
                <c:pt idx="768">
                  <c:v>0.53333333333333299</c:v>
                </c:pt>
                <c:pt idx="769">
                  <c:v>0.53402777777777799</c:v>
                </c:pt>
                <c:pt idx="770">
                  <c:v>0.53472222222222199</c:v>
                </c:pt>
                <c:pt idx="771">
                  <c:v>0.53541666666666698</c:v>
                </c:pt>
                <c:pt idx="772">
                  <c:v>0.53611111111111098</c:v>
                </c:pt>
                <c:pt idx="773">
                  <c:v>0.53680555555555598</c:v>
                </c:pt>
                <c:pt idx="774">
                  <c:v>0.53749999999999998</c:v>
                </c:pt>
                <c:pt idx="775">
                  <c:v>0.53819444444444398</c:v>
                </c:pt>
                <c:pt idx="776">
                  <c:v>0.53888888888888897</c:v>
                </c:pt>
                <c:pt idx="777">
                  <c:v>0.53958333333333297</c:v>
                </c:pt>
                <c:pt idx="778">
                  <c:v>0.54027777777777797</c:v>
                </c:pt>
                <c:pt idx="779">
                  <c:v>0.54097222222222197</c:v>
                </c:pt>
                <c:pt idx="780">
                  <c:v>0.54166666666666696</c:v>
                </c:pt>
                <c:pt idx="781">
                  <c:v>0.54236111111111096</c:v>
                </c:pt>
                <c:pt idx="782">
                  <c:v>0.54305555555555596</c:v>
                </c:pt>
                <c:pt idx="783">
                  <c:v>0.54374999999999996</c:v>
                </c:pt>
                <c:pt idx="784">
                  <c:v>0.54444444444444495</c:v>
                </c:pt>
                <c:pt idx="785">
                  <c:v>0.54513888888888895</c:v>
                </c:pt>
                <c:pt idx="786">
                  <c:v>0.54583333333333295</c:v>
                </c:pt>
                <c:pt idx="787">
                  <c:v>0.54652777777777795</c:v>
                </c:pt>
                <c:pt idx="788">
                  <c:v>0.54722222222222205</c:v>
                </c:pt>
                <c:pt idx="789">
                  <c:v>0.54791666666666705</c:v>
                </c:pt>
                <c:pt idx="790">
                  <c:v>0.54861111111111105</c:v>
                </c:pt>
                <c:pt idx="791">
                  <c:v>0.54930555555555605</c:v>
                </c:pt>
                <c:pt idx="792">
                  <c:v>0.55000000000000004</c:v>
                </c:pt>
                <c:pt idx="793">
                  <c:v>0.55069444444444404</c:v>
                </c:pt>
                <c:pt idx="794">
                  <c:v>0.55138888888888904</c:v>
                </c:pt>
                <c:pt idx="795">
                  <c:v>0.55208333333333304</c:v>
                </c:pt>
                <c:pt idx="796">
                  <c:v>0.55277777777777803</c:v>
                </c:pt>
                <c:pt idx="797">
                  <c:v>0.55347222222222203</c:v>
                </c:pt>
                <c:pt idx="798">
                  <c:v>0.55416666666666703</c:v>
                </c:pt>
                <c:pt idx="799">
                  <c:v>0.55486111111111103</c:v>
                </c:pt>
                <c:pt idx="800">
                  <c:v>0.55555555555555602</c:v>
                </c:pt>
                <c:pt idx="801">
                  <c:v>0.55625000000000002</c:v>
                </c:pt>
                <c:pt idx="802">
                  <c:v>0.55694444444444402</c:v>
                </c:pt>
                <c:pt idx="803">
                  <c:v>0.55763888888888902</c:v>
                </c:pt>
                <c:pt idx="804">
                  <c:v>0.55833333333333302</c:v>
                </c:pt>
                <c:pt idx="805">
                  <c:v>0.55902777777777801</c:v>
                </c:pt>
                <c:pt idx="806">
                  <c:v>0.55972222222222201</c:v>
                </c:pt>
                <c:pt idx="807">
                  <c:v>0.56041666666666701</c:v>
                </c:pt>
                <c:pt idx="808">
                  <c:v>0.56111111111111101</c:v>
                </c:pt>
                <c:pt idx="809">
                  <c:v>0.561805555555556</c:v>
                </c:pt>
                <c:pt idx="810">
                  <c:v>0.5625</c:v>
                </c:pt>
                <c:pt idx="811">
                  <c:v>0.563194444444444</c:v>
                </c:pt>
                <c:pt idx="812">
                  <c:v>0.56388888888888899</c:v>
                </c:pt>
                <c:pt idx="813">
                  <c:v>0.56458333333333299</c:v>
                </c:pt>
                <c:pt idx="814">
                  <c:v>0.56527777777777799</c:v>
                </c:pt>
                <c:pt idx="815">
                  <c:v>0.56597222222222199</c:v>
                </c:pt>
                <c:pt idx="816">
                  <c:v>0.56666666666666698</c:v>
                </c:pt>
                <c:pt idx="817">
                  <c:v>0.56736111111111098</c:v>
                </c:pt>
                <c:pt idx="818">
                  <c:v>0.56805555555555598</c:v>
                </c:pt>
                <c:pt idx="819">
                  <c:v>0.56874999999999998</c:v>
                </c:pt>
                <c:pt idx="820">
                  <c:v>0.56944444444444398</c:v>
                </c:pt>
                <c:pt idx="821">
                  <c:v>0.57013888888888897</c:v>
                </c:pt>
                <c:pt idx="822">
                  <c:v>0.57083333333333297</c:v>
                </c:pt>
                <c:pt idx="823">
                  <c:v>0.57152777777777797</c:v>
                </c:pt>
                <c:pt idx="824">
                  <c:v>0.57222222222222197</c:v>
                </c:pt>
                <c:pt idx="825">
                  <c:v>0.57291666666666696</c:v>
                </c:pt>
                <c:pt idx="826">
                  <c:v>0.57361111111111096</c:v>
                </c:pt>
                <c:pt idx="827">
                  <c:v>0.57430555555555596</c:v>
                </c:pt>
                <c:pt idx="828">
                  <c:v>0.57499999999999996</c:v>
                </c:pt>
                <c:pt idx="829">
                  <c:v>0.57569444444444495</c:v>
                </c:pt>
                <c:pt idx="830">
                  <c:v>0.57638888888888895</c:v>
                </c:pt>
                <c:pt idx="831">
                  <c:v>0.57708333333333295</c:v>
                </c:pt>
                <c:pt idx="832">
                  <c:v>0.57777777777777795</c:v>
                </c:pt>
                <c:pt idx="833">
                  <c:v>0.57847222222222205</c:v>
                </c:pt>
                <c:pt idx="834">
                  <c:v>0.57916666666666705</c:v>
                </c:pt>
                <c:pt idx="835">
                  <c:v>0.57986111111111105</c:v>
                </c:pt>
                <c:pt idx="836">
                  <c:v>0.58055555555555605</c:v>
                </c:pt>
                <c:pt idx="837">
                  <c:v>0.58125000000000004</c:v>
                </c:pt>
                <c:pt idx="838">
                  <c:v>0.58194444444444404</c:v>
                </c:pt>
                <c:pt idx="839">
                  <c:v>0.58263888888888904</c:v>
                </c:pt>
                <c:pt idx="840">
                  <c:v>0.58333333333333304</c:v>
                </c:pt>
                <c:pt idx="841">
                  <c:v>0.58402777777777803</c:v>
                </c:pt>
                <c:pt idx="842">
                  <c:v>0.58472222222222203</c:v>
                </c:pt>
                <c:pt idx="843">
                  <c:v>0.58541666666666703</c:v>
                </c:pt>
                <c:pt idx="844">
                  <c:v>0.58611111111111103</c:v>
                </c:pt>
                <c:pt idx="845">
                  <c:v>0.58680555555555602</c:v>
                </c:pt>
                <c:pt idx="846">
                  <c:v>0.58750000000000002</c:v>
                </c:pt>
                <c:pt idx="847">
                  <c:v>0.58819444444444402</c:v>
                </c:pt>
                <c:pt idx="848">
                  <c:v>0.58888888888888902</c:v>
                </c:pt>
                <c:pt idx="849">
                  <c:v>0.58958333333333302</c:v>
                </c:pt>
                <c:pt idx="850">
                  <c:v>0.59027777777777801</c:v>
                </c:pt>
                <c:pt idx="851">
                  <c:v>0.59097222222222201</c:v>
                </c:pt>
                <c:pt idx="852">
                  <c:v>0.59166666666666701</c:v>
                </c:pt>
                <c:pt idx="853">
                  <c:v>0.59236111111111101</c:v>
                </c:pt>
                <c:pt idx="854">
                  <c:v>0.593055555555556</c:v>
                </c:pt>
                <c:pt idx="855">
                  <c:v>0.59375</c:v>
                </c:pt>
                <c:pt idx="856">
                  <c:v>0.594444444444444</c:v>
                </c:pt>
                <c:pt idx="857">
                  <c:v>0.59513888888888899</c:v>
                </c:pt>
                <c:pt idx="858">
                  <c:v>0.59583333333333299</c:v>
                </c:pt>
                <c:pt idx="859">
                  <c:v>0.59652777777777799</c:v>
                </c:pt>
                <c:pt idx="860">
                  <c:v>0.59722222222222199</c:v>
                </c:pt>
                <c:pt idx="861">
                  <c:v>0.59791666666666698</c:v>
                </c:pt>
                <c:pt idx="862">
                  <c:v>0.59861111111111098</c:v>
                </c:pt>
                <c:pt idx="863">
                  <c:v>0.59930555555555598</c:v>
                </c:pt>
                <c:pt idx="864">
                  <c:v>0.6</c:v>
                </c:pt>
                <c:pt idx="865">
                  <c:v>0.60069444444444398</c:v>
                </c:pt>
                <c:pt idx="866">
                  <c:v>0.60138888888888897</c:v>
                </c:pt>
                <c:pt idx="867">
                  <c:v>0.60208333333333297</c:v>
                </c:pt>
                <c:pt idx="868">
                  <c:v>0.60277777777777797</c:v>
                </c:pt>
                <c:pt idx="869">
                  <c:v>0.60347222222222197</c:v>
                </c:pt>
                <c:pt idx="870">
                  <c:v>0.60416666666666696</c:v>
                </c:pt>
                <c:pt idx="871">
                  <c:v>0.60486111111111096</c:v>
                </c:pt>
                <c:pt idx="872">
                  <c:v>0.60555555555555596</c:v>
                </c:pt>
                <c:pt idx="873">
                  <c:v>0.60624999999999996</c:v>
                </c:pt>
                <c:pt idx="874">
                  <c:v>0.60694444444444495</c:v>
                </c:pt>
                <c:pt idx="875">
                  <c:v>0.60763888888888895</c:v>
                </c:pt>
                <c:pt idx="876">
                  <c:v>0.60833333333333295</c:v>
                </c:pt>
                <c:pt idx="877">
                  <c:v>0.60902777777777795</c:v>
                </c:pt>
                <c:pt idx="878">
                  <c:v>0.60972222222222205</c:v>
                </c:pt>
                <c:pt idx="879">
                  <c:v>0.61041666666666705</c:v>
                </c:pt>
                <c:pt idx="880">
                  <c:v>0.61111111111111105</c:v>
                </c:pt>
                <c:pt idx="881">
                  <c:v>0.61180555555555605</c:v>
                </c:pt>
                <c:pt idx="882">
                  <c:v>0.61250000000000004</c:v>
                </c:pt>
                <c:pt idx="883">
                  <c:v>0.61319444444444404</c:v>
                </c:pt>
                <c:pt idx="884">
                  <c:v>0.61388888888888904</c:v>
                </c:pt>
                <c:pt idx="885">
                  <c:v>0.61458333333333304</c:v>
                </c:pt>
                <c:pt idx="886">
                  <c:v>0.61527777777777803</c:v>
                </c:pt>
                <c:pt idx="887">
                  <c:v>0.61597222222222203</c:v>
                </c:pt>
                <c:pt idx="888">
                  <c:v>0.61666666666666703</c:v>
                </c:pt>
                <c:pt idx="889">
                  <c:v>0.61736111111111103</c:v>
                </c:pt>
                <c:pt idx="890">
                  <c:v>0.61805555555555602</c:v>
                </c:pt>
                <c:pt idx="891">
                  <c:v>0.61875000000000002</c:v>
                </c:pt>
                <c:pt idx="892">
                  <c:v>0.61944444444444402</c:v>
                </c:pt>
                <c:pt idx="893">
                  <c:v>0.62013888888888902</c:v>
                </c:pt>
                <c:pt idx="894">
                  <c:v>0.62083333333333302</c:v>
                </c:pt>
                <c:pt idx="895">
                  <c:v>0.62152777777777801</c:v>
                </c:pt>
                <c:pt idx="896">
                  <c:v>0.62222222222222201</c:v>
                </c:pt>
                <c:pt idx="897">
                  <c:v>0.62291666666666701</c:v>
                </c:pt>
                <c:pt idx="898">
                  <c:v>0.62361111111111101</c:v>
                </c:pt>
                <c:pt idx="899">
                  <c:v>0.624305555555556</c:v>
                </c:pt>
                <c:pt idx="900">
                  <c:v>0.625</c:v>
                </c:pt>
                <c:pt idx="901">
                  <c:v>0.625694444444444</c:v>
                </c:pt>
                <c:pt idx="902">
                  <c:v>0.62638888888888899</c:v>
                </c:pt>
                <c:pt idx="903">
                  <c:v>0.62708333333333299</c:v>
                </c:pt>
                <c:pt idx="904">
                  <c:v>0.62777777777777799</c:v>
                </c:pt>
                <c:pt idx="905">
                  <c:v>0.62847222222222199</c:v>
                </c:pt>
                <c:pt idx="906">
                  <c:v>0.62916666666666698</c:v>
                </c:pt>
                <c:pt idx="907">
                  <c:v>0.62986111111111098</c:v>
                </c:pt>
                <c:pt idx="908">
                  <c:v>0.63055555555555598</c:v>
                </c:pt>
                <c:pt idx="909">
                  <c:v>0.63124999999999998</c:v>
                </c:pt>
                <c:pt idx="910">
                  <c:v>0.63194444444444398</c:v>
                </c:pt>
                <c:pt idx="911">
                  <c:v>0.63263888888888897</c:v>
                </c:pt>
                <c:pt idx="912">
                  <c:v>0.63333333333333297</c:v>
                </c:pt>
                <c:pt idx="913">
                  <c:v>0.63402777777777797</c:v>
                </c:pt>
                <c:pt idx="914">
                  <c:v>0.63472222222222197</c:v>
                </c:pt>
                <c:pt idx="915">
                  <c:v>0.63541666666666696</c:v>
                </c:pt>
                <c:pt idx="916">
                  <c:v>0.63611111111111096</c:v>
                </c:pt>
                <c:pt idx="917">
                  <c:v>0.63680555555555596</c:v>
                </c:pt>
                <c:pt idx="918">
                  <c:v>0.63749999999999996</c:v>
                </c:pt>
                <c:pt idx="919">
                  <c:v>0.63819444444444495</c:v>
                </c:pt>
                <c:pt idx="920">
                  <c:v>0.63888888888888895</c:v>
                </c:pt>
                <c:pt idx="921">
                  <c:v>0.63958333333333295</c:v>
                </c:pt>
                <c:pt idx="922">
                  <c:v>0.64027777777777795</c:v>
                </c:pt>
                <c:pt idx="923">
                  <c:v>0.64097222222222205</c:v>
                </c:pt>
                <c:pt idx="924">
                  <c:v>0.64166666666666705</c:v>
                </c:pt>
                <c:pt idx="925">
                  <c:v>0.64236111111111105</c:v>
                </c:pt>
                <c:pt idx="926">
                  <c:v>0.64305555555555605</c:v>
                </c:pt>
                <c:pt idx="927">
                  <c:v>0.64375000000000004</c:v>
                </c:pt>
                <c:pt idx="928">
                  <c:v>0.64444444444444404</c:v>
                </c:pt>
                <c:pt idx="929">
                  <c:v>0.64513888888888904</c:v>
                </c:pt>
                <c:pt idx="930">
                  <c:v>0.64583333333333304</c:v>
                </c:pt>
                <c:pt idx="931">
                  <c:v>0.64652777777777803</c:v>
                </c:pt>
                <c:pt idx="932">
                  <c:v>0.64722222222222203</c:v>
                </c:pt>
                <c:pt idx="933">
                  <c:v>0.64791666666666703</c:v>
                </c:pt>
                <c:pt idx="934">
                  <c:v>0.64861111111111103</c:v>
                </c:pt>
                <c:pt idx="935">
                  <c:v>0.64930555555555602</c:v>
                </c:pt>
                <c:pt idx="936">
                  <c:v>0.65</c:v>
                </c:pt>
                <c:pt idx="937">
                  <c:v>0.65069444444444402</c:v>
                </c:pt>
                <c:pt idx="938">
                  <c:v>0.65138888888888902</c:v>
                </c:pt>
                <c:pt idx="939">
                  <c:v>0.65208333333333302</c:v>
                </c:pt>
                <c:pt idx="940">
                  <c:v>0.65277777777777801</c:v>
                </c:pt>
                <c:pt idx="941">
                  <c:v>0.65347222222222201</c:v>
                </c:pt>
                <c:pt idx="942">
                  <c:v>0.65416666666666701</c:v>
                </c:pt>
                <c:pt idx="943">
                  <c:v>0.65486111111111101</c:v>
                </c:pt>
                <c:pt idx="944">
                  <c:v>0.655555555555556</c:v>
                </c:pt>
                <c:pt idx="945">
                  <c:v>0.65625</c:v>
                </c:pt>
                <c:pt idx="946">
                  <c:v>0.656944444444444</c:v>
                </c:pt>
                <c:pt idx="947">
                  <c:v>0.65763888888888899</c:v>
                </c:pt>
                <c:pt idx="948">
                  <c:v>0.65833333333333299</c:v>
                </c:pt>
                <c:pt idx="949">
                  <c:v>0.65902777777777799</c:v>
                </c:pt>
                <c:pt idx="950">
                  <c:v>0.65972222222222199</c:v>
                </c:pt>
                <c:pt idx="951">
                  <c:v>0.66041666666666698</c:v>
                </c:pt>
                <c:pt idx="952">
                  <c:v>0.66111111111111098</c:v>
                </c:pt>
                <c:pt idx="953">
                  <c:v>0.66180555555555598</c:v>
                </c:pt>
                <c:pt idx="954">
                  <c:v>0.66249999999999998</c:v>
                </c:pt>
                <c:pt idx="955">
                  <c:v>0.66319444444444398</c:v>
                </c:pt>
                <c:pt idx="956">
                  <c:v>0.66388888888888897</c:v>
                </c:pt>
                <c:pt idx="957">
                  <c:v>0.66458333333333297</c:v>
                </c:pt>
                <c:pt idx="958">
                  <c:v>0.66527777777777797</c:v>
                </c:pt>
                <c:pt idx="959">
                  <c:v>0.66597222222222197</c:v>
                </c:pt>
                <c:pt idx="960">
                  <c:v>0.66666666666666696</c:v>
                </c:pt>
                <c:pt idx="961">
                  <c:v>0.66736111111111096</c:v>
                </c:pt>
                <c:pt idx="962">
                  <c:v>0.66805555555555596</c:v>
                </c:pt>
                <c:pt idx="963">
                  <c:v>0.66874999999999996</c:v>
                </c:pt>
                <c:pt idx="964">
                  <c:v>0.66944444444444495</c:v>
                </c:pt>
                <c:pt idx="965">
                  <c:v>0.67013888888888895</c:v>
                </c:pt>
                <c:pt idx="966">
                  <c:v>0.67083333333333295</c:v>
                </c:pt>
                <c:pt idx="967">
                  <c:v>0.67152777777777795</c:v>
                </c:pt>
                <c:pt idx="968">
                  <c:v>0.67222222222222205</c:v>
                </c:pt>
                <c:pt idx="969">
                  <c:v>0.67291666666666705</c:v>
                </c:pt>
                <c:pt idx="970">
                  <c:v>0.67361111111111105</c:v>
                </c:pt>
                <c:pt idx="971">
                  <c:v>0.67430555555555605</c:v>
                </c:pt>
                <c:pt idx="972">
                  <c:v>0.67500000000000004</c:v>
                </c:pt>
                <c:pt idx="973">
                  <c:v>0.67569444444444404</c:v>
                </c:pt>
                <c:pt idx="974">
                  <c:v>0.67638888888888904</c:v>
                </c:pt>
                <c:pt idx="975">
                  <c:v>0.67708333333333304</c:v>
                </c:pt>
                <c:pt idx="976">
                  <c:v>0.67777777777777803</c:v>
                </c:pt>
                <c:pt idx="977">
                  <c:v>0.67847222222222203</c:v>
                </c:pt>
                <c:pt idx="978">
                  <c:v>0.67916666666666703</c:v>
                </c:pt>
                <c:pt idx="979">
                  <c:v>0.67986111111111103</c:v>
                </c:pt>
                <c:pt idx="980">
                  <c:v>0.68055555555555602</c:v>
                </c:pt>
                <c:pt idx="981">
                  <c:v>0.68125000000000002</c:v>
                </c:pt>
                <c:pt idx="982">
                  <c:v>0.68194444444444402</c:v>
                </c:pt>
                <c:pt idx="983">
                  <c:v>0.68263888888888902</c:v>
                </c:pt>
                <c:pt idx="984">
                  <c:v>0.68333333333333302</c:v>
                </c:pt>
                <c:pt idx="985">
                  <c:v>0.68402777777777801</c:v>
                </c:pt>
                <c:pt idx="986">
                  <c:v>0.68472222222222201</c:v>
                </c:pt>
                <c:pt idx="987">
                  <c:v>0.68541666666666701</c:v>
                </c:pt>
                <c:pt idx="988">
                  <c:v>0.68611111111111101</c:v>
                </c:pt>
                <c:pt idx="989">
                  <c:v>0.686805555555556</c:v>
                </c:pt>
                <c:pt idx="990">
                  <c:v>0.6875</c:v>
                </c:pt>
                <c:pt idx="991">
                  <c:v>0.688194444444444</c:v>
                </c:pt>
                <c:pt idx="992">
                  <c:v>0.68888888888888899</c:v>
                </c:pt>
                <c:pt idx="993">
                  <c:v>0.68958333333333299</c:v>
                </c:pt>
                <c:pt idx="994">
                  <c:v>0.69027777777777799</c:v>
                </c:pt>
                <c:pt idx="995">
                  <c:v>0.69097222222222199</c:v>
                </c:pt>
                <c:pt idx="996">
                  <c:v>0.69166666666666698</c:v>
                </c:pt>
                <c:pt idx="997">
                  <c:v>0.69236111111111098</c:v>
                </c:pt>
                <c:pt idx="998">
                  <c:v>0.69305555555555598</c:v>
                </c:pt>
                <c:pt idx="999">
                  <c:v>0.69374999999999998</c:v>
                </c:pt>
                <c:pt idx="1000">
                  <c:v>0.69444444444444398</c:v>
                </c:pt>
                <c:pt idx="1001">
                  <c:v>0.69513888888888897</c:v>
                </c:pt>
                <c:pt idx="1002">
                  <c:v>0.69583333333333297</c:v>
                </c:pt>
                <c:pt idx="1003">
                  <c:v>0.69652777777777797</c:v>
                </c:pt>
                <c:pt idx="1004">
                  <c:v>0.69722222222222197</c:v>
                </c:pt>
                <c:pt idx="1005">
                  <c:v>0.69791666666666696</c:v>
                </c:pt>
                <c:pt idx="1006">
                  <c:v>0.69861111111111096</c:v>
                </c:pt>
                <c:pt idx="1007">
                  <c:v>0.69930555555555596</c:v>
                </c:pt>
                <c:pt idx="1008">
                  <c:v>0.7</c:v>
                </c:pt>
                <c:pt idx="1009">
                  <c:v>0.70069444444444495</c:v>
                </c:pt>
                <c:pt idx="1010">
                  <c:v>0.70138888888888895</c:v>
                </c:pt>
                <c:pt idx="1011">
                  <c:v>0.70208333333333295</c:v>
                </c:pt>
                <c:pt idx="1012">
                  <c:v>0.70277777777777795</c:v>
                </c:pt>
                <c:pt idx="1013">
                  <c:v>0.70347222222222205</c:v>
                </c:pt>
                <c:pt idx="1014">
                  <c:v>0.70416666666666705</c:v>
                </c:pt>
                <c:pt idx="1015">
                  <c:v>0.70486111111111105</c:v>
                </c:pt>
                <c:pt idx="1016">
                  <c:v>0.70555555555555605</c:v>
                </c:pt>
                <c:pt idx="1017">
                  <c:v>0.70625000000000004</c:v>
                </c:pt>
                <c:pt idx="1018">
                  <c:v>0.70694444444444404</c:v>
                </c:pt>
                <c:pt idx="1019">
                  <c:v>0.70763888888888904</c:v>
                </c:pt>
                <c:pt idx="1020">
                  <c:v>0.70833333333333304</c:v>
                </c:pt>
                <c:pt idx="1021">
                  <c:v>0.70902777777777803</c:v>
                </c:pt>
                <c:pt idx="1022">
                  <c:v>0.70972222222222203</c:v>
                </c:pt>
                <c:pt idx="1023">
                  <c:v>0.71041666666666703</c:v>
                </c:pt>
                <c:pt idx="1024">
                  <c:v>0.71111111111111103</c:v>
                </c:pt>
                <c:pt idx="1025">
                  <c:v>0.71180555555555602</c:v>
                </c:pt>
                <c:pt idx="1026">
                  <c:v>0.71250000000000002</c:v>
                </c:pt>
                <c:pt idx="1027">
                  <c:v>0.71319444444444402</c:v>
                </c:pt>
                <c:pt idx="1028">
                  <c:v>0.71388888888888902</c:v>
                </c:pt>
                <c:pt idx="1029">
                  <c:v>0.71458333333333302</c:v>
                </c:pt>
                <c:pt idx="1030">
                  <c:v>0.71527777777777801</c:v>
                </c:pt>
                <c:pt idx="1031">
                  <c:v>0.71597222222222201</c:v>
                </c:pt>
                <c:pt idx="1032">
                  <c:v>0.71666666666666701</c:v>
                </c:pt>
                <c:pt idx="1033">
                  <c:v>0.71736111111111101</c:v>
                </c:pt>
                <c:pt idx="1034">
                  <c:v>0.718055555555556</c:v>
                </c:pt>
                <c:pt idx="1035">
                  <c:v>0.71875</c:v>
                </c:pt>
                <c:pt idx="1036">
                  <c:v>0.719444444444444</c:v>
                </c:pt>
                <c:pt idx="1037">
                  <c:v>0.72013888888888899</c:v>
                </c:pt>
                <c:pt idx="1038">
                  <c:v>0.72083333333333299</c:v>
                </c:pt>
                <c:pt idx="1039">
                  <c:v>0.72152777777777799</c:v>
                </c:pt>
                <c:pt idx="1040">
                  <c:v>0.72222222222222199</c:v>
                </c:pt>
                <c:pt idx="1041">
                  <c:v>0.72291666666666698</c:v>
                </c:pt>
                <c:pt idx="1042">
                  <c:v>0.72361111111111098</c:v>
                </c:pt>
                <c:pt idx="1043">
                  <c:v>0.72430555555555598</c:v>
                </c:pt>
                <c:pt idx="1044">
                  <c:v>0.72499999999999998</c:v>
                </c:pt>
                <c:pt idx="1045">
                  <c:v>0.72569444444444398</c:v>
                </c:pt>
                <c:pt idx="1046">
                  <c:v>0.72638888888888897</c:v>
                </c:pt>
                <c:pt idx="1047">
                  <c:v>0.72708333333333297</c:v>
                </c:pt>
                <c:pt idx="1048">
                  <c:v>0.72777777777777797</c:v>
                </c:pt>
                <c:pt idx="1049">
                  <c:v>0.72847222222222197</c:v>
                </c:pt>
                <c:pt idx="1050">
                  <c:v>0.72916666666666696</c:v>
                </c:pt>
                <c:pt idx="1051">
                  <c:v>0.72986111111111096</c:v>
                </c:pt>
                <c:pt idx="1052">
                  <c:v>0.73055555555555596</c:v>
                </c:pt>
                <c:pt idx="1053">
                  <c:v>0.73124999999999996</c:v>
                </c:pt>
                <c:pt idx="1054">
                  <c:v>0.73194444444444495</c:v>
                </c:pt>
                <c:pt idx="1055">
                  <c:v>0.73263888888888895</c:v>
                </c:pt>
                <c:pt idx="1056">
                  <c:v>0.73333333333333295</c:v>
                </c:pt>
                <c:pt idx="1057">
                  <c:v>0.73402777777777795</c:v>
                </c:pt>
                <c:pt idx="1058">
                  <c:v>0.73472222222222205</c:v>
                </c:pt>
                <c:pt idx="1059">
                  <c:v>0.73541666666666705</c:v>
                </c:pt>
                <c:pt idx="1060">
                  <c:v>0.73611111111111105</c:v>
                </c:pt>
                <c:pt idx="1061">
                  <c:v>0.73680555555555605</c:v>
                </c:pt>
                <c:pt idx="1062">
                  <c:v>0.73750000000000004</c:v>
                </c:pt>
                <c:pt idx="1063">
                  <c:v>0.73819444444444404</c:v>
                </c:pt>
                <c:pt idx="1064">
                  <c:v>0.73888888888888904</c:v>
                </c:pt>
                <c:pt idx="1065">
                  <c:v>0.73958333333333304</c:v>
                </c:pt>
                <c:pt idx="1066">
                  <c:v>0.74027777777777803</c:v>
                </c:pt>
                <c:pt idx="1067">
                  <c:v>0.74097222222222203</c:v>
                </c:pt>
                <c:pt idx="1068">
                  <c:v>0.74166666666666703</c:v>
                </c:pt>
                <c:pt idx="1069">
                  <c:v>0.74236111111111103</c:v>
                </c:pt>
                <c:pt idx="1070">
                  <c:v>0.74305555555555602</c:v>
                </c:pt>
                <c:pt idx="1071">
                  <c:v>0.74375000000000002</c:v>
                </c:pt>
                <c:pt idx="1072">
                  <c:v>0.74444444444444402</c:v>
                </c:pt>
                <c:pt idx="1073">
                  <c:v>0.74513888888888902</c:v>
                </c:pt>
                <c:pt idx="1074">
                  <c:v>0.74583333333333302</c:v>
                </c:pt>
                <c:pt idx="1075">
                  <c:v>0.74652777777777801</c:v>
                </c:pt>
                <c:pt idx="1076">
                  <c:v>0.74722222222222201</c:v>
                </c:pt>
                <c:pt idx="1077">
                  <c:v>0.74791666666666701</c:v>
                </c:pt>
                <c:pt idx="1078">
                  <c:v>0.74861111111111101</c:v>
                </c:pt>
                <c:pt idx="1079">
                  <c:v>0.749305555555556</c:v>
                </c:pt>
                <c:pt idx="1080">
                  <c:v>0.75</c:v>
                </c:pt>
                <c:pt idx="1081">
                  <c:v>0.750694444444444</c:v>
                </c:pt>
                <c:pt idx="1082">
                  <c:v>0.75138888888888899</c:v>
                </c:pt>
                <c:pt idx="1083">
                  <c:v>0.75208333333333299</c:v>
                </c:pt>
                <c:pt idx="1084">
                  <c:v>0.75277777777777799</c:v>
                </c:pt>
                <c:pt idx="1085">
                  <c:v>0.75347222222222199</c:v>
                </c:pt>
                <c:pt idx="1086">
                  <c:v>0.75416666666666698</c:v>
                </c:pt>
                <c:pt idx="1087">
                  <c:v>0.75486111111111098</c:v>
                </c:pt>
                <c:pt idx="1088">
                  <c:v>0.75555555555555598</c:v>
                </c:pt>
                <c:pt idx="1089">
                  <c:v>0.75624999999999998</c:v>
                </c:pt>
                <c:pt idx="1090">
                  <c:v>0.75694444444444398</c:v>
                </c:pt>
                <c:pt idx="1091">
                  <c:v>0.75763888888888897</c:v>
                </c:pt>
                <c:pt idx="1092">
                  <c:v>0.75833333333333297</c:v>
                </c:pt>
                <c:pt idx="1093">
                  <c:v>0.75902777777777797</c:v>
                </c:pt>
                <c:pt idx="1094">
                  <c:v>0.75972222222222197</c:v>
                </c:pt>
                <c:pt idx="1095">
                  <c:v>0.76041666666666696</c:v>
                </c:pt>
                <c:pt idx="1096">
                  <c:v>0.76111111111111096</c:v>
                </c:pt>
                <c:pt idx="1097">
                  <c:v>0.76180555555555596</c:v>
                </c:pt>
                <c:pt idx="1098">
                  <c:v>0.76249999999999996</c:v>
                </c:pt>
                <c:pt idx="1099">
                  <c:v>0.76319444444444495</c:v>
                </c:pt>
                <c:pt idx="1100">
                  <c:v>0.76388888888888895</c:v>
                </c:pt>
                <c:pt idx="1101">
                  <c:v>0.76458333333333295</c:v>
                </c:pt>
                <c:pt idx="1102">
                  <c:v>0.76527777777777795</c:v>
                </c:pt>
                <c:pt idx="1103">
                  <c:v>0.76597222222222205</c:v>
                </c:pt>
                <c:pt idx="1104">
                  <c:v>0.76666666666666705</c:v>
                </c:pt>
                <c:pt idx="1105">
                  <c:v>0.76736111111111105</c:v>
                </c:pt>
                <c:pt idx="1106">
                  <c:v>0.76805555555555605</c:v>
                </c:pt>
                <c:pt idx="1107">
                  <c:v>0.76875000000000004</c:v>
                </c:pt>
                <c:pt idx="1108">
                  <c:v>0.76944444444444404</c:v>
                </c:pt>
                <c:pt idx="1109">
                  <c:v>0.77013888888888904</c:v>
                </c:pt>
                <c:pt idx="1110">
                  <c:v>0.77083333333333304</c:v>
                </c:pt>
                <c:pt idx="1111">
                  <c:v>0.77152777777777803</c:v>
                </c:pt>
                <c:pt idx="1112">
                  <c:v>0.77222222222222203</c:v>
                </c:pt>
                <c:pt idx="1113">
                  <c:v>0.77291666666666703</c:v>
                </c:pt>
                <c:pt idx="1114">
                  <c:v>0.77361111111111103</c:v>
                </c:pt>
                <c:pt idx="1115">
                  <c:v>0.77430555555555602</c:v>
                </c:pt>
                <c:pt idx="1116">
                  <c:v>0.77500000000000002</c:v>
                </c:pt>
                <c:pt idx="1117">
                  <c:v>0.77569444444444402</c:v>
                </c:pt>
                <c:pt idx="1118">
                  <c:v>0.77638888888888902</c:v>
                </c:pt>
                <c:pt idx="1119">
                  <c:v>0.77708333333333302</c:v>
                </c:pt>
                <c:pt idx="1120">
                  <c:v>0.77777777777777801</c:v>
                </c:pt>
                <c:pt idx="1121">
                  <c:v>0.77847222222222201</c:v>
                </c:pt>
                <c:pt idx="1122">
                  <c:v>0.77916666666666701</c:v>
                </c:pt>
                <c:pt idx="1123">
                  <c:v>0.77986111111111101</c:v>
                </c:pt>
                <c:pt idx="1124">
                  <c:v>0.780555555555556</c:v>
                </c:pt>
                <c:pt idx="1125">
                  <c:v>0.78125</c:v>
                </c:pt>
                <c:pt idx="1126">
                  <c:v>0.781944444444444</c:v>
                </c:pt>
                <c:pt idx="1127">
                  <c:v>0.78263888888888899</c:v>
                </c:pt>
                <c:pt idx="1128">
                  <c:v>0.78333333333333299</c:v>
                </c:pt>
                <c:pt idx="1129">
                  <c:v>0.78402777777777799</c:v>
                </c:pt>
                <c:pt idx="1130">
                  <c:v>0.78472222222222199</c:v>
                </c:pt>
                <c:pt idx="1131">
                  <c:v>0.78541666666666698</c:v>
                </c:pt>
                <c:pt idx="1132">
                  <c:v>0.78611111111111098</c:v>
                </c:pt>
                <c:pt idx="1133">
                  <c:v>0.78680555555555598</c:v>
                </c:pt>
                <c:pt idx="1134">
                  <c:v>0.78749999999999998</c:v>
                </c:pt>
                <c:pt idx="1135">
                  <c:v>0.78819444444444398</c:v>
                </c:pt>
                <c:pt idx="1136">
                  <c:v>0.78888888888888897</c:v>
                </c:pt>
                <c:pt idx="1137">
                  <c:v>0.78958333333333297</c:v>
                </c:pt>
                <c:pt idx="1138">
                  <c:v>0.79027777777777797</c:v>
                </c:pt>
                <c:pt idx="1139">
                  <c:v>0.79097222222222197</c:v>
                </c:pt>
                <c:pt idx="1140">
                  <c:v>0.79166666666666696</c:v>
                </c:pt>
                <c:pt idx="1141">
                  <c:v>0.79236111111111096</c:v>
                </c:pt>
                <c:pt idx="1142">
                  <c:v>0.79305555555555596</c:v>
                </c:pt>
                <c:pt idx="1143">
                  <c:v>0.79374999999999996</c:v>
                </c:pt>
                <c:pt idx="1144">
                  <c:v>0.79444444444444495</c:v>
                </c:pt>
                <c:pt idx="1145">
                  <c:v>0.79513888888888895</c:v>
                </c:pt>
                <c:pt idx="1146">
                  <c:v>0.79583333333333295</c:v>
                </c:pt>
                <c:pt idx="1147">
                  <c:v>0.79652777777777795</c:v>
                </c:pt>
                <c:pt idx="1148">
                  <c:v>0.79722222222222205</c:v>
                </c:pt>
                <c:pt idx="1149">
                  <c:v>0.79791666666666705</c:v>
                </c:pt>
                <c:pt idx="1150">
                  <c:v>0.79861111111111105</c:v>
                </c:pt>
                <c:pt idx="1151">
                  <c:v>0.79930555555555605</c:v>
                </c:pt>
                <c:pt idx="1152">
                  <c:v>0.8</c:v>
                </c:pt>
                <c:pt idx="1153">
                  <c:v>0.80069444444444404</c:v>
                </c:pt>
                <c:pt idx="1154">
                  <c:v>0.80138888888888904</c:v>
                </c:pt>
                <c:pt idx="1155">
                  <c:v>0.80208333333333304</c:v>
                </c:pt>
                <c:pt idx="1156">
                  <c:v>0.80277777777777803</c:v>
                </c:pt>
                <c:pt idx="1157">
                  <c:v>0.80347222222222203</c:v>
                </c:pt>
                <c:pt idx="1158">
                  <c:v>0.80416666666666703</c:v>
                </c:pt>
                <c:pt idx="1159">
                  <c:v>0.80486111111111103</c:v>
                </c:pt>
                <c:pt idx="1160">
                  <c:v>0.80555555555555602</c:v>
                </c:pt>
                <c:pt idx="1161">
                  <c:v>0.80625000000000002</c:v>
                </c:pt>
                <c:pt idx="1162">
                  <c:v>0.80694444444444402</c:v>
                </c:pt>
                <c:pt idx="1163">
                  <c:v>0.80763888888888902</c:v>
                </c:pt>
                <c:pt idx="1164">
                  <c:v>0.80833333333333302</c:v>
                </c:pt>
                <c:pt idx="1165">
                  <c:v>0.80902777777777801</c:v>
                </c:pt>
                <c:pt idx="1166">
                  <c:v>0.80972222222222201</c:v>
                </c:pt>
                <c:pt idx="1167">
                  <c:v>0.81041666666666701</c:v>
                </c:pt>
                <c:pt idx="1168">
                  <c:v>0.81111111111111101</c:v>
                </c:pt>
                <c:pt idx="1169">
                  <c:v>0.811805555555556</c:v>
                </c:pt>
                <c:pt idx="1170">
                  <c:v>0.8125</c:v>
                </c:pt>
                <c:pt idx="1171">
                  <c:v>0.813194444444444</c:v>
                </c:pt>
                <c:pt idx="1172">
                  <c:v>0.81388888888888899</c:v>
                </c:pt>
                <c:pt idx="1173">
                  <c:v>0.81458333333333299</c:v>
                </c:pt>
                <c:pt idx="1174">
                  <c:v>0.81527777777777799</c:v>
                </c:pt>
                <c:pt idx="1175">
                  <c:v>0.81597222222222199</c:v>
                </c:pt>
                <c:pt idx="1176">
                  <c:v>0.81666666666666698</c:v>
                </c:pt>
                <c:pt idx="1177">
                  <c:v>0.81736111111111098</c:v>
                </c:pt>
                <c:pt idx="1178">
                  <c:v>0.81805555555555598</c:v>
                </c:pt>
                <c:pt idx="1179">
                  <c:v>0.81874999999999998</c:v>
                </c:pt>
                <c:pt idx="1180">
                  <c:v>0.81944444444444497</c:v>
                </c:pt>
                <c:pt idx="1181">
                  <c:v>0.82013888888888897</c:v>
                </c:pt>
                <c:pt idx="1182">
                  <c:v>0.82083333333333297</c:v>
                </c:pt>
                <c:pt idx="1183">
                  <c:v>0.82152777777777797</c:v>
                </c:pt>
                <c:pt idx="1184">
                  <c:v>0.82222222222222197</c:v>
                </c:pt>
                <c:pt idx="1185">
                  <c:v>0.82291666666666696</c:v>
                </c:pt>
                <c:pt idx="1186">
                  <c:v>0.82361111111111096</c:v>
                </c:pt>
                <c:pt idx="1187">
                  <c:v>0.82430555555555596</c:v>
                </c:pt>
                <c:pt idx="1188">
                  <c:v>0.82499999999999996</c:v>
                </c:pt>
                <c:pt idx="1189">
                  <c:v>0.82569444444444495</c:v>
                </c:pt>
                <c:pt idx="1190">
                  <c:v>0.82638888888888895</c:v>
                </c:pt>
                <c:pt idx="1191">
                  <c:v>0.82708333333333295</c:v>
                </c:pt>
                <c:pt idx="1192">
                  <c:v>0.82777777777777795</c:v>
                </c:pt>
                <c:pt idx="1193">
                  <c:v>0.82847222222222205</c:v>
                </c:pt>
                <c:pt idx="1194">
                  <c:v>0.82916666666666705</c:v>
                </c:pt>
                <c:pt idx="1195">
                  <c:v>0.82986111111111105</c:v>
                </c:pt>
                <c:pt idx="1196">
                  <c:v>0.83055555555555605</c:v>
                </c:pt>
                <c:pt idx="1197">
                  <c:v>0.83125000000000004</c:v>
                </c:pt>
                <c:pt idx="1198">
                  <c:v>0.83194444444444404</c:v>
                </c:pt>
                <c:pt idx="1199">
                  <c:v>0.83263888888888904</c:v>
                </c:pt>
                <c:pt idx="1200">
                  <c:v>0.83333333333333304</c:v>
                </c:pt>
                <c:pt idx="1201">
                  <c:v>0.83402777777777803</c:v>
                </c:pt>
                <c:pt idx="1202">
                  <c:v>0.83472222222222203</c:v>
                </c:pt>
                <c:pt idx="1203">
                  <c:v>0.83541666666666703</c:v>
                </c:pt>
                <c:pt idx="1204">
                  <c:v>0.83611111111111103</c:v>
                </c:pt>
                <c:pt idx="1205">
                  <c:v>0.83680555555555602</c:v>
                </c:pt>
                <c:pt idx="1206">
                  <c:v>0.83750000000000002</c:v>
                </c:pt>
                <c:pt idx="1207">
                  <c:v>0.83819444444444402</c:v>
                </c:pt>
                <c:pt idx="1208">
                  <c:v>0.83888888888888902</c:v>
                </c:pt>
                <c:pt idx="1209">
                  <c:v>0.83958333333333302</c:v>
                </c:pt>
                <c:pt idx="1210">
                  <c:v>0.84027777777777801</c:v>
                </c:pt>
                <c:pt idx="1211">
                  <c:v>0.84097222222222201</c:v>
                </c:pt>
                <c:pt idx="1212">
                  <c:v>0.84166666666666701</c:v>
                </c:pt>
                <c:pt idx="1213">
                  <c:v>0.84236111111111101</c:v>
                </c:pt>
                <c:pt idx="1214">
                  <c:v>0.843055555555556</c:v>
                </c:pt>
                <c:pt idx="1215">
                  <c:v>0.84375</c:v>
                </c:pt>
                <c:pt idx="1216">
                  <c:v>0.844444444444444</c:v>
                </c:pt>
                <c:pt idx="1217">
                  <c:v>0.84513888888888899</c:v>
                </c:pt>
                <c:pt idx="1218">
                  <c:v>0.84583333333333299</c:v>
                </c:pt>
                <c:pt idx="1219">
                  <c:v>0.84652777777777799</c:v>
                </c:pt>
                <c:pt idx="1220">
                  <c:v>0.84722222222222199</c:v>
                </c:pt>
                <c:pt idx="1221">
                  <c:v>0.84791666666666698</c:v>
                </c:pt>
                <c:pt idx="1222">
                  <c:v>0.84861111111111098</c:v>
                </c:pt>
                <c:pt idx="1223">
                  <c:v>0.84930555555555598</c:v>
                </c:pt>
                <c:pt idx="1224">
                  <c:v>0.85</c:v>
                </c:pt>
                <c:pt idx="1225">
                  <c:v>0.85069444444444497</c:v>
                </c:pt>
                <c:pt idx="1226">
                  <c:v>0.85138888888888897</c:v>
                </c:pt>
                <c:pt idx="1227">
                  <c:v>0.85208333333333297</c:v>
                </c:pt>
                <c:pt idx="1228">
                  <c:v>0.85277777777777797</c:v>
                </c:pt>
                <c:pt idx="1229">
                  <c:v>0.85347222222222197</c:v>
                </c:pt>
                <c:pt idx="1230">
                  <c:v>0.85416666666666696</c:v>
                </c:pt>
                <c:pt idx="1231">
                  <c:v>0.85486111111111096</c:v>
                </c:pt>
                <c:pt idx="1232">
                  <c:v>0.85555555555555596</c:v>
                </c:pt>
                <c:pt idx="1233">
                  <c:v>0.85624999999999996</c:v>
                </c:pt>
                <c:pt idx="1234">
                  <c:v>0.85694444444444495</c:v>
                </c:pt>
                <c:pt idx="1235">
                  <c:v>0.85763888888888895</c:v>
                </c:pt>
                <c:pt idx="1236">
                  <c:v>0.85833333333333295</c:v>
                </c:pt>
                <c:pt idx="1237">
                  <c:v>0.85902777777777795</c:v>
                </c:pt>
                <c:pt idx="1238">
                  <c:v>0.85972222222222205</c:v>
                </c:pt>
                <c:pt idx="1239">
                  <c:v>0.86041666666666705</c:v>
                </c:pt>
                <c:pt idx="1240">
                  <c:v>0.86111111111111105</c:v>
                </c:pt>
                <c:pt idx="1241">
                  <c:v>0.86180555555555605</c:v>
                </c:pt>
                <c:pt idx="1242">
                  <c:v>0.86250000000000004</c:v>
                </c:pt>
                <c:pt idx="1243">
                  <c:v>0.86319444444444404</c:v>
                </c:pt>
                <c:pt idx="1244">
                  <c:v>0.86388888888888904</c:v>
                </c:pt>
                <c:pt idx="1245">
                  <c:v>0.86458333333333304</c:v>
                </c:pt>
                <c:pt idx="1246">
                  <c:v>0.86527777777777803</c:v>
                </c:pt>
                <c:pt idx="1247">
                  <c:v>0.86597222222222203</c:v>
                </c:pt>
                <c:pt idx="1248">
                  <c:v>0.86666666666666703</c:v>
                </c:pt>
                <c:pt idx="1249">
                  <c:v>0.86736111111111103</c:v>
                </c:pt>
                <c:pt idx="1250">
                  <c:v>0.86805555555555602</c:v>
                </c:pt>
                <c:pt idx="1251">
                  <c:v>0.86875000000000002</c:v>
                </c:pt>
                <c:pt idx="1252">
                  <c:v>0.86944444444444402</c:v>
                </c:pt>
                <c:pt idx="1253">
                  <c:v>0.87013888888888902</c:v>
                </c:pt>
                <c:pt idx="1254">
                  <c:v>0.87083333333333302</c:v>
                </c:pt>
                <c:pt idx="1255">
                  <c:v>0.87152777777777801</c:v>
                </c:pt>
                <c:pt idx="1256">
                  <c:v>0.87222222222222201</c:v>
                </c:pt>
                <c:pt idx="1257">
                  <c:v>0.87291666666666701</c:v>
                </c:pt>
                <c:pt idx="1258">
                  <c:v>0.87361111111111101</c:v>
                </c:pt>
                <c:pt idx="1259">
                  <c:v>0.874305555555556</c:v>
                </c:pt>
                <c:pt idx="1260">
                  <c:v>0.875</c:v>
                </c:pt>
                <c:pt idx="1261">
                  <c:v>0.875694444444444</c:v>
                </c:pt>
                <c:pt idx="1262">
                  <c:v>0.87638888888888899</c:v>
                </c:pt>
                <c:pt idx="1263">
                  <c:v>0.87708333333333299</c:v>
                </c:pt>
                <c:pt idx="1264">
                  <c:v>0.87777777777777799</c:v>
                </c:pt>
                <c:pt idx="1265">
                  <c:v>0.87847222222222199</c:v>
                </c:pt>
                <c:pt idx="1266">
                  <c:v>0.87916666666666698</c:v>
                </c:pt>
                <c:pt idx="1267">
                  <c:v>0.87986111111111098</c:v>
                </c:pt>
                <c:pt idx="1268">
                  <c:v>0.88055555555555598</c:v>
                </c:pt>
                <c:pt idx="1269">
                  <c:v>0.88124999999999998</c:v>
                </c:pt>
                <c:pt idx="1270">
                  <c:v>0.88194444444444497</c:v>
                </c:pt>
                <c:pt idx="1271">
                  <c:v>0.88263888888888897</c:v>
                </c:pt>
                <c:pt idx="1272">
                  <c:v>0.88333333333333297</c:v>
                </c:pt>
                <c:pt idx="1273">
                  <c:v>0.88402777777777797</c:v>
                </c:pt>
                <c:pt idx="1274">
                  <c:v>0.88472222222222197</c:v>
                </c:pt>
                <c:pt idx="1275">
                  <c:v>0.88541666666666696</c:v>
                </c:pt>
                <c:pt idx="1276">
                  <c:v>0.88611111111111096</c:v>
                </c:pt>
                <c:pt idx="1277">
                  <c:v>0.88680555555555596</c:v>
                </c:pt>
                <c:pt idx="1278">
                  <c:v>0.88749999999999996</c:v>
                </c:pt>
                <c:pt idx="1279">
                  <c:v>0.88819444444444495</c:v>
                </c:pt>
                <c:pt idx="1280">
                  <c:v>0.88888888888888895</c:v>
                </c:pt>
                <c:pt idx="1281">
                  <c:v>0.88958333333333295</c:v>
                </c:pt>
                <c:pt idx="1282">
                  <c:v>0.89027777777777795</c:v>
                </c:pt>
                <c:pt idx="1283">
                  <c:v>0.89097222222222205</c:v>
                </c:pt>
                <c:pt idx="1284">
                  <c:v>0.89166666666666705</c:v>
                </c:pt>
                <c:pt idx="1285">
                  <c:v>0.89236111111111105</c:v>
                </c:pt>
                <c:pt idx="1286">
                  <c:v>0.89305555555555605</c:v>
                </c:pt>
                <c:pt idx="1287">
                  <c:v>0.89375000000000004</c:v>
                </c:pt>
                <c:pt idx="1288">
                  <c:v>0.89444444444444404</c:v>
                </c:pt>
                <c:pt idx="1289">
                  <c:v>0.89513888888888904</c:v>
                </c:pt>
                <c:pt idx="1290">
                  <c:v>0.89583333333333304</c:v>
                </c:pt>
                <c:pt idx="1291">
                  <c:v>0.89652777777777803</c:v>
                </c:pt>
                <c:pt idx="1292">
                  <c:v>0.89722222222222203</c:v>
                </c:pt>
                <c:pt idx="1293">
                  <c:v>0.89791666666666703</c:v>
                </c:pt>
                <c:pt idx="1294">
                  <c:v>0.89861111111111103</c:v>
                </c:pt>
                <c:pt idx="1295">
                  <c:v>0.89930555555555602</c:v>
                </c:pt>
                <c:pt idx="1296">
                  <c:v>0.9</c:v>
                </c:pt>
                <c:pt idx="1297">
                  <c:v>0.90069444444444402</c:v>
                </c:pt>
                <c:pt idx="1298">
                  <c:v>0.90138888888888902</c:v>
                </c:pt>
                <c:pt idx="1299">
                  <c:v>0.90208333333333302</c:v>
                </c:pt>
                <c:pt idx="1300">
                  <c:v>0.90277777777777801</c:v>
                </c:pt>
                <c:pt idx="1301">
                  <c:v>0.90347222222222201</c:v>
                </c:pt>
                <c:pt idx="1302">
                  <c:v>0.90416666666666701</c:v>
                </c:pt>
                <c:pt idx="1303">
                  <c:v>0.90486111111111101</c:v>
                </c:pt>
                <c:pt idx="1304">
                  <c:v>0.905555555555556</c:v>
                </c:pt>
                <c:pt idx="1305">
                  <c:v>0.90625</c:v>
                </c:pt>
                <c:pt idx="1306">
                  <c:v>0.906944444444444</c:v>
                </c:pt>
                <c:pt idx="1307">
                  <c:v>0.90763888888888899</c:v>
                </c:pt>
                <c:pt idx="1308">
                  <c:v>0.90833333333333299</c:v>
                </c:pt>
                <c:pt idx="1309">
                  <c:v>0.90902777777777799</c:v>
                </c:pt>
                <c:pt idx="1310">
                  <c:v>0.90972222222222199</c:v>
                </c:pt>
                <c:pt idx="1311">
                  <c:v>0.91041666666666698</c:v>
                </c:pt>
                <c:pt idx="1312">
                  <c:v>0.91111111111111098</c:v>
                </c:pt>
                <c:pt idx="1313">
                  <c:v>0.91180555555555598</c:v>
                </c:pt>
                <c:pt idx="1314">
                  <c:v>0.91249999999999998</c:v>
                </c:pt>
                <c:pt idx="1315">
                  <c:v>0.91319444444444497</c:v>
                </c:pt>
                <c:pt idx="1316">
                  <c:v>0.91388888888888897</c:v>
                </c:pt>
                <c:pt idx="1317">
                  <c:v>0.91458333333333297</c:v>
                </c:pt>
                <c:pt idx="1318">
                  <c:v>0.91527777777777797</c:v>
                </c:pt>
                <c:pt idx="1319">
                  <c:v>0.91597222222222197</c:v>
                </c:pt>
                <c:pt idx="1320">
                  <c:v>0.91666666666666696</c:v>
                </c:pt>
                <c:pt idx="1321">
                  <c:v>0.91736111111111096</c:v>
                </c:pt>
                <c:pt idx="1322">
                  <c:v>0.91805555555555596</c:v>
                </c:pt>
                <c:pt idx="1323">
                  <c:v>0.91874999999999996</c:v>
                </c:pt>
                <c:pt idx="1324">
                  <c:v>0.91944444444444495</c:v>
                </c:pt>
                <c:pt idx="1325">
                  <c:v>0.92013888888888895</c:v>
                </c:pt>
                <c:pt idx="1326">
                  <c:v>0.92083333333333295</c:v>
                </c:pt>
                <c:pt idx="1327">
                  <c:v>0.92152777777777795</c:v>
                </c:pt>
                <c:pt idx="1328">
                  <c:v>0.92222222222222205</c:v>
                </c:pt>
                <c:pt idx="1329">
                  <c:v>0.92291666666666705</c:v>
                </c:pt>
                <c:pt idx="1330">
                  <c:v>0.92361111111111105</c:v>
                </c:pt>
                <c:pt idx="1331">
                  <c:v>0.92430555555555605</c:v>
                </c:pt>
                <c:pt idx="1332">
                  <c:v>0.92500000000000004</c:v>
                </c:pt>
                <c:pt idx="1333">
                  <c:v>0.92569444444444404</c:v>
                </c:pt>
                <c:pt idx="1334">
                  <c:v>0.92638888888888904</c:v>
                </c:pt>
                <c:pt idx="1335">
                  <c:v>0.92708333333333304</c:v>
                </c:pt>
                <c:pt idx="1336">
                  <c:v>0.92777777777777803</c:v>
                </c:pt>
                <c:pt idx="1337">
                  <c:v>0.92847222222222203</c:v>
                </c:pt>
                <c:pt idx="1338">
                  <c:v>0.92916666666666703</c:v>
                </c:pt>
                <c:pt idx="1339">
                  <c:v>0.92986111111111103</c:v>
                </c:pt>
                <c:pt idx="1340">
                  <c:v>0.93055555555555602</c:v>
                </c:pt>
                <c:pt idx="1341">
                  <c:v>0.93125000000000002</c:v>
                </c:pt>
                <c:pt idx="1342">
                  <c:v>0.93194444444444402</c:v>
                </c:pt>
                <c:pt idx="1343">
                  <c:v>0.93263888888888902</c:v>
                </c:pt>
                <c:pt idx="1344">
                  <c:v>0.93333333333333302</c:v>
                </c:pt>
                <c:pt idx="1345">
                  <c:v>0.93402777777777801</c:v>
                </c:pt>
                <c:pt idx="1346">
                  <c:v>0.93472222222222201</c:v>
                </c:pt>
                <c:pt idx="1347">
                  <c:v>0.93541666666666701</c:v>
                </c:pt>
                <c:pt idx="1348">
                  <c:v>0.93611111111111101</c:v>
                </c:pt>
                <c:pt idx="1349">
                  <c:v>0.936805555555556</c:v>
                </c:pt>
                <c:pt idx="1350">
                  <c:v>0.9375</c:v>
                </c:pt>
                <c:pt idx="1351">
                  <c:v>0.938194444444444</c:v>
                </c:pt>
                <c:pt idx="1352">
                  <c:v>0.93888888888888899</c:v>
                </c:pt>
                <c:pt idx="1353">
                  <c:v>0.93958333333333299</c:v>
                </c:pt>
                <c:pt idx="1354">
                  <c:v>0.94027777777777799</c:v>
                </c:pt>
                <c:pt idx="1355">
                  <c:v>0.94097222222222199</c:v>
                </c:pt>
                <c:pt idx="1356">
                  <c:v>0.94166666666666698</c:v>
                </c:pt>
                <c:pt idx="1357">
                  <c:v>0.94236111111111098</c:v>
                </c:pt>
                <c:pt idx="1358">
                  <c:v>0.94305555555555598</c:v>
                </c:pt>
                <c:pt idx="1359">
                  <c:v>0.94374999999999998</c:v>
                </c:pt>
                <c:pt idx="1360">
                  <c:v>0.94444444444444497</c:v>
                </c:pt>
                <c:pt idx="1361">
                  <c:v>0.94513888888888897</c:v>
                </c:pt>
                <c:pt idx="1362">
                  <c:v>0.94583333333333297</c:v>
                </c:pt>
                <c:pt idx="1363">
                  <c:v>0.94652777777777797</c:v>
                </c:pt>
                <c:pt idx="1364">
                  <c:v>0.94722222222222197</c:v>
                </c:pt>
                <c:pt idx="1365">
                  <c:v>0.94791666666666696</c:v>
                </c:pt>
                <c:pt idx="1366">
                  <c:v>0.94861111111111096</c:v>
                </c:pt>
                <c:pt idx="1367">
                  <c:v>0.94930555555555596</c:v>
                </c:pt>
                <c:pt idx="1368">
                  <c:v>0.95</c:v>
                </c:pt>
                <c:pt idx="1369">
                  <c:v>0.95069444444444495</c:v>
                </c:pt>
                <c:pt idx="1370">
                  <c:v>0.95138888888888895</c:v>
                </c:pt>
                <c:pt idx="1371">
                  <c:v>0.95208333333333295</c:v>
                </c:pt>
                <c:pt idx="1372">
                  <c:v>0.95277777777777795</c:v>
                </c:pt>
                <c:pt idx="1373">
                  <c:v>0.95347222222222205</c:v>
                </c:pt>
                <c:pt idx="1374">
                  <c:v>0.95416666666666705</c:v>
                </c:pt>
                <c:pt idx="1375">
                  <c:v>0.95486111111111105</c:v>
                </c:pt>
                <c:pt idx="1376">
                  <c:v>0.95555555555555605</c:v>
                </c:pt>
                <c:pt idx="1377">
                  <c:v>0.95625000000000004</c:v>
                </c:pt>
                <c:pt idx="1378">
                  <c:v>0.95694444444444404</c:v>
                </c:pt>
                <c:pt idx="1379">
                  <c:v>0.95763888888888904</c:v>
                </c:pt>
                <c:pt idx="1380">
                  <c:v>0.95833333333333304</c:v>
                </c:pt>
                <c:pt idx="1381">
                  <c:v>0.95902777777777803</c:v>
                </c:pt>
                <c:pt idx="1382">
                  <c:v>0.95972222222222203</c:v>
                </c:pt>
                <c:pt idx="1383">
                  <c:v>0.96041666666666703</c:v>
                </c:pt>
                <c:pt idx="1384">
                  <c:v>0.96111111111111103</c:v>
                </c:pt>
                <c:pt idx="1385">
                  <c:v>0.96180555555555602</c:v>
                </c:pt>
                <c:pt idx="1386">
                  <c:v>0.96250000000000002</c:v>
                </c:pt>
                <c:pt idx="1387">
                  <c:v>0.96319444444444402</c:v>
                </c:pt>
                <c:pt idx="1388">
                  <c:v>0.96388888888888902</c:v>
                </c:pt>
                <c:pt idx="1389">
                  <c:v>0.96458333333333302</c:v>
                </c:pt>
                <c:pt idx="1390">
                  <c:v>0.96527777777777801</c:v>
                </c:pt>
                <c:pt idx="1391">
                  <c:v>0.96597222222222201</c:v>
                </c:pt>
                <c:pt idx="1392">
                  <c:v>0.96666666666666701</c:v>
                </c:pt>
                <c:pt idx="1393">
                  <c:v>0.96736111111111101</c:v>
                </c:pt>
                <c:pt idx="1394">
                  <c:v>0.968055555555556</c:v>
                </c:pt>
                <c:pt idx="1395">
                  <c:v>0.96875</c:v>
                </c:pt>
                <c:pt idx="1396">
                  <c:v>0.969444444444444</c:v>
                </c:pt>
                <c:pt idx="1397">
                  <c:v>0.97013888888888899</c:v>
                </c:pt>
                <c:pt idx="1398">
                  <c:v>0.97083333333333299</c:v>
                </c:pt>
                <c:pt idx="1399">
                  <c:v>0.97152777777777799</c:v>
                </c:pt>
                <c:pt idx="1400">
                  <c:v>0.97222222222222199</c:v>
                </c:pt>
                <c:pt idx="1401">
                  <c:v>0.97291666666666698</c:v>
                </c:pt>
                <c:pt idx="1402">
                  <c:v>0.97361111111111098</c:v>
                </c:pt>
                <c:pt idx="1403">
                  <c:v>0.97430555555555598</c:v>
                </c:pt>
                <c:pt idx="1404">
                  <c:v>0.97499999999999998</c:v>
                </c:pt>
                <c:pt idx="1405">
                  <c:v>0.97569444444444497</c:v>
                </c:pt>
                <c:pt idx="1406">
                  <c:v>0.97638888888888897</c:v>
                </c:pt>
                <c:pt idx="1407">
                  <c:v>0.97708333333333297</c:v>
                </c:pt>
                <c:pt idx="1408">
                  <c:v>0.97777777777777797</c:v>
                </c:pt>
                <c:pt idx="1409">
                  <c:v>0.97847222222222197</c:v>
                </c:pt>
                <c:pt idx="1410">
                  <c:v>0.97916666666666696</c:v>
                </c:pt>
                <c:pt idx="1411">
                  <c:v>0.97986111111111096</c:v>
                </c:pt>
                <c:pt idx="1412">
                  <c:v>0.98055555555555596</c:v>
                </c:pt>
                <c:pt idx="1413">
                  <c:v>0.98124999999999996</c:v>
                </c:pt>
                <c:pt idx="1414">
                  <c:v>0.98194444444444495</c:v>
                </c:pt>
                <c:pt idx="1415">
                  <c:v>0.98263888888888895</c:v>
                </c:pt>
                <c:pt idx="1416">
                  <c:v>0.98333333333333295</c:v>
                </c:pt>
                <c:pt idx="1417">
                  <c:v>0.98402777777777795</c:v>
                </c:pt>
                <c:pt idx="1418">
                  <c:v>0.98472222222222205</c:v>
                </c:pt>
                <c:pt idx="1419">
                  <c:v>0.98541666666666705</c:v>
                </c:pt>
                <c:pt idx="1420">
                  <c:v>0.98611111111111105</c:v>
                </c:pt>
                <c:pt idx="1421">
                  <c:v>0.98680555555555605</c:v>
                </c:pt>
                <c:pt idx="1422">
                  <c:v>0.98750000000000004</c:v>
                </c:pt>
                <c:pt idx="1423">
                  <c:v>0.98819444444444404</c:v>
                </c:pt>
                <c:pt idx="1424">
                  <c:v>0.98888888888888904</c:v>
                </c:pt>
                <c:pt idx="1425">
                  <c:v>0.98958333333333304</c:v>
                </c:pt>
                <c:pt idx="1426">
                  <c:v>0.99027777777777803</c:v>
                </c:pt>
                <c:pt idx="1427">
                  <c:v>0.99097222222222203</c:v>
                </c:pt>
                <c:pt idx="1428">
                  <c:v>0.99166666666666703</c:v>
                </c:pt>
                <c:pt idx="1429">
                  <c:v>0.99236111111111103</c:v>
                </c:pt>
                <c:pt idx="1430">
                  <c:v>0.99305555555555602</c:v>
                </c:pt>
                <c:pt idx="1431">
                  <c:v>0.99375000000000002</c:v>
                </c:pt>
                <c:pt idx="1432">
                  <c:v>0.99444444444444402</c:v>
                </c:pt>
                <c:pt idx="1433">
                  <c:v>0.99513888888888902</c:v>
                </c:pt>
                <c:pt idx="1434">
                  <c:v>0.99583333333333302</c:v>
                </c:pt>
                <c:pt idx="1435">
                  <c:v>0.99652777777777801</c:v>
                </c:pt>
                <c:pt idx="1436">
                  <c:v>0.99722222222222201</c:v>
                </c:pt>
                <c:pt idx="1437">
                  <c:v>0.99791666666666701</c:v>
                </c:pt>
                <c:pt idx="1438">
                  <c:v>0.99861111111111101</c:v>
                </c:pt>
                <c:pt idx="1439">
                  <c:v>0.999305555555556</c:v>
                </c:pt>
                <c:pt idx="1440">
                  <c:v>1</c:v>
                </c:pt>
              </c:numCache>
              <c:extLst xmlns:c15="http://schemas.microsoft.com/office/drawing/2012/chart"/>
            </c:numRef>
          </c:cat>
          <c:val>
            <c:numRef>
              <c:f>Chart_Data!$U$5:$U$1445</c:f>
              <c:numCache>
                <c:formatCode>General</c:formatCode>
                <c:ptCount val="1441"/>
                <c:pt idx="0">
                  <c:v>354.74282608695239</c:v>
                </c:pt>
                <c:pt idx="1">
                  <c:v>354.71098550724236</c:v>
                </c:pt>
                <c:pt idx="2">
                  <c:v>354.67914492753232</c:v>
                </c:pt>
                <c:pt idx="3">
                  <c:v>354.64730434782228</c:v>
                </c:pt>
                <c:pt idx="4">
                  <c:v>354.61546376811225</c:v>
                </c:pt>
                <c:pt idx="5">
                  <c:v>354.58362318840221</c:v>
                </c:pt>
                <c:pt idx="6">
                  <c:v>354.55178260869218</c:v>
                </c:pt>
                <c:pt idx="7">
                  <c:v>354.51994202898214</c:v>
                </c:pt>
                <c:pt idx="8">
                  <c:v>354.48810144927211</c:v>
                </c:pt>
                <c:pt idx="9">
                  <c:v>354.45626086956207</c:v>
                </c:pt>
                <c:pt idx="10">
                  <c:v>354.42442028985204</c:v>
                </c:pt>
                <c:pt idx="11">
                  <c:v>354.392579710142</c:v>
                </c:pt>
                <c:pt idx="12">
                  <c:v>354.36073913043197</c:v>
                </c:pt>
                <c:pt idx="13">
                  <c:v>354.32889855072193</c:v>
                </c:pt>
                <c:pt idx="14">
                  <c:v>354.2970579710119</c:v>
                </c:pt>
                <c:pt idx="15">
                  <c:v>354.26521739130186</c:v>
                </c:pt>
                <c:pt idx="16">
                  <c:v>354.23337681159182</c:v>
                </c:pt>
                <c:pt idx="17">
                  <c:v>354.20153623188179</c:v>
                </c:pt>
                <c:pt idx="18">
                  <c:v>354.16969565217175</c:v>
                </c:pt>
                <c:pt idx="19">
                  <c:v>354.13785507246172</c:v>
                </c:pt>
                <c:pt idx="20">
                  <c:v>354.10601449275168</c:v>
                </c:pt>
                <c:pt idx="21">
                  <c:v>354.07417391304165</c:v>
                </c:pt>
                <c:pt idx="22">
                  <c:v>354.04233333333161</c:v>
                </c:pt>
                <c:pt idx="23">
                  <c:v>354.01049275362158</c:v>
                </c:pt>
                <c:pt idx="24">
                  <c:v>353.97865217391154</c:v>
                </c:pt>
                <c:pt idx="25">
                  <c:v>353.94681159420151</c:v>
                </c:pt>
                <c:pt idx="26">
                  <c:v>353.91497101449147</c:v>
                </c:pt>
                <c:pt idx="27">
                  <c:v>353.88313043478144</c:v>
                </c:pt>
                <c:pt idx="28">
                  <c:v>353.8512898550714</c:v>
                </c:pt>
                <c:pt idx="29">
                  <c:v>353.81944927536136</c:v>
                </c:pt>
                <c:pt idx="30">
                  <c:v>353.78760869565212</c:v>
                </c:pt>
                <c:pt idx="31">
                  <c:v>353.83975362318841</c:v>
                </c:pt>
                <c:pt idx="32">
                  <c:v>353.8918985507247</c:v>
                </c:pt>
                <c:pt idx="33">
                  <c:v>353.94404347826099</c:v>
                </c:pt>
                <c:pt idx="34">
                  <c:v>353.99618840579728</c:v>
                </c:pt>
                <c:pt idx="35">
                  <c:v>354.04833333333357</c:v>
                </c:pt>
                <c:pt idx="36">
                  <c:v>354.10047826086986</c:v>
                </c:pt>
                <c:pt idx="37">
                  <c:v>354.15262318840615</c:v>
                </c:pt>
                <c:pt idx="38">
                  <c:v>354.20476811594244</c:v>
                </c:pt>
                <c:pt idx="39">
                  <c:v>354.25691304347873</c:v>
                </c:pt>
                <c:pt idx="40">
                  <c:v>354.30905797101502</c:v>
                </c:pt>
                <c:pt idx="41">
                  <c:v>354.36120289855131</c:v>
                </c:pt>
                <c:pt idx="42">
                  <c:v>354.4133478260876</c:v>
                </c:pt>
                <c:pt idx="43">
                  <c:v>354.46549275362389</c:v>
                </c:pt>
                <c:pt idx="44">
                  <c:v>354.51763768116018</c:v>
                </c:pt>
                <c:pt idx="45">
                  <c:v>354.56978260869647</c:v>
                </c:pt>
                <c:pt idx="46">
                  <c:v>354.62192753623276</c:v>
                </c:pt>
                <c:pt idx="47">
                  <c:v>354.67407246376905</c:v>
                </c:pt>
                <c:pt idx="48">
                  <c:v>354.72621739130534</c:v>
                </c:pt>
                <c:pt idx="49">
                  <c:v>354.77836231884163</c:v>
                </c:pt>
                <c:pt idx="50">
                  <c:v>354.83050724637792</c:v>
                </c:pt>
                <c:pt idx="51">
                  <c:v>354.88265217391421</c:v>
                </c:pt>
                <c:pt idx="52">
                  <c:v>354.9347971014505</c:v>
                </c:pt>
                <c:pt idx="53">
                  <c:v>354.98694202898679</c:v>
                </c:pt>
                <c:pt idx="54">
                  <c:v>355.03908695652308</c:v>
                </c:pt>
                <c:pt idx="55">
                  <c:v>355.09123188405937</c:v>
                </c:pt>
                <c:pt idx="56">
                  <c:v>355.14337681159566</c:v>
                </c:pt>
                <c:pt idx="57">
                  <c:v>355.19552173913195</c:v>
                </c:pt>
                <c:pt idx="58">
                  <c:v>355.24766666666824</c:v>
                </c:pt>
                <c:pt idx="59">
                  <c:v>355.29981159420453</c:v>
                </c:pt>
                <c:pt idx="60">
                  <c:v>355.35195652174116</c:v>
                </c:pt>
                <c:pt idx="61">
                  <c:v>355.13685507246572</c:v>
                </c:pt>
                <c:pt idx="62">
                  <c:v>354.92175362319028</c:v>
                </c:pt>
                <c:pt idx="63">
                  <c:v>354.70665217391485</c:v>
                </c:pt>
                <c:pt idx="64">
                  <c:v>354.49155072463941</c:v>
                </c:pt>
                <c:pt idx="65">
                  <c:v>354.27644927536397</c:v>
                </c:pt>
                <c:pt idx="66">
                  <c:v>354.06134782608854</c:v>
                </c:pt>
                <c:pt idx="67">
                  <c:v>353.8462463768131</c:v>
                </c:pt>
                <c:pt idx="68">
                  <c:v>353.63114492753766</c:v>
                </c:pt>
                <c:pt idx="69">
                  <c:v>353.41604347826222</c:v>
                </c:pt>
                <c:pt idx="70">
                  <c:v>353.20094202898679</c:v>
                </c:pt>
                <c:pt idx="71">
                  <c:v>352.98584057971135</c:v>
                </c:pt>
                <c:pt idx="72">
                  <c:v>352.77073913043591</c:v>
                </c:pt>
                <c:pt idx="73">
                  <c:v>352.55563768116048</c:v>
                </c:pt>
                <c:pt idx="74">
                  <c:v>352.34053623188504</c:v>
                </c:pt>
                <c:pt idx="75">
                  <c:v>352.1254347826096</c:v>
                </c:pt>
                <c:pt idx="76">
                  <c:v>351.91033333333417</c:v>
                </c:pt>
                <c:pt idx="77">
                  <c:v>351.69523188405873</c:v>
                </c:pt>
                <c:pt idx="78">
                  <c:v>351.48013043478329</c:v>
                </c:pt>
                <c:pt idx="79">
                  <c:v>351.26502898550785</c:v>
                </c:pt>
                <c:pt idx="80">
                  <c:v>351.04992753623242</c:v>
                </c:pt>
                <c:pt idx="81">
                  <c:v>350.83482608695698</c:v>
                </c:pt>
                <c:pt idx="82">
                  <c:v>350.61972463768154</c:v>
                </c:pt>
                <c:pt idx="83">
                  <c:v>350.40462318840611</c:v>
                </c:pt>
                <c:pt idx="84">
                  <c:v>350.18952173913067</c:v>
                </c:pt>
                <c:pt idx="85">
                  <c:v>349.97442028985523</c:v>
                </c:pt>
                <c:pt idx="86">
                  <c:v>349.75931884057979</c:v>
                </c:pt>
                <c:pt idx="87">
                  <c:v>349.54421739130436</c:v>
                </c:pt>
                <c:pt idx="88">
                  <c:v>349.32911594202892</c:v>
                </c:pt>
                <c:pt idx="89">
                  <c:v>349.11401449275348</c:v>
                </c:pt>
                <c:pt idx="90">
                  <c:v>348.89891304347884</c:v>
                </c:pt>
                <c:pt idx="91">
                  <c:v>348.40982608695714</c:v>
                </c:pt>
                <c:pt idx="92">
                  <c:v>347.92073913043544</c:v>
                </c:pt>
                <c:pt idx="93">
                  <c:v>347.43165217391373</c:v>
                </c:pt>
                <c:pt idx="94">
                  <c:v>346.94256521739203</c:v>
                </c:pt>
                <c:pt idx="95">
                  <c:v>346.45347826087033</c:v>
                </c:pt>
                <c:pt idx="96">
                  <c:v>345.96439130434862</c:v>
                </c:pt>
                <c:pt idx="97">
                  <c:v>345.47530434782692</c:v>
                </c:pt>
                <c:pt idx="98">
                  <c:v>344.98621739130522</c:v>
                </c:pt>
                <c:pt idx="99">
                  <c:v>344.49713043478351</c:v>
                </c:pt>
                <c:pt idx="100">
                  <c:v>344.00804347826181</c:v>
                </c:pt>
                <c:pt idx="101">
                  <c:v>343.51895652174011</c:v>
                </c:pt>
                <c:pt idx="102">
                  <c:v>343.02986956521841</c:v>
                </c:pt>
                <c:pt idx="103">
                  <c:v>342.5407826086967</c:v>
                </c:pt>
                <c:pt idx="104">
                  <c:v>342.051695652175</c:v>
                </c:pt>
                <c:pt idx="105">
                  <c:v>341.5626086956533</c:v>
                </c:pt>
                <c:pt idx="106">
                  <c:v>341.07352173913159</c:v>
                </c:pt>
                <c:pt idx="107">
                  <c:v>340.58443478260989</c:v>
                </c:pt>
                <c:pt idx="108">
                  <c:v>340.09534782608819</c:v>
                </c:pt>
                <c:pt idx="109">
                  <c:v>339.60626086956648</c:v>
                </c:pt>
                <c:pt idx="110">
                  <c:v>339.11717391304478</c:v>
                </c:pt>
                <c:pt idx="111">
                  <c:v>338.62808695652308</c:v>
                </c:pt>
                <c:pt idx="112">
                  <c:v>338.13900000000137</c:v>
                </c:pt>
                <c:pt idx="113">
                  <c:v>337.64991304347967</c:v>
                </c:pt>
                <c:pt idx="114">
                  <c:v>337.16082608695797</c:v>
                </c:pt>
                <c:pt idx="115">
                  <c:v>336.67173913043626</c:v>
                </c:pt>
                <c:pt idx="116">
                  <c:v>336.18265217391456</c:v>
                </c:pt>
                <c:pt idx="117">
                  <c:v>335.69356521739286</c:v>
                </c:pt>
                <c:pt idx="118">
                  <c:v>335.20447826087116</c:v>
                </c:pt>
                <c:pt idx="119">
                  <c:v>334.71539130434945</c:v>
                </c:pt>
                <c:pt idx="120">
                  <c:v>334.22630434782695</c:v>
                </c:pt>
                <c:pt idx="121">
                  <c:v>333.67443478260952</c:v>
                </c:pt>
                <c:pt idx="122">
                  <c:v>333.12256521739209</c:v>
                </c:pt>
                <c:pt idx="123">
                  <c:v>332.57069565217466</c:v>
                </c:pt>
                <c:pt idx="124">
                  <c:v>332.01882608695723</c:v>
                </c:pt>
                <c:pt idx="125">
                  <c:v>331.4669565217398</c:v>
                </c:pt>
                <c:pt idx="126">
                  <c:v>330.91508695652237</c:v>
                </c:pt>
                <c:pt idx="127">
                  <c:v>330.36321739130494</c:v>
                </c:pt>
                <c:pt idx="128">
                  <c:v>329.81134782608751</c:v>
                </c:pt>
                <c:pt idx="129">
                  <c:v>329.25947826087008</c:v>
                </c:pt>
                <c:pt idx="130">
                  <c:v>328.70760869565265</c:v>
                </c:pt>
                <c:pt idx="131">
                  <c:v>328.15573913043522</c:v>
                </c:pt>
                <c:pt idx="132">
                  <c:v>327.60386956521779</c:v>
                </c:pt>
                <c:pt idx="133">
                  <c:v>327.05200000000036</c:v>
                </c:pt>
                <c:pt idx="134">
                  <c:v>326.50013043478293</c:v>
                </c:pt>
                <c:pt idx="135">
                  <c:v>325.9482608695655</c:v>
                </c:pt>
                <c:pt idx="136">
                  <c:v>325.39639130434807</c:v>
                </c:pt>
                <c:pt idx="137">
                  <c:v>324.84452173913064</c:v>
                </c:pt>
                <c:pt idx="138">
                  <c:v>324.29265217391321</c:v>
                </c:pt>
                <c:pt idx="139">
                  <c:v>323.74078260869578</c:v>
                </c:pt>
                <c:pt idx="140">
                  <c:v>323.18891304347835</c:v>
                </c:pt>
                <c:pt idx="141">
                  <c:v>322.63704347826092</c:v>
                </c:pt>
                <c:pt idx="142">
                  <c:v>322.08517391304349</c:v>
                </c:pt>
                <c:pt idx="143">
                  <c:v>321.53330434782606</c:v>
                </c:pt>
                <c:pt idx="144">
                  <c:v>320.98143478260863</c:v>
                </c:pt>
                <c:pt idx="145">
                  <c:v>320.4295652173912</c:v>
                </c:pt>
                <c:pt idx="146">
                  <c:v>319.87769565217377</c:v>
                </c:pt>
                <c:pt idx="147">
                  <c:v>319.32582608695634</c:v>
                </c:pt>
                <c:pt idx="148">
                  <c:v>318.77395652173891</c:v>
                </c:pt>
                <c:pt idx="149">
                  <c:v>318.22208695652148</c:v>
                </c:pt>
                <c:pt idx="150">
                  <c:v>317.6702173913045</c:v>
                </c:pt>
                <c:pt idx="151">
                  <c:v>317.34656884057989</c:v>
                </c:pt>
                <c:pt idx="152">
                  <c:v>317.02292028985528</c:v>
                </c:pt>
                <c:pt idx="153">
                  <c:v>316.69927173913067</c:v>
                </c:pt>
                <c:pt idx="154">
                  <c:v>316.37562318840605</c:v>
                </c:pt>
                <c:pt idx="155">
                  <c:v>316.05197463768144</c:v>
                </c:pt>
                <c:pt idx="156">
                  <c:v>315.72832608695683</c:v>
                </c:pt>
                <c:pt idx="157">
                  <c:v>315.40467753623221</c:v>
                </c:pt>
                <c:pt idx="158">
                  <c:v>315.0810289855076</c:v>
                </c:pt>
                <c:pt idx="159">
                  <c:v>314.75738043478299</c:v>
                </c:pt>
                <c:pt idx="160">
                  <c:v>314.43373188405837</c:v>
                </c:pt>
                <c:pt idx="161">
                  <c:v>314.11008333333376</c:v>
                </c:pt>
                <c:pt idx="162">
                  <c:v>313.78643478260915</c:v>
                </c:pt>
                <c:pt idx="163">
                  <c:v>313.46278623188454</c:v>
                </c:pt>
                <c:pt idx="164">
                  <c:v>313.13913768115992</c:v>
                </c:pt>
                <c:pt idx="165">
                  <c:v>312.81548913043531</c:v>
                </c:pt>
                <c:pt idx="166">
                  <c:v>312.4918405797107</c:v>
                </c:pt>
                <c:pt idx="167">
                  <c:v>312.16819202898608</c:v>
                </c:pt>
                <c:pt idx="168">
                  <c:v>311.84454347826147</c:v>
                </c:pt>
                <c:pt idx="169">
                  <c:v>311.52089492753686</c:v>
                </c:pt>
                <c:pt idx="170">
                  <c:v>311.19724637681225</c:v>
                </c:pt>
                <c:pt idx="171">
                  <c:v>310.87359782608763</c:v>
                </c:pt>
                <c:pt idx="172">
                  <c:v>310.54994927536302</c:v>
                </c:pt>
                <c:pt idx="173">
                  <c:v>310.22630072463841</c:v>
                </c:pt>
                <c:pt idx="174">
                  <c:v>309.90265217391379</c:v>
                </c:pt>
                <c:pt idx="175">
                  <c:v>309.57900362318918</c:v>
                </c:pt>
                <c:pt idx="176">
                  <c:v>309.25535507246457</c:v>
                </c:pt>
                <c:pt idx="177">
                  <c:v>308.93170652173995</c:v>
                </c:pt>
                <c:pt idx="178">
                  <c:v>308.60805797101534</c:v>
                </c:pt>
                <c:pt idx="179">
                  <c:v>308.28440942029073</c:v>
                </c:pt>
                <c:pt idx="180">
                  <c:v>307.96076086956691</c:v>
                </c:pt>
                <c:pt idx="181">
                  <c:v>307.62468840579874</c:v>
                </c:pt>
                <c:pt idx="182">
                  <c:v>307.28861594203056</c:v>
                </c:pt>
                <c:pt idx="183">
                  <c:v>306.95254347826238</c:v>
                </c:pt>
                <c:pt idx="184">
                  <c:v>306.61647101449421</c:v>
                </c:pt>
                <c:pt idx="185">
                  <c:v>306.28039855072603</c:v>
                </c:pt>
                <c:pt idx="186">
                  <c:v>305.94432608695786</c:v>
                </c:pt>
                <c:pt idx="187">
                  <c:v>305.60825362318968</c:v>
                </c:pt>
                <c:pt idx="188">
                  <c:v>305.27218115942151</c:v>
                </c:pt>
                <c:pt idx="189">
                  <c:v>304.93610869565333</c:v>
                </c:pt>
                <c:pt idx="190">
                  <c:v>304.60003623188516</c:v>
                </c:pt>
                <c:pt idx="191">
                  <c:v>304.26396376811698</c:v>
                </c:pt>
                <c:pt idx="192">
                  <c:v>303.9278913043488</c:v>
                </c:pt>
                <c:pt idx="193">
                  <c:v>303.59181884058063</c:v>
                </c:pt>
                <c:pt idx="194">
                  <c:v>303.25574637681245</c:v>
                </c:pt>
                <c:pt idx="195">
                  <c:v>302.91967391304428</c:v>
                </c:pt>
                <c:pt idx="196">
                  <c:v>302.5836014492761</c:v>
                </c:pt>
                <c:pt idx="197">
                  <c:v>302.24752898550793</c:v>
                </c:pt>
                <c:pt idx="198">
                  <c:v>301.91145652173975</c:v>
                </c:pt>
                <c:pt idx="199">
                  <c:v>301.57538405797158</c:v>
                </c:pt>
                <c:pt idx="200">
                  <c:v>301.2393115942034</c:v>
                </c:pt>
                <c:pt idx="201">
                  <c:v>300.90323913043522</c:v>
                </c:pt>
                <c:pt idx="202">
                  <c:v>300.56716666666705</c:v>
                </c:pt>
                <c:pt idx="203">
                  <c:v>300.23109420289887</c:v>
                </c:pt>
                <c:pt idx="204">
                  <c:v>299.8950217391307</c:v>
                </c:pt>
                <c:pt idx="205">
                  <c:v>299.55894927536252</c:v>
                </c:pt>
                <c:pt idx="206">
                  <c:v>299.22287681159435</c:v>
                </c:pt>
                <c:pt idx="207">
                  <c:v>298.88680434782617</c:v>
                </c:pt>
                <c:pt idx="208">
                  <c:v>298.550731884058</c:v>
                </c:pt>
                <c:pt idx="209">
                  <c:v>298.21465942028982</c:v>
                </c:pt>
                <c:pt idx="210">
                  <c:v>297.87858695652176</c:v>
                </c:pt>
                <c:pt idx="211">
                  <c:v>297.74374275362322</c:v>
                </c:pt>
                <c:pt idx="212">
                  <c:v>297.60889855072469</c:v>
                </c:pt>
                <c:pt idx="213">
                  <c:v>297.47405434782615</c:v>
                </c:pt>
                <c:pt idx="214">
                  <c:v>297.33921014492762</c:v>
                </c:pt>
                <c:pt idx="215">
                  <c:v>297.20436594202909</c:v>
                </c:pt>
                <c:pt idx="216">
                  <c:v>297.06952173913055</c:v>
                </c:pt>
                <c:pt idx="217">
                  <c:v>296.93467753623202</c:v>
                </c:pt>
                <c:pt idx="218">
                  <c:v>296.79983333333348</c:v>
                </c:pt>
                <c:pt idx="219">
                  <c:v>296.66498913043495</c:v>
                </c:pt>
                <c:pt idx="220">
                  <c:v>296.53014492753641</c:v>
                </c:pt>
                <c:pt idx="221">
                  <c:v>296.39530072463788</c:v>
                </c:pt>
                <c:pt idx="222">
                  <c:v>296.26045652173934</c:v>
                </c:pt>
                <c:pt idx="223">
                  <c:v>296.12561231884081</c:v>
                </c:pt>
                <c:pt idx="224">
                  <c:v>295.99076811594227</c:v>
                </c:pt>
                <c:pt idx="225">
                  <c:v>295.85592391304374</c:v>
                </c:pt>
                <c:pt idx="226">
                  <c:v>295.7210797101452</c:v>
                </c:pt>
                <c:pt idx="227">
                  <c:v>295.58623550724667</c:v>
                </c:pt>
                <c:pt idx="228">
                  <c:v>295.45139130434814</c:v>
                </c:pt>
                <c:pt idx="229">
                  <c:v>295.3165471014496</c:v>
                </c:pt>
                <c:pt idx="230">
                  <c:v>295.18170289855107</c:v>
                </c:pt>
                <c:pt idx="231">
                  <c:v>295.04685869565253</c:v>
                </c:pt>
                <c:pt idx="232">
                  <c:v>294.912014492754</c:v>
                </c:pt>
                <c:pt idx="233">
                  <c:v>294.77717028985546</c:v>
                </c:pt>
                <c:pt idx="234">
                  <c:v>294.64232608695693</c:v>
                </c:pt>
                <c:pt idx="235">
                  <c:v>294.50748188405839</c:v>
                </c:pt>
                <c:pt idx="236">
                  <c:v>294.37263768115986</c:v>
                </c:pt>
                <c:pt idx="237">
                  <c:v>294.23779347826132</c:v>
                </c:pt>
                <c:pt idx="238">
                  <c:v>294.10294927536279</c:v>
                </c:pt>
                <c:pt idx="239">
                  <c:v>293.96810507246425</c:v>
                </c:pt>
                <c:pt idx="240">
                  <c:v>293.83326086956549</c:v>
                </c:pt>
                <c:pt idx="241">
                  <c:v>294.14466666666698</c:v>
                </c:pt>
                <c:pt idx="242">
                  <c:v>294.45607246376846</c:v>
                </c:pt>
                <c:pt idx="243">
                  <c:v>294.76747826086995</c:v>
                </c:pt>
                <c:pt idx="244">
                  <c:v>295.07888405797144</c:v>
                </c:pt>
                <c:pt idx="245">
                  <c:v>295.39028985507292</c:v>
                </c:pt>
                <c:pt idx="246">
                  <c:v>295.70169565217441</c:v>
                </c:pt>
                <c:pt idx="247">
                  <c:v>296.01310144927589</c:v>
                </c:pt>
                <c:pt idx="248">
                  <c:v>296.32450724637738</c:v>
                </c:pt>
                <c:pt idx="249">
                  <c:v>296.63591304347887</c:v>
                </c:pt>
                <c:pt idx="250">
                  <c:v>296.94731884058035</c:v>
                </c:pt>
                <c:pt idx="251">
                  <c:v>297.25872463768184</c:v>
                </c:pt>
                <c:pt idx="252">
                  <c:v>297.57013043478332</c:v>
                </c:pt>
                <c:pt idx="253">
                  <c:v>297.88153623188481</c:v>
                </c:pt>
                <c:pt idx="254">
                  <c:v>298.19294202898629</c:v>
                </c:pt>
                <c:pt idx="255">
                  <c:v>298.50434782608778</c:v>
                </c:pt>
                <c:pt idx="256">
                  <c:v>298.81575362318927</c:v>
                </c:pt>
                <c:pt idx="257">
                  <c:v>299.12715942029075</c:v>
                </c:pt>
                <c:pt idx="258">
                  <c:v>299.43856521739224</c:v>
                </c:pt>
                <c:pt idx="259">
                  <c:v>299.74997101449372</c:v>
                </c:pt>
                <c:pt idx="260">
                  <c:v>300.06137681159521</c:v>
                </c:pt>
                <c:pt idx="261">
                  <c:v>300.3727826086967</c:v>
                </c:pt>
                <c:pt idx="262">
                  <c:v>300.68418840579818</c:v>
                </c:pt>
                <c:pt idx="263">
                  <c:v>300.99559420289967</c:v>
                </c:pt>
                <c:pt idx="264">
                  <c:v>301.30700000000115</c:v>
                </c:pt>
                <c:pt idx="265">
                  <c:v>301.61840579710264</c:v>
                </c:pt>
                <c:pt idx="266">
                  <c:v>301.92981159420412</c:v>
                </c:pt>
                <c:pt idx="267">
                  <c:v>302.24121739130561</c:v>
                </c:pt>
                <c:pt idx="268">
                  <c:v>302.5526231884071</c:v>
                </c:pt>
                <c:pt idx="269">
                  <c:v>302.86402898550858</c:v>
                </c:pt>
                <c:pt idx="270">
                  <c:v>303.17543478261086</c:v>
                </c:pt>
                <c:pt idx="271">
                  <c:v>303.4064528985528</c:v>
                </c:pt>
                <c:pt idx="272">
                  <c:v>303.63747101449474</c:v>
                </c:pt>
                <c:pt idx="273">
                  <c:v>303.86848913043667</c:v>
                </c:pt>
                <c:pt idx="274">
                  <c:v>304.09950724637861</c:v>
                </c:pt>
                <c:pt idx="275">
                  <c:v>304.33052536232054</c:v>
                </c:pt>
                <c:pt idx="276">
                  <c:v>304.56154347826248</c:v>
                </c:pt>
                <c:pt idx="277">
                  <c:v>304.79256159420441</c:v>
                </c:pt>
                <c:pt idx="278">
                  <c:v>305.02357971014635</c:v>
                </c:pt>
                <c:pt idx="279">
                  <c:v>305.25459782608829</c:v>
                </c:pt>
                <c:pt idx="280">
                  <c:v>305.48561594203022</c:v>
                </c:pt>
                <c:pt idx="281">
                  <c:v>305.71663405797216</c:v>
                </c:pt>
                <c:pt idx="282">
                  <c:v>305.94765217391409</c:v>
                </c:pt>
                <c:pt idx="283">
                  <c:v>306.17867028985603</c:v>
                </c:pt>
                <c:pt idx="284">
                  <c:v>306.40968840579797</c:v>
                </c:pt>
                <c:pt idx="285">
                  <c:v>306.6407065217399</c:v>
                </c:pt>
                <c:pt idx="286">
                  <c:v>306.87172463768184</c:v>
                </c:pt>
                <c:pt idx="287">
                  <c:v>307.10274275362377</c:v>
                </c:pt>
                <c:pt idx="288">
                  <c:v>307.33376086956571</c:v>
                </c:pt>
                <c:pt idx="289">
                  <c:v>307.56477898550764</c:v>
                </c:pt>
                <c:pt idx="290">
                  <c:v>307.79579710144958</c:v>
                </c:pt>
                <c:pt idx="291">
                  <c:v>308.02681521739152</c:v>
                </c:pt>
                <c:pt idx="292">
                  <c:v>308.25783333333345</c:v>
                </c:pt>
                <c:pt idx="293">
                  <c:v>308.48885144927539</c:v>
                </c:pt>
                <c:pt idx="294">
                  <c:v>308.71986956521732</c:v>
                </c:pt>
                <c:pt idx="295">
                  <c:v>308.95088768115926</c:v>
                </c:pt>
                <c:pt idx="296">
                  <c:v>309.18190579710119</c:v>
                </c:pt>
                <c:pt idx="297">
                  <c:v>309.41292391304313</c:v>
                </c:pt>
                <c:pt idx="298">
                  <c:v>309.64394202898507</c:v>
                </c:pt>
                <c:pt idx="299">
                  <c:v>309.874960144927</c:v>
                </c:pt>
                <c:pt idx="300">
                  <c:v>310.10597826086905</c:v>
                </c:pt>
                <c:pt idx="301">
                  <c:v>310.14231521739077</c:v>
                </c:pt>
                <c:pt idx="302">
                  <c:v>310.1786521739125</c:v>
                </c:pt>
                <c:pt idx="303">
                  <c:v>310.21498913043422</c:v>
                </c:pt>
                <c:pt idx="304">
                  <c:v>310.25132608695594</c:v>
                </c:pt>
                <c:pt idx="305">
                  <c:v>310.28766304347766</c:v>
                </c:pt>
                <c:pt idx="306">
                  <c:v>310.32399999999939</c:v>
                </c:pt>
                <c:pt idx="307">
                  <c:v>310.36033695652111</c:v>
                </c:pt>
                <c:pt idx="308">
                  <c:v>310.39667391304283</c:v>
                </c:pt>
                <c:pt idx="309">
                  <c:v>310.43301086956455</c:v>
                </c:pt>
                <c:pt idx="310">
                  <c:v>310.46934782608628</c:v>
                </c:pt>
                <c:pt idx="311">
                  <c:v>310.505684782608</c:v>
                </c:pt>
                <c:pt idx="312">
                  <c:v>310.54202173912972</c:v>
                </c:pt>
                <c:pt idx="313">
                  <c:v>310.57835869565145</c:v>
                </c:pt>
                <c:pt idx="314">
                  <c:v>310.61469565217317</c:v>
                </c:pt>
                <c:pt idx="315">
                  <c:v>310.65103260869489</c:v>
                </c:pt>
                <c:pt idx="316">
                  <c:v>310.68736956521661</c:v>
                </c:pt>
                <c:pt idx="317">
                  <c:v>310.72370652173834</c:v>
                </c:pt>
                <c:pt idx="318">
                  <c:v>310.76004347826006</c:v>
                </c:pt>
                <c:pt idx="319">
                  <c:v>310.79638043478178</c:v>
                </c:pt>
                <c:pt idx="320">
                  <c:v>310.8327173913035</c:v>
                </c:pt>
                <c:pt idx="321">
                  <c:v>310.86905434782523</c:v>
                </c:pt>
                <c:pt idx="322">
                  <c:v>310.90539130434695</c:v>
                </c:pt>
                <c:pt idx="323">
                  <c:v>310.94172826086867</c:v>
                </c:pt>
                <c:pt idx="324">
                  <c:v>310.97806521739039</c:v>
                </c:pt>
                <c:pt idx="325">
                  <c:v>311.01440217391212</c:v>
                </c:pt>
                <c:pt idx="326">
                  <c:v>311.05073913043384</c:v>
                </c:pt>
                <c:pt idx="327">
                  <c:v>311.08707608695556</c:v>
                </c:pt>
                <c:pt idx="328">
                  <c:v>311.12341304347729</c:v>
                </c:pt>
                <c:pt idx="329">
                  <c:v>311.15974999999901</c:v>
                </c:pt>
                <c:pt idx="330">
                  <c:v>311.19608695652096</c:v>
                </c:pt>
                <c:pt idx="331">
                  <c:v>311.29598550724563</c:v>
                </c:pt>
                <c:pt idx="332">
                  <c:v>311.39588405797031</c:v>
                </c:pt>
                <c:pt idx="333">
                  <c:v>311.49578260869498</c:v>
                </c:pt>
                <c:pt idx="334">
                  <c:v>311.59568115941966</c:v>
                </c:pt>
                <c:pt idx="335">
                  <c:v>311.69557971014433</c:v>
                </c:pt>
                <c:pt idx="336">
                  <c:v>311.795478260869</c:v>
                </c:pt>
                <c:pt idx="337">
                  <c:v>311.89537681159368</c:v>
                </c:pt>
                <c:pt idx="338">
                  <c:v>311.99527536231835</c:v>
                </c:pt>
                <c:pt idx="339">
                  <c:v>312.09517391304303</c:v>
                </c:pt>
                <c:pt idx="340">
                  <c:v>312.1950724637677</c:v>
                </c:pt>
                <c:pt idx="341">
                  <c:v>312.29497101449238</c:v>
                </c:pt>
                <c:pt idx="342">
                  <c:v>312.39486956521705</c:v>
                </c:pt>
                <c:pt idx="343">
                  <c:v>312.49476811594172</c:v>
                </c:pt>
                <c:pt idx="344">
                  <c:v>312.5946666666664</c:v>
                </c:pt>
                <c:pt idx="345">
                  <c:v>312.69456521739107</c:v>
                </c:pt>
                <c:pt idx="346">
                  <c:v>312.79446376811575</c:v>
                </c:pt>
                <c:pt idx="347">
                  <c:v>312.89436231884042</c:v>
                </c:pt>
                <c:pt idx="348">
                  <c:v>312.9942608695651</c:v>
                </c:pt>
                <c:pt idx="349">
                  <c:v>313.09415942028977</c:v>
                </c:pt>
                <c:pt idx="350">
                  <c:v>313.19405797101444</c:v>
                </c:pt>
                <c:pt idx="351">
                  <c:v>313.29395652173912</c:v>
                </c:pt>
                <c:pt idx="352">
                  <c:v>313.39385507246379</c:v>
                </c:pt>
                <c:pt idx="353">
                  <c:v>313.49375362318847</c:v>
                </c:pt>
                <c:pt idx="354">
                  <c:v>313.59365217391314</c:v>
                </c:pt>
                <c:pt idx="355">
                  <c:v>313.69355072463782</c:v>
                </c:pt>
                <c:pt idx="356">
                  <c:v>313.79344927536249</c:v>
                </c:pt>
                <c:pt idx="357">
                  <c:v>313.89334782608717</c:v>
                </c:pt>
                <c:pt idx="358">
                  <c:v>313.99324637681184</c:v>
                </c:pt>
                <c:pt idx="359">
                  <c:v>314.09314492753651</c:v>
                </c:pt>
                <c:pt idx="360">
                  <c:v>314.19304347826119</c:v>
                </c:pt>
                <c:pt idx="361">
                  <c:v>314.43584057971043</c:v>
                </c:pt>
                <c:pt idx="362">
                  <c:v>314.67863768115967</c:v>
                </c:pt>
                <c:pt idx="363">
                  <c:v>314.92143478260891</c:v>
                </c:pt>
                <c:pt idx="364">
                  <c:v>315.16423188405815</c:v>
                </c:pt>
                <c:pt idx="365">
                  <c:v>315.4070289855074</c:v>
                </c:pt>
                <c:pt idx="366">
                  <c:v>315.64982608695664</c:v>
                </c:pt>
                <c:pt idx="367">
                  <c:v>315.89262318840588</c:v>
                </c:pt>
                <c:pt idx="368">
                  <c:v>316.13542028985512</c:v>
                </c:pt>
                <c:pt idx="369">
                  <c:v>316.37821739130436</c:v>
                </c:pt>
                <c:pt idx="370">
                  <c:v>316.6210144927536</c:v>
                </c:pt>
                <c:pt idx="371">
                  <c:v>316.86381159420284</c:v>
                </c:pt>
                <c:pt idx="372">
                  <c:v>317.10660869565208</c:v>
                </c:pt>
                <c:pt idx="373">
                  <c:v>317.34940579710133</c:v>
                </c:pt>
                <c:pt idx="374">
                  <c:v>317.59220289855057</c:v>
                </c:pt>
                <c:pt idx="375">
                  <c:v>317.83499999999981</c:v>
                </c:pt>
                <c:pt idx="376">
                  <c:v>318.07779710144905</c:v>
                </c:pt>
                <c:pt idx="377">
                  <c:v>318.32059420289829</c:v>
                </c:pt>
                <c:pt idx="378">
                  <c:v>318.56339130434753</c:v>
                </c:pt>
                <c:pt idx="379">
                  <c:v>318.80618840579677</c:v>
                </c:pt>
                <c:pt idx="380">
                  <c:v>319.04898550724602</c:v>
                </c:pt>
                <c:pt idx="381">
                  <c:v>319.29178260869526</c:v>
                </c:pt>
                <c:pt idx="382">
                  <c:v>319.5345797101445</c:v>
                </c:pt>
                <c:pt idx="383">
                  <c:v>319.77737681159374</c:v>
                </c:pt>
                <c:pt idx="384">
                  <c:v>320.02017391304298</c:v>
                </c:pt>
                <c:pt idx="385">
                  <c:v>320.26297101449222</c:v>
                </c:pt>
                <c:pt idx="386">
                  <c:v>320.50576811594146</c:v>
                </c:pt>
                <c:pt idx="387">
                  <c:v>320.74856521739071</c:v>
                </c:pt>
                <c:pt idx="388">
                  <c:v>320.99136231883995</c:v>
                </c:pt>
                <c:pt idx="389">
                  <c:v>321.23415942028919</c:v>
                </c:pt>
                <c:pt idx="390">
                  <c:v>321.47695652173843</c:v>
                </c:pt>
                <c:pt idx="391">
                  <c:v>321.47047826086884</c:v>
                </c:pt>
                <c:pt idx="392">
                  <c:v>321.46399999999926</c:v>
                </c:pt>
                <c:pt idx="393">
                  <c:v>321.45752173912967</c:v>
                </c:pt>
                <c:pt idx="394">
                  <c:v>321.45104347826009</c:v>
                </c:pt>
                <c:pt idx="395">
                  <c:v>321.4445652173905</c:v>
                </c:pt>
                <c:pt idx="396">
                  <c:v>321.43808695652092</c:v>
                </c:pt>
                <c:pt idx="397">
                  <c:v>321.43160869565133</c:v>
                </c:pt>
                <c:pt idx="398">
                  <c:v>321.42513043478175</c:v>
                </c:pt>
                <c:pt idx="399">
                  <c:v>321.41865217391216</c:v>
                </c:pt>
                <c:pt idx="400">
                  <c:v>321.41217391304258</c:v>
                </c:pt>
                <c:pt idx="401">
                  <c:v>321.40569565217299</c:v>
                </c:pt>
                <c:pt idx="402">
                  <c:v>321.39921739130341</c:v>
                </c:pt>
                <c:pt idx="403">
                  <c:v>321.39273913043382</c:v>
                </c:pt>
                <c:pt idx="404">
                  <c:v>321.38626086956424</c:v>
                </c:pt>
                <c:pt idx="405">
                  <c:v>321.37978260869465</c:v>
                </c:pt>
                <c:pt idx="406">
                  <c:v>321.37330434782507</c:v>
                </c:pt>
                <c:pt idx="407">
                  <c:v>321.36682608695548</c:v>
                </c:pt>
                <c:pt idx="408">
                  <c:v>321.3603478260859</c:v>
                </c:pt>
                <c:pt idx="409">
                  <c:v>321.35386956521631</c:v>
                </c:pt>
                <c:pt idx="410">
                  <c:v>321.34739130434673</c:v>
                </c:pt>
                <c:pt idx="411">
                  <c:v>321.34091304347714</c:v>
                </c:pt>
                <c:pt idx="412">
                  <c:v>321.33443478260756</c:v>
                </c:pt>
                <c:pt idx="413">
                  <c:v>321.32795652173797</c:v>
                </c:pt>
                <c:pt idx="414">
                  <c:v>321.32147826086839</c:v>
                </c:pt>
                <c:pt idx="415">
                  <c:v>321.3149999999988</c:v>
                </c:pt>
                <c:pt idx="416">
                  <c:v>321.30852173912922</c:v>
                </c:pt>
                <c:pt idx="417">
                  <c:v>321.30204347825963</c:v>
                </c:pt>
                <c:pt idx="418">
                  <c:v>321.29556521739005</c:v>
                </c:pt>
                <c:pt idx="419">
                  <c:v>321.28908695652046</c:v>
                </c:pt>
                <c:pt idx="420">
                  <c:v>321.28260869565111</c:v>
                </c:pt>
                <c:pt idx="421">
                  <c:v>321.04373188405697</c:v>
                </c:pt>
                <c:pt idx="422">
                  <c:v>320.80485507246283</c:v>
                </c:pt>
                <c:pt idx="423">
                  <c:v>320.56597826086869</c:v>
                </c:pt>
                <c:pt idx="424">
                  <c:v>320.32710144927455</c:v>
                </c:pt>
                <c:pt idx="425">
                  <c:v>320.08822463768041</c:v>
                </c:pt>
                <c:pt idx="426">
                  <c:v>319.84934782608627</c:v>
                </c:pt>
                <c:pt idx="427">
                  <c:v>319.61047101449213</c:v>
                </c:pt>
                <c:pt idx="428">
                  <c:v>319.371594202898</c:v>
                </c:pt>
                <c:pt idx="429">
                  <c:v>319.13271739130386</c:v>
                </c:pt>
                <c:pt idx="430">
                  <c:v>318.89384057970972</c:v>
                </c:pt>
                <c:pt idx="431">
                  <c:v>318.65496376811558</c:v>
                </c:pt>
                <c:pt idx="432">
                  <c:v>318.41608695652144</c:v>
                </c:pt>
                <c:pt idx="433">
                  <c:v>318.1772101449273</c:v>
                </c:pt>
                <c:pt idx="434">
                  <c:v>317.93833333333316</c:v>
                </c:pt>
                <c:pt idx="435">
                  <c:v>317.69945652173902</c:v>
                </c:pt>
                <c:pt idx="436">
                  <c:v>317.46057971014488</c:v>
                </c:pt>
                <c:pt idx="437">
                  <c:v>317.22170289855075</c:v>
                </c:pt>
                <c:pt idx="438">
                  <c:v>316.98282608695661</c:v>
                </c:pt>
                <c:pt idx="439">
                  <c:v>316.74394927536247</c:v>
                </c:pt>
                <c:pt idx="440">
                  <c:v>316.50507246376833</c:v>
                </c:pt>
                <c:pt idx="441">
                  <c:v>316.26619565217419</c:v>
                </c:pt>
                <c:pt idx="442">
                  <c:v>316.02731884058005</c:v>
                </c:pt>
                <c:pt idx="443">
                  <c:v>315.78844202898591</c:v>
                </c:pt>
                <c:pt idx="444">
                  <c:v>315.54956521739177</c:v>
                </c:pt>
                <c:pt idx="445">
                  <c:v>315.31068840579763</c:v>
                </c:pt>
                <c:pt idx="446">
                  <c:v>315.0718115942035</c:v>
                </c:pt>
                <c:pt idx="447">
                  <c:v>314.83293478260936</c:v>
                </c:pt>
                <c:pt idx="448">
                  <c:v>314.59405797101522</c:v>
                </c:pt>
                <c:pt idx="449">
                  <c:v>314.35518115942108</c:v>
                </c:pt>
                <c:pt idx="450">
                  <c:v>314.11630434782637</c:v>
                </c:pt>
                <c:pt idx="451">
                  <c:v>314.0620724637684</c:v>
                </c:pt>
                <c:pt idx="452">
                  <c:v>314.00784057971043</c:v>
                </c:pt>
                <c:pt idx="453">
                  <c:v>313.95360869565246</c:v>
                </c:pt>
                <c:pt idx="454">
                  <c:v>313.89937681159449</c:v>
                </c:pt>
                <c:pt idx="455">
                  <c:v>313.84514492753652</c:v>
                </c:pt>
                <c:pt idx="456">
                  <c:v>313.79091304347855</c:v>
                </c:pt>
                <c:pt idx="457">
                  <c:v>313.73668115942058</c:v>
                </c:pt>
                <c:pt idx="458">
                  <c:v>313.68244927536261</c:v>
                </c:pt>
                <c:pt idx="459">
                  <c:v>313.62821739130464</c:v>
                </c:pt>
                <c:pt idx="460">
                  <c:v>313.57398550724668</c:v>
                </c:pt>
                <c:pt idx="461">
                  <c:v>313.51975362318871</c:v>
                </c:pt>
                <c:pt idx="462">
                  <c:v>313.46552173913074</c:v>
                </c:pt>
                <c:pt idx="463">
                  <c:v>313.41128985507277</c:v>
                </c:pt>
                <c:pt idx="464">
                  <c:v>313.3570579710148</c:v>
                </c:pt>
                <c:pt idx="465">
                  <c:v>313.30282608695683</c:v>
                </c:pt>
                <c:pt idx="466">
                  <c:v>313.24859420289886</c:v>
                </c:pt>
                <c:pt idx="467">
                  <c:v>313.19436231884089</c:v>
                </c:pt>
                <c:pt idx="468">
                  <c:v>313.14013043478292</c:v>
                </c:pt>
                <c:pt idx="469">
                  <c:v>313.08589855072495</c:v>
                </c:pt>
                <c:pt idx="470">
                  <c:v>313.03166666666698</c:v>
                </c:pt>
                <c:pt idx="471">
                  <c:v>312.97743478260901</c:v>
                </c:pt>
                <c:pt idx="472">
                  <c:v>312.92320289855104</c:v>
                </c:pt>
                <c:pt idx="473">
                  <c:v>312.86897101449307</c:v>
                </c:pt>
                <c:pt idx="474">
                  <c:v>312.8147391304351</c:v>
                </c:pt>
                <c:pt idx="475">
                  <c:v>312.76050724637713</c:v>
                </c:pt>
                <c:pt idx="476">
                  <c:v>312.70627536231916</c:v>
                </c:pt>
                <c:pt idx="477">
                  <c:v>312.65204347826119</c:v>
                </c:pt>
                <c:pt idx="478">
                  <c:v>312.59781159420322</c:v>
                </c:pt>
                <c:pt idx="479">
                  <c:v>312.54357971014525</c:v>
                </c:pt>
                <c:pt idx="480">
                  <c:v>312.48934782608649</c:v>
                </c:pt>
                <c:pt idx="481">
                  <c:v>312.61498188405756</c:v>
                </c:pt>
                <c:pt idx="482">
                  <c:v>312.74061594202863</c:v>
                </c:pt>
                <c:pt idx="483">
                  <c:v>312.8662499999997</c:v>
                </c:pt>
                <c:pt idx="484">
                  <c:v>312.99188405797076</c:v>
                </c:pt>
                <c:pt idx="485">
                  <c:v>313.11751811594183</c:v>
                </c:pt>
                <c:pt idx="486">
                  <c:v>313.2431521739129</c:v>
                </c:pt>
                <c:pt idx="487">
                  <c:v>313.36878623188397</c:v>
                </c:pt>
                <c:pt idx="488">
                  <c:v>313.49442028985504</c:v>
                </c:pt>
                <c:pt idx="489">
                  <c:v>313.62005434782611</c:v>
                </c:pt>
                <c:pt idx="490">
                  <c:v>313.74568840579718</c:v>
                </c:pt>
                <c:pt idx="491">
                  <c:v>313.87132246376825</c:v>
                </c:pt>
                <c:pt idx="492">
                  <c:v>313.99695652173932</c:v>
                </c:pt>
                <c:pt idx="493">
                  <c:v>314.12259057971039</c:v>
                </c:pt>
                <c:pt idx="494">
                  <c:v>314.24822463768146</c:v>
                </c:pt>
                <c:pt idx="495">
                  <c:v>314.37385869565253</c:v>
                </c:pt>
                <c:pt idx="496">
                  <c:v>314.4994927536236</c:v>
                </c:pt>
                <c:pt idx="497">
                  <c:v>314.62512681159467</c:v>
                </c:pt>
                <c:pt idx="498">
                  <c:v>314.75076086956574</c:v>
                </c:pt>
                <c:pt idx="499">
                  <c:v>314.87639492753681</c:v>
                </c:pt>
                <c:pt idx="500">
                  <c:v>315.00202898550788</c:v>
                </c:pt>
                <c:pt idx="501">
                  <c:v>315.12766304347895</c:v>
                </c:pt>
                <c:pt idx="502">
                  <c:v>315.25329710145002</c:v>
                </c:pt>
                <c:pt idx="503">
                  <c:v>315.37893115942109</c:v>
                </c:pt>
                <c:pt idx="504">
                  <c:v>315.50456521739216</c:v>
                </c:pt>
                <c:pt idx="505">
                  <c:v>315.63019927536322</c:v>
                </c:pt>
                <c:pt idx="506">
                  <c:v>315.75583333333429</c:v>
                </c:pt>
                <c:pt idx="507">
                  <c:v>315.88146739130536</c:v>
                </c:pt>
                <c:pt idx="508">
                  <c:v>316.00710144927643</c:v>
                </c:pt>
                <c:pt idx="509">
                  <c:v>316.1327355072475</c:v>
                </c:pt>
                <c:pt idx="510">
                  <c:v>316.25836956521835</c:v>
                </c:pt>
                <c:pt idx="511">
                  <c:v>316.23394927536322</c:v>
                </c:pt>
                <c:pt idx="512">
                  <c:v>316.20952898550809</c:v>
                </c:pt>
                <c:pt idx="513">
                  <c:v>316.18510869565296</c:v>
                </c:pt>
                <c:pt idx="514">
                  <c:v>316.16068840579783</c:v>
                </c:pt>
                <c:pt idx="515">
                  <c:v>316.1362681159427</c:v>
                </c:pt>
                <c:pt idx="516">
                  <c:v>316.11184782608757</c:v>
                </c:pt>
                <c:pt idx="517">
                  <c:v>316.08742753623244</c:v>
                </c:pt>
                <c:pt idx="518">
                  <c:v>316.06300724637731</c:v>
                </c:pt>
                <c:pt idx="519">
                  <c:v>316.03858695652218</c:v>
                </c:pt>
                <c:pt idx="520">
                  <c:v>316.01416666666705</c:v>
                </c:pt>
                <c:pt idx="521">
                  <c:v>315.98974637681192</c:v>
                </c:pt>
                <c:pt idx="522">
                  <c:v>315.96532608695679</c:v>
                </c:pt>
                <c:pt idx="523">
                  <c:v>315.94090579710166</c:v>
                </c:pt>
                <c:pt idx="524">
                  <c:v>315.91648550724653</c:v>
                </c:pt>
                <c:pt idx="525">
                  <c:v>315.8920652173914</c:v>
                </c:pt>
                <c:pt idx="526">
                  <c:v>315.86764492753628</c:v>
                </c:pt>
                <c:pt idx="527">
                  <c:v>315.84322463768115</c:v>
                </c:pt>
                <c:pt idx="528">
                  <c:v>315.81880434782602</c:v>
                </c:pt>
                <c:pt idx="529">
                  <c:v>315.79438405797089</c:v>
                </c:pt>
                <c:pt idx="530">
                  <c:v>315.76996376811576</c:v>
                </c:pt>
                <c:pt idx="531">
                  <c:v>315.74554347826063</c:v>
                </c:pt>
                <c:pt idx="532">
                  <c:v>315.7211231884055</c:v>
                </c:pt>
                <c:pt idx="533">
                  <c:v>315.69670289855037</c:v>
                </c:pt>
                <c:pt idx="534">
                  <c:v>315.67228260869524</c:v>
                </c:pt>
                <c:pt idx="535">
                  <c:v>315.64786231884011</c:v>
                </c:pt>
                <c:pt idx="536">
                  <c:v>315.62344202898498</c:v>
                </c:pt>
                <c:pt idx="537">
                  <c:v>315.59902173912985</c:v>
                </c:pt>
                <c:pt idx="538">
                  <c:v>315.57460144927472</c:v>
                </c:pt>
                <c:pt idx="539">
                  <c:v>315.55018115941959</c:v>
                </c:pt>
                <c:pt idx="540">
                  <c:v>315.52576086956424</c:v>
                </c:pt>
                <c:pt idx="541">
                  <c:v>315.35364855072368</c:v>
                </c:pt>
                <c:pt idx="542">
                  <c:v>315.18153623188311</c:v>
                </c:pt>
                <c:pt idx="543">
                  <c:v>315.00942391304255</c:v>
                </c:pt>
                <c:pt idx="544">
                  <c:v>314.83731159420199</c:v>
                </c:pt>
                <c:pt idx="545">
                  <c:v>314.66519927536143</c:v>
                </c:pt>
                <c:pt idx="546">
                  <c:v>314.49308695652087</c:v>
                </c:pt>
                <c:pt idx="547">
                  <c:v>314.32097463768031</c:v>
                </c:pt>
                <c:pt idx="548">
                  <c:v>314.14886231883975</c:v>
                </c:pt>
                <c:pt idx="549">
                  <c:v>313.97674999999919</c:v>
                </c:pt>
                <c:pt idx="550">
                  <c:v>313.80463768115862</c:v>
                </c:pt>
                <c:pt idx="551">
                  <c:v>313.63252536231806</c:v>
                </c:pt>
                <c:pt idx="552">
                  <c:v>313.4604130434775</c:v>
                </c:pt>
                <c:pt idx="553">
                  <c:v>313.28830072463694</c:v>
                </c:pt>
                <c:pt idx="554">
                  <c:v>313.11618840579638</c:v>
                </c:pt>
                <c:pt idx="555">
                  <c:v>312.94407608695582</c:v>
                </c:pt>
                <c:pt idx="556">
                  <c:v>312.77196376811526</c:v>
                </c:pt>
                <c:pt idx="557">
                  <c:v>312.59985144927469</c:v>
                </c:pt>
                <c:pt idx="558">
                  <c:v>312.42773913043413</c:v>
                </c:pt>
                <c:pt idx="559">
                  <c:v>312.25562681159357</c:v>
                </c:pt>
                <c:pt idx="560">
                  <c:v>312.08351449275301</c:v>
                </c:pt>
                <c:pt idx="561">
                  <c:v>311.91140217391245</c:v>
                </c:pt>
                <c:pt idx="562">
                  <c:v>311.73928985507189</c:v>
                </c:pt>
                <c:pt idx="563">
                  <c:v>311.56717753623133</c:v>
                </c:pt>
                <c:pt idx="564">
                  <c:v>311.39506521739077</c:v>
                </c:pt>
                <c:pt idx="565">
                  <c:v>311.2229528985502</c:v>
                </c:pt>
                <c:pt idx="566">
                  <c:v>311.05084057970964</c:v>
                </c:pt>
                <c:pt idx="567">
                  <c:v>310.87872826086908</c:v>
                </c:pt>
                <c:pt idx="568">
                  <c:v>310.70661594202852</c:v>
                </c:pt>
                <c:pt idx="569">
                  <c:v>310.53450362318796</c:v>
                </c:pt>
                <c:pt idx="570">
                  <c:v>310.36239130434797</c:v>
                </c:pt>
                <c:pt idx="571">
                  <c:v>310.04904710144939</c:v>
                </c:pt>
                <c:pt idx="572">
                  <c:v>309.73570289855081</c:v>
                </c:pt>
                <c:pt idx="573">
                  <c:v>309.42235869565224</c:v>
                </c:pt>
                <c:pt idx="574">
                  <c:v>309.10901449275366</c:v>
                </c:pt>
                <c:pt idx="575">
                  <c:v>308.79567028985508</c:v>
                </c:pt>
                <c:pt idx="576">
                  <c:v>308.4823260869565</c:v>
                </c:pt>
                <c:pt idx="577">
                  <c:v>308.16898188405793</c:v>
                </c:pt>
                <c:pt idx="578">
                  <c:v>307.85563768115935</c:v>
                </c:pt>
                <c:pt idx="579">
                  <c:v>307.54229347826077</c:v>
                </c:pt>
                <c:pt idx="580">
                  <c:v>307.2289492753622</c:v>
                </c:pt>
                <c:pt idx="581">
                  <c:v>306.91560507246362</c:v>
                </c:pt>
                <c:pt idx="582">
                  <c:v>306.60226086956504</c:v>
                </c:pt>
                <c:pt idx="583">
                  <c:v>306.28891666666647</c:v>
                </c:pt>
                <c:pt idx="584">
                  <c:v>305.97557246376789</c:v>
                </c:pt>
                <c:pt idx="585">
                  <c:v>305.66222826086931</c:v>
                </c:pt>
                <c:pt idx="586">
                  <c:v>305.34888405797074</c:v>
                </c:pt>
                <c:pt idx="587">
                  <c:v>305.03553985507216</c:v>
                </c:pt>
                <c:pt idx="588">
                  <c:v>304.72219565217358</c:v>
                </c:pt>
                <c:pt idx="589">
                  <c:v>304.40885144927501</c:v>
                </c:pt>
                <c:pt idx="590">
                  <c:v>304.09550724637643</c:v>
                </c:pt>
                <c:pt idx="591">
                  <c:v>303.78216304347785</c:v>
                </c:pt>
                <c:pt idx="592">
                  <c:v>303.46881884057927</c:v>
                </c:pt>
                <c:pt idx="593">
                  <c:v>303.1554746376807</c:v>
                </c:pt>
                <c:pt idx="594">
                  <c:v>302.84213043478212</c:v>
                </c:pt>
                <c:pt idx="595">
                  <c:v>302.52878623188354</c:v>
                </c:pt>
                <c:pt idx="596">
                  <c:v>302.21544202898497</c:v>
                </c:pt>
                <c:pt idx="597">
                  <c:v>301.90209782608639</c:v>
                </c:pt>
                <c:pt idx="598">
                  <c:v>301.58875362318781</c:v>
                </c:pt>
                <c:pt idx="599">
                  <c:v>301.27540942028924</c:v>
                </c:pt>
                <c:pt idx="600">
                  <c:v>300.96206521739123</c:v>
                </c:pt>
                <c:pt idx="601">
                  <c:v>300.65101086956508</c:v>
                </c:pt>
                <c:pt idx="602">
                  <c:v>300.33995652173894</c:v>
                </c:pt>
                <c:pt idx="603">
                  <c:v>300.0289021739128</c:v>
                </c:pt>
                <c:pt idx="604">
                  <c:v>299.71784782608665</c:v>
                </c:pt>
                <c:pt idx="605">
                  <c:v>299.40679347826051</c:v>
                </c:pt>
                <c:pt idx="606">
                  <c:v>299.09573913043437</c:v>
                </c:pt>
                <c:pt idx="607">
                  <c:v>298.78468478260822</c:v>
                </c:pt>
                <c:pt idx="608">
                  <c:v>298.47363043478208</c:v>
                </c:pt>
                <c:pt idx="609">
                  <c:v>298.16257608695594</c:v>
                </c:pt>
                <c:pt idx="610">
                  <c:v>297.85152173912979</c:v>
                </c:pt>
                <c:pt idx="611">
                  <c:v>297.54046739130365</c:v>
                </c:pt>
                <c:pt idx="612">
                  <c:v>297.22941304347751</c:v>
                </c:pt>
                <c:pt idx="613">
                  <c:v>296.91835869565136</c:v>
                </c:pt>
                <c:pt idx="614">
                  <c:v>296.60730434782522</c:v>
                </c:pt>
                <c:pt idx="615">
                  <c:v>296.29624999999908</c:v>
                </c:pt>
                <c:pt idx="616">
                  <c:v>295.98519565217293</c:v>
                </c:pt>
                <c:pt idx="617">
                  <c:v>295.67414130434679</c:v>
                </c:pt>
                <c:pt idx="618">
                  <c:v>295.36308695652065</c:v>
                </c:pt>
                <c:pt idx="619">
                  <c:v>295.0520326086945</c:v>
                </c:pt>
                <c:pt idx="620">
                  <c:v>294.74097826086836</c:v>
                </c:pt>
                <c:pt idx="621">
                  <c:v>294.42992391304222</c:v>
                </c:pt>
                <c:pt idx="622">
                  <c:v>294.11886956521607</c:v>
                </c:pt>
                <c:pt idx="623">
                  <c:v>293.80781521738993</c:v>
                </c:pt>
                <c:pt idx="624">
                  <c:v>293.49676086956379</c:v>
                </c:pt>
                <c:pt idx="625">
                  <c:v>293.18570652173764</c:v>
                </c:pt>
                <c:pt idx="626">
                  <c:v>292.8746521739115</c:v>
                </c:pt>
                <c:pt idx="627">
                  <c:v>292.56359782608536</c:v>
                </c:pt>
                <c:pt idx="628">
                  <c:v>292.25254347825921</c:v>
                </c:pt>
                <c:pt idx="629">
                  <c:v>291.94148913043307</c:v>
                </c:pt>
                <c:pt idx="630">
                  <c:v>291.63043478260624</c:v>
                </c:pt>
                <c:pt idx="631">
                  <c:v>291.74460144927298</c:v>
                </c:pt>
                <c:pt idx="632">
                  <c:v>291.85876811593971</c:v>
                </c:pt>
                <c:pt idx="633">
                  <c:v>291.97293478260644</c:v>
                </c:pt>
                <c:pt idx="634">
                  <c:v>292.08710144927318</c:v>
                </c:pt>
                <c:pt idx="635">
                  <c:v>292.20126811593991</c:v>
                </c:pt>
                <c:pt idx="636">
                  <c:v>292.31543478260664</c:v>
                </c:pt>
                <c:pt idx="637">
                  <c:v>292.42960144927338</c:v>
                </c:pt>
                <c:pt idx="638">
                  <c:v>292.54376811594011</c:v>
                </c:pt>
                <c:pt idx="639">
                  <c:v>292.65793478260684</c:v>
                </c:pt>
                <c:pt idx="640">
                  <c:v>292.77210144927358</c:v>
                </c:pt>
                <c:pt idx="641">
                  <c:v>292.88626811594031</c:v>
                </c:pt>
                <c:pt idx="642">
                  <c:v>293.00043478260704</c:v>
                </c:pt>
                <c:pt idx="643">
                  <c:v>293.11460144927378</c:v>
                </c:pt>
                <c:pt idx="644">
                  <c:v>293.22876811594051</c:v>
                </c:pt>
                <c:pt idx="645">
                  <c:v>293.34293478260724</c:v>
                </c:pt>
                <c:pt idx="646">
                  <c:v>293.45710144927398</c:v>
                </c:pt>
                <c:pt idx="647">
                  <c:v>293.57126811594071</c:v>
                </c:pt>
                <c:pt idx="648">
                  <c:v>293.68543478260744</c:v>
                </c:pt>
                <c:pt idx="649">
                  <c:v>293.79960144927418</c:v>
                </c:pt>
                <c:pt idx="650">
                  <c:v>293.91376811594091</c:v>
                </c:pt>
                <c:pt idx="651">
                  <c:v>294.02793478260764</c:v>
                </c:pt>
                <c:pt idx="652">
                  <c:v>294.14210144927438</c:v>
                </c:pt>
                <c:pt idx="653">
                  <c:v>294.25626811594111</c:v>
                </c:pt>
                <c:pt idx="654">
                  <c:v>294.37043478260784</c:v>
                </c:pt>
                <c:pt idx="655">
                  <c:v>294.48460144927458</c:v>
                </c:pt>
                <c:pt idx="656">
                  <c:v>294.59876811594131</c:v>
                </c:pt>
                <c:pt idx="657">
                  <c:v>294.71293478260804</c:v>
                </c:pt>
                <c:pt idx="658">
                  <c:v>294.82710144927478</c:v>
                </c:pt>
                <c:pt idx="659">
                  <c:v>294.94126811594151</c:v>
                </c:pt>
                <c:pt idx="660">
                  <c:v>295.05543478260779</c:v>
                </c:pt>
                <c:pt idx="661">
                  <c:v>294.79482971014403</c:v>
                </c:pt>
                <c:pt idx="662">
                  <c:v>294.53422463768027</c:v>
                </c:pt>
                <c:pt idx="663">
                  <c:v>294.27361956521651</c:v>
                </c:pt>
                <c:pt idx="664">
                  <c:v>294.01301449275275</c:v>
                </c:pt>
                <c:pt idx="665">
                  <c:v>293.75240942028898</c:v>
                </c:pt>
                <c:pt idx="666">
                  <c:v>293.49180434782522</c:v>
                </c:pt>
                <c:pt idx="667">
                  <c:v>293.23119927536146</c:v>
                </c:pt>
                <c:pt idx="668">
                  <c:v>292.9705942028977</c:v>
                </c:pt>
                <c:pt idx="669">
                  <c:v>292.70998913043394</c:v>
                </c:pt>
                <c:pt idx="670">
                  <c:v>292.44938405797018</c:v>
                </c:pt>
                <c:pt idx="671">
                  <c:v>292.18877898550642</c:v>
                </c:pt>
                <c:pt idx="672">
                  <c:v>291.92817391304266</c:v>
                </c:pt>
                <c:pt idx="673">
                  <c:v>291.66756884057889</c:v>
                </c:pt>
                <c:pt idx="674">
                  <c:v>291.40696376811513</c:v>
                </c:pt>
                <c:pt idx="675">
                  <c:v>291.14635869565137</c:v>
                </c:pt>
                <c:pt idx="676">
                  <c:v>290.88575362318761</c:v>
                </c:pt>
                <c:pt idx="677">
                  <c:v>290.62514855072385</c:v>
                </c:pt>
                <c:pt idx="678">
                  <c:v>290.36454347826009</c:v>
                </c:pt>
                <c:pt idx="679">
                  <c:v>290.10393840579633</c:v>
                </c:pt>
                <c:pt idx="680">
                  <c:v>289.84333333333257</c:v>
                </c:pt>
                <c:pt idx="681">
                  <c:v>289.58272826086881</c:v>
                </c:pt>
                <c:pt idx="682">
                  <c:v>289.32212318840504</c:v>
                </c:pt>
                <c:pt idx="683">
                  <c:v>289.06151811594128</c:v>
                </c:pt>
                <c:pt idx="684">
                  <c:v>288.80091304347752</c:v>
                </c:pt>
                <c:pt idx="685">
                  <c:v>288.54030797101376</c:v>
                </c:pt>
                <c:pt idx="686">
                  <c:v>288.27970289855</c:v>
                </c:pt>
                <c:pt idx="687">
                  <c:v>288.01909782608624</c:v>
                </c:pt>
                <c:pt idx="688">
                  <c:v>287.75849275362248</c:v>
                </c:pt>
                <c:pt idx="689">
                  <c:v>287.49788768115872</c:v>
                </c:pt>
                <c:pt idx="690">
                  <c:v>287.23728260869575</c:v>
                </c:pt>
                <c:pt idx="691">
                  <c:v>286.5747608695653</c:v>
                </c:pt>
                <c:pt idx="692">
                  <c:v>285.91223913043484</c:v>
                </c:pt>
                <c:pt idx="693">
                  <c:v>285.24971739130439</c:v>
                </c:pt>
                <c:pt idx="694">
                  <c:v>284.58719565217393</c:v>
                </c:pt>
                <c:pt idx="695">
                  <c:v>283.92467391304348</c:v>
                </c:pt>
                <c:pt idx="696">
                  <c:v>283.26215217391302</c:v>
                </c:pt>
                <c:pt idx="697">
                  <c:v>282.59963043478257</c:v>
                </c:pt>
                <c:pt idx="698">
                  <c:v>281.93710869565211</c:v>
                </c:pt>
                <c:pt idx="699">
                  <c:v>281.27458695652166</c:v>
                </c:pt>
                <c:pt idx="700">
                  <c:v>280.6120652173912</c:v>
                </c:pt>
                <c:pt idx="701">
                  <c:v>279.94954347826075</c:v>
                </c:pt>
                <c:pt idx="702">
                  <c:v>279.2870217391303</c:v>
                </c:pt>
                <c:pt idx="703">
                  <c:v>278.62449999999984</c:v>
                </c:pt>
                <c:pt idx="704">
                  <c:v>277.96197826086939</c:v>
                </c:pt>
                <c:pt idx="705">
                  <c:v>277.29945652173893</c:v>
                </c:pt>
                <c:pt idx="706">
                  <c:v>276.63693478260848</c:v>
                </c:pt>
                <c:pt idx="707">
                  <c:v>275.97441304347802</c:v>
                </c:pt>
                <c:pt idx="708">
                  <c:v>275.31189130434757</c:v>
                </c:pt>
                <c:pt idx="709">
                  <c:v>274.64936956521711</c:v>
                </c:pt>
                <c:pt idx="710">
                  <c:v>273.98684782608666</c:v>
                </c:pt>
                <c:pt idx="711">
                  <c:v>273.32432608695621</c:v>
                </c:pt>
                <c:pt idx="712">
                  <c:v>272.66180434782575</c:v>
                </c:pt>
                <c:pt idx="713">
                  <c:v>271.9992826086953</c:v>
                </c:pt>
                <c:pt idx="714">
                  <c:v>271.33676086956484</c:v>
                </c:pt>
                <c:pt idx="715">
                  <c:v>270.67423913043439</c:v>
                </c:pt>
                <c:pt idx="716">
                  <c:v>270.01171739130393</c:v>
                </c:pt>
                <c:pt idx="717">
                  <c:v>269.34919565217348</c:v>
                </c:pt>
                <c:pt idx="718">
                  <c:v>268.68667391304302</c:v>
                </c:pt>
                <c:pt idx="719">
                  <c:v>268.02415217391257</c:v>
                </c:pt>
                <c:pt idx="720">
                  <c:v>267.36163043478155</c:v>
                </c:pt>
                <c:pt idx="721">
                  <c:v>267.0539927536222</c:v>
                </c:pt>
                <c:pt idx="722">
                  <c:v>266.74635507246285</c:v>
                </c:pt>
                <c:pt idx="723">
                  <c:v>266.4387173913035</c:v>
                </c:pt>
                <c:pt idx="724">
                  <c:v>266.13107971014415</c:v>
                </c:pt>
                <c:pt idx="725">
                  <c:v>265.8234420289848</c:v>
                </c:pt>
                <c:pt idx="726">
                  <c:v>265.51580434782545</c:v>
                </c:pt>
                <c:pt idx="727">
                  <c:v>265.2081666666661</c:v>
                </c:pt>
                <c:pt idx="728">
                  <c:v>264.90052898550675</c:v>
                </c:pt>
                <c:pt idx="729">
                  <c:v>264.5928913043474</c:v>
                </c:pt>
                <c:pt idx="730">
                  <c:v>264.28525362318805</c:v>
                </c:pt>
                <c:pt idx="731">
                  <c:v>263.97761594202871</c:v>
                </c:pt>
                <c:pt idx="732">
                  <c:v>263.66997826086936</c:v>
                </c:pt>
                <c:pt idx="733">
                  <c:v>263.36234057971001</c:v>
                </c:pt>
                <c:pt idx="734">
                  <c:v>263.05470289855066</c:v>
                </c:pt>
                <c:pt idx="735">
                  <c:v>262.74706521739131</c:v>
                </c:pt>
                <c:pt idx="736">
                  <c:v>262.43942753623196</c:v>
                </c:pt>
                <c:pt idx="737">
                  <c:v>262.13178985507261</c:v>
                </c:pt>
                <c:pt idx="738">
                  <c:v>261.82415217391326</c:v>
                </c:pt>
                <c:pt idx="739">
                  <c:v>261.51651449275391</c:v>
                </c:pt>
                <c:pt idx="740">
                  <c:v>261.20887681159456</c:v>
                </c:pt>
                <c:pt idx="741">
                  <c:v>260.90123913043521</c:v>
                </c:pt>
                <c:pt idx="742">
                  <c:v>260.59360144927587</c:v>
                </c:pt>
                <c:pt idx="743">
                  <c:v>260.28596376811652</c:v>
                </c:pt>
                <c:pt idx="744">
                  <c:v>259.97832608695717</c:v>
                </c:pt>
                <c:pt idx="745">
                  <c:v>259.67068840579782</c:v>
                </c:pt>
                <c:pt idx="746">
                  <c:v>259.36305072463847</c:v>
                </c:pt>
                <c:pt idx="747">
                  <c:v>259.05541304347912</c:v>
                </c:pt>
                <c:pt idx="748">
                  <c:v>258.74777536231977</c:v>
                </c:pt>
                <c:pt idx="749">
                  <c:v>258.44013768116042</c:v>
                </c:pt>
                <c:pt idx="750">
                  <c:v>258.13250000000062</c:v>
                </c:pt>
                <c:pt idx="751">
                  <c:v>258.09385869565267</c:v>
                </c:pt>
                <c:pt idx="752">
                  <c:v>258.05521739130472</c:v>
                </c:pt>
                <c:pt idx="753">
                  <c:v>258.01657608695677</c:v>
                </c:pt>
                <c:pt idx="754">
                  <c:v>257.97793478260883</c:v>
                </c:pt>
                <c:pt idx="755">
                  <c:v>257.93929347826088</c:v>
                </c:pt>
                <c:pt idx="756">
                  <c:v>257.90065217391293</c:v>
                </c:pt>
                <c:pt idx="757">
                  <c:v>257.86201086956498</c:v>
                </c:pt>
                <c:pt idx="758">
                  <c:v>257.82336956521704</c:v>
                </c:pt>
                <c:pt idx="759">
                  <c:v>257.78472826086909</c:v>
                </c:pt>
                <c:pt idx="760">
                  <c:v>257.74608695652114</c:v>
                </c:pt>
                <c:pt idx="761">
                  <c:v>257.70744565217319</c:v>
                </c:pt>
                <c:pt idx="762">
                  <c:v>257.66880434782524</c:v>
                </c:pt>
                <c:pt idx="763">
                  <c:v>257.6301630434773</c:v>
                </c:pt>
                <c:pt idx="764">
                  <c:v>257.59152173912935</c:v>
                </c:pt>
                <c:pt idx="765">
                  <c:v>257.5528804347814</c:v>
                </c:pt>
                <c:pt idx="766">
                  <c:v>257.51423913043345</c:v>
                </c:pt>
                <c:pt idx="767">
                  <c:v>257.4755978260855</c:v>
                </c:pt>
                <c:pt idx="768">
                  <c:v>257.43695652173756</c:v>
                </c:pt>
                <c:pt idx="769">
                  <c:v>257.39831521738961</c:v>
                </c:pt>
                <c:pt idx="770">
                  <c:v>257.35967391304166</c:v>
                </c:pt>
                <c:pt idx="771">
                  <c:v>257.32103260869371</c:v>
                </c:pt>
                <c:pt idx="772">
                  <c:v>257.28239130434577</c:v>
                </c:pt>
                <c:pt idx="773">
                  <c:v>257.24374999999782</c:v>
                </c:pt>
                <c:pt idx="774">
                  <c:v>257.20510869564987</c:v>
                </c:pt>
                <c:pt idx="775">
                  <c:v>257.16646739130192</c:v>
                </c:pt>
                <c:pt idx="776">
                  <c:v>257.12782608695397</c:v>
                </c:pt>
                <c:pt idx="777">
                  <c:v>257.08918478260603</c:v>
                </c:pt>
                <c:pt idx="778">
                  <c:v>257.05054347825808</c:v>
                </c:pt>
                <c:pt idx="779">
                  <c:v>257.01190217391013</c:v>
                </c:pt>
                <c:pt idx="780">
                  <c:v>256.97326086956264</c:v>
                </c:pt>
                <c:pt idx="781">
                  <c:v>257.15234057970764</c:v>
                </c:pt>
                <c:pt idx="782">
                  <c:v>257.33142028985264</c:v>
                </c:pt>
                <c:pt idx="783">
                  <c:v>257.51049999999765</c:v>
                </c:pt>
                <c:pt idx="784">
                  <c:v>257.68957971014265</c:v>
                </c:pt>
                <c:pt idx="785">
                  <c:v>257.86865942028766</c:v>
                </c:pt>
                <c:pt idx="786">
                  <c:v>258.04773913043266</c:v>
                </c:pt>
                <c:pt idx="787">
                  <c:v>258.22681884057766</c:v>
                </c:pt>
                <c:pt idx="788">
                  <c:v>258.40589855072267</c:v>
                </c:pt>
                <c:pt idx="789">
                  <c:v>258.58497826086767</c:v>
                </c:pt>
                <c:pt idx="790">
                  <c:v>258.76405797101268</c:v>
                </c:pt>
                <c:pt idx="791">
                  <c:v>258.94313768115768</c:v>
                </c:pt>
                <c:pt idx="792">
                  <c:v>259.12221739130268</c:v>
                </c:pt>
                <c:pt idx="793">
                  <c:v>259.30129710144769</c:v>
                </c:pt>
                <c:pt idx="794">
                  <c:v>259.48037681159269</c:v>
                </c:pt>
                <c:pt idx="795">
                  <c:v>259.6594565217377</c:v>
                </c:pt>
                <c:pt idx="796">
                  <c:v>259.8385362318827</c:v>
                </c:pt>
                <c:pt idx="797">
                  <c:v>260.0176159420277</c:v>
                </c:pt>
                <c:pt idx="798">
                  <c:v>260.19669565217271</c:v>
                </c:pt>
                <c:pt idx="799">
                  <c:v>260.37577536231771</c:v>
                </c:pt>
                <c:pt idx="800">
                  <c:v>260.55485507246271</c:v>
                </c:pt>
                <c:pt idx="801">
                  <c:v>260.73393478260772</c:v>
                </c:pt>
                <c:pt idx="802">
                  <c:v>260.91301449275272</c:v>
                </c:pt>
                <c:pt idx="803">
                  <c:v>261.09209420289773</c:v>
                </c:pt>
                <c:pt idx="804">
                  <c:v>261.27117391304273</c:v>
                </c:pt>
                <c:pt idx="805">
                  <c:v>261.45025362318773</c:v>
                </c:pt>
                <c:pt idx="806">
                  <c:v>261.62933333333274</c:v>
                </c:pt>
                <c:pt idx="807">
                  <c:v>261.80841304347774</c:v>
                </c:pt>
                <c:pt idx="808">
                  <c:v>261.98749275362275</c:v>
                </c:pt>
                <c:pt idx="809">
                  <c:v>262.16657246376775</c:v>
                </c:pt>
                <c:pt idx="810">
                  <c:v>262.34565217391219</c:v>
                </c:pt>
                <c:pt idx="811">
                  <c:v>262.38298188405719</c:v>
                </c:pt>
                <c:pt idx="812">
                  <c:v>262.42031159420219</c:v>
                </c:pt>
                <c:pt idx="813">
                  <c:v>262.45764130434719</c:v>
                </c:pt>
                <c:pt idx="814">
                  <c:v>262.49497101449219</c:v>
                </c:pt>
                <c:pt idx="815">
                  <c:v>262.5323007246372</c:v>
                </c:pt>
                <c:pt idx="816">
                  <c:v>262.5696304347822</c:v>
                </c:pt>
                <c:pt idx="817">
                  <c:v>262.6069601449272</c:v>
                </c:pt>
                <c:pt idx="818">
                  <c:v>262.6442898550722</c:v>
                </c:pt>
                <c:pt idx="819">
                  <c:v>262.6816195652172</c:v>
                </c:pt>
                <c:pt idx="820">
                  <c:v>262.71894927536221</c:v>
                </c:pt>
                <c:pt idx="821">
                  <c:v>262.75627898550721</c:v>
                </c:pt>
                <c:pt idx="822">
                  <c:v>262.79360869565221</c:v>
                </c:pt>
                <c:pt idx="823">
                  <c:v>262.83093840579721</c:v>
                </c:pt>
                <c:pt idx="824">
                  <c:v>262.86826811594221</c:v>
                </c:pt>
                <c:pt idx="825">
                  <c:v>262.90559782608722</c:v>
                </c:pt>
                <c:pt idx="826">
                  <c:v>262.94292753623222</c:v>
                </c:pt>
                <c:pt idx="827">
                  <c:v>262.98025724637722</c:v>
                </c:pt>
                <c:pt idx="828">
                  <c:v>263.01758695652222</c:v>
                </c:pt>
                <c:pt idx="829">
                  <c:v>263.05491666666722</c:v>
                </c:pt>
                <c:pt idx="830">
                  <c:v>263.09224637681223</c:v>
                </c:pt>
                <c:pt idx="831">
                  <c:v>263.12957608695723</c:v>
                </c:pt>
                <c:pt idx="832">
                  <c:v>263.16690579710223</c:v>
                </c:pt>
                <c:pt idx="833">
                  <c:v>263.20423550724723</c:v>
                </c:pt>
                <c:pt idx="834">
                  <c:v>263.24156521739224</c:v>
                </c:pt>
                <c:pt idx="835">
                  <c:v>263.27889492753724</c:v>
                </c:pt>
                <c:pt idx="836">
                  <c:v>263.31622463768224</c:v>
                </c:pt>
                <c:pt idx="837">
                  <c:v>263.35355434782724</c:v>
                </c:pt>
                <c:pt idx="838">
                  <c:v>263.39088405797224</c:v>
                </c:pt>
                <c:pt idx="839">
                  <c:v>263.42821376811725</c:v>
                </c:pt>
                <c:pt idx="840">
                  <c:v>263.46554347826168</c:v>
                </c:pt>
                <c:pt idx="841">
                  <c:v>263.44810144927618</c:v>
                </c:pt>
                <c:pt idx="842">
                  <c:v>263.43065942029068</c:v>
                </c:pt>
                <c:pt idx="843">
                  <c:v>263.41321739130518</c:v>
                </c:pt>
                <c:pt idx="844">
                  <c:v>263.39577536231968</c:v>
                </c:pt>
                <c:pt idx="845">
                  <c:v>263.37833333333418</c:v>
                </c:pt>
                <c:pt idx="846">
                  <c:v>263.36089130434868</c:v>
                </c:pt>
                <c:pt idx="847">
                  <c:v>263.34344927536318</c:v>
                </c:pt>
                <c:pt idx="848">
                  <c:v>263.32600724637769</c:v>
                </c:pt>
                <c:pt idx="849">
                  <c:v>263.30856521739219</c:v>
                </c:pt>
                <c:pt idx="850">
                  <c:v>263.29112318840669</c:v>
                </c:pt>
                <c:pt idx="851">
                  <c:v>263.27368115942119</c:v>
                </c:pt>
                <c:pt idx="852">
                  <c:v>263.25623913043569</c:v>
                </c:pt>
                <c:pt idx="853">
                  <c:v>263.23879710145019</c:v>
                </c:pt>
                <c:pt idx="854">
                  <c:v>263.22135507246469</c:v>
                </c:pt>
                <c:pt idx="855">
                  <c:v>263.20391304347919</c:v>
                </c:pt>
                <c:pt idx="856">
                  <c:v>263.18647101449369</c:v>
                </c:pt>
                <c:pt idx="857">
                  <c:v>263.16902898550819</c:v>
                </c:pt>
                <c:pt idx="858">
                  <c:v>263.15158695652269</c:v>
                </c:pt>
                <c:pt idx="859">
                  <c:v>263.13414492753719</c:v>
                </c:pt>
                <c:pt idx="860">
                  <c:v>263.11670289855169</c:v>
                </c:pt>
                <c:pt idx="861">
                  <c:v>263.09926086956619</c:v>
                </c:pt>
                <c:pt idx="862">
                  <c:v>263.08181884058069</c:v>
                </c:pt>
                <c:pt idx="863">
                  <c:v>263.0643768115952</c:v>
                </c:pt>
                <c:pt idx="864">
                  <c:v>263.0469347826097</c:v>
                </c:pt>
                <c:pt idx="865">
                  <c:v>263.0294927536242</c:v>
                </c:pt>
                <c:pt idx="866">
                  <c:v>263.0120507246387</c:v>
                </c:pt>
                <c:pt idx="867">
                  <c:v>262.9946086956532</c:v>
                </c:pt>
                <c:pt idx="868">
                  <c:v>262.9771666666677</c:v>
                </c:pt>
                <c:pt idx="869">
                  <c:v>262.9597246376822</c:v>
                </c:pt>
                <c:pt idx="870">
                  <c:v>262.94228260869659</c:v>
                </c:pt>
                <c:pt idx="871">
                  <c:v>263.10544565217475</c:v>
                </c:pt>
                <c:pt idx="872">
                  <c:v>263.26860869565292</c:v>
                </c:pt>
                <c:pt idx="873">
                  <c:v>263.43177173913108</c:v>
                </c:pt>
                <c:pt idx="874">
                  <c:v>263.59493478260924</c:v>
                </c:pt>
                <c:pt idx="875">
                  <c:v>263.75809782608741</c:v>
                </c:pt>
                <c:pt idx="876">
                  <c:v>263.92126086956557</c:v>
                </c:pt>
                <c:pt idx="877">
                  <c:v>264.08442391304374</c:v>
                </c:pt>
                <c:pt idx="878">
                  <c:v>264.2475869565219</c:v>
                </c:pt>
                <c:pt idx="879">
                  <c:v>264.41075000000006</c:v>
                </c:pt>
                <c:pt idx="880">
                  <c:v>264.57391304347823</c:v>
                </c:pt>
                <c:pt idx="881">
                  <c:v>264.73707608695639</c:v>
                </c:pt>
                <c:pt idx="882">
                  <c:v>264.90023913043456</c:v>
                </c:pt>
                <c:pt idx="883">
                  <c:v>265.06340217391272</c:v>
                </c:pt>
                <c:pt idx="884">
                  <c:v>265.22656521739088</c:v>
                </c:pt>
                <c:pt idx="885">
                  <c:v>265.38972826086905</c:v>
                </c:pt>
                <c:pt idx="886">
                  <c:v>265.55289130434721</c:v>
                </c:pt>
                <c:pt idx="887">
                  <c:v>265.71605434782538</c:v>
                </c:pt>
                <c:pt idx="888">
                  <c:v>265.87921739130354</c:v>
                </c:pt>
                <c:pt idx="889">
                  <c:v>266.04238043478171</c:v>
                </c:pt>
                <c:pt idx="890">
                  <c:v>266.20554347825987</c:v>
                </c:pt>
                <c:pt idx="891">
                  <c:v>266.36870652173803</c:v>
                </c:pt>
                <c:pt idx="892">
                  <c:v>266.5318695652162</c:v>
                </c:pt>
                <c:pt idx="893">
                  <c:v>266.69503260869436</c:v>
                </c:pt>
                <c:pt idx="894">
                  <c:v>266.85819565217253</c:v>
                </c:pt>
                <c:pt idx="895">
                  <c:v>267.02135869565069</c:v>
                </c:pt>
                <c:pt idx="896">
                  <c:v>267.18452173912885</c:v>
                </c:pt>
                <c:pt idx="897">
                  <c:v>267.34768478260702</c:v>
                </c:pt>
                <c:pt idx="898">
                  <c:v>267.51084782608518</c:v>
                </c:pt>
                <c:pt idx="899">
                  <c:v>267.67401086956335</c:v>
                </c:pt>
                <c:pt idx="900">
                  <c:v>267.83717391304208</c:v>
                </c:pt>
                <c:pt idx="901">
                  <c:v>268.00679347825951</c:v>
                </c:pt>
                <c:pt idx="902">
                  <c:v>268.17641304347694</c:v>
                </c:pt>
                <c:pt idx="903">
                  <c:v>268.34603260869437</c:v>
                </c:pt>
                <c:pt idx="904">
                  <c:v>268.5156521739118</c:v>
                </c:pt>
                <c:pt idx="905">
                  <c:v>268.68527173912923</c:v>
                </c:pt>
                <c:pt idx="906">
                  <c:v>268.85489130434667</c:v>
                </c:pt>
                <c:pt idx="907">
                  <c:v>269.0245108695641</c:v>
                </c:pt>
                <c:pt idx="908">
                  <c:v>269.19413043478153</c:v>
                </c:pt>
                <c:pt idx="909">
                  <c:v>269.36374999999896</c:v>
                </c:pt>
                <c:pt idx="910">
                  <c:v>269.53336956521639</c:v>
                </c:pt>
                <c:pt idx="911">
                  <c:v>269.70298913043382</c:v>
                </c:pt>
                <c:pt idx="912">
                  <c:v>269.87260869565125</c:v>
                </c:pt>
                <c:pt idx="913">
                  <c:v>270.04222826086868</c:v>
                </c:pt>
                <c:pt idx="914">
                  <c:v>270.21184782608611</c:v>
                </c:pt>
                <c:pt idx="915">
                  <c:v>270.38146739130354</c:v>
                </c:pt>
                <c:pt idx="916">
                  <c:v>270.55108695652098</c:v>
                </c:pt>
                <c:pt idx="917">
                  <c:v>270.72070652173841</c:v>
                </c:pt>
                <c:pt idx="918">
                  <c:v>270.89032608695584</c:v>
                </c:pt>
                <c:pt idx="919">
                  <c:v>271.05994565217327</c:v>
                </c:pt>
                <c:pt idx="920">
                  <c:v>271.2295652173907</c:v>
                </c:pt>
                <c:pt idx="921">
                  <c:v>271.39918478260813</c:v>
                </c:pt>
                <c:pt idx="922">
                  <c:v>271.56880434782556</c:v>
                </c:pt>
                <c:pt idx="923">
                  <c:v>271.73842391304299</c:v>
                </c:pt>
                <c:pt idx="924">
                  <c:v>271.90804347826042</c:v>
                </c:pt>
                <c:pt idx="925">
                  <c:v>272.07766304347786</c:v>
                </c:pt>
                <c:pt idx="926">
                  <c:v>272.24728260869529</c:v>
                </c:pt>
                <c:pt idx="927">
                  <c:v>272.41690217391272</c:v>
                </c:pt>
                <c:pt idx="928">
                  <c:v>272.58652173913015</c:v>
                </c:pt>
                <c:pt idx="929">
                  <c:v>272.75614130434758</c:v>
                </c:pt>
                <c:pt idx="930">
                  <c:v>272.92576086956569</c:v>
                </c:pt>
                <c:pt idx="931">
                  <c:v>273.39430072463813</c:v>
                </c:pt>
                <c:pt idx="932">
                  <c:v>273.86284057971056</c:v>
                </c:pt>
                <c:pt idx="933">
                  <c:v>274.331380434783</c:v>
                </c:pt>
                <c:pt idx="934">
                  <c:v>274.79992028985544</c:v>
                </c:pt>
                <c:pt idx="935">
                  <c:v>275.26846014492787</c:v>
                </c:pt>
                <c:pt idx="936">
                  <c:v>275.73700000000031</c:v>
                </c:pt>
                <c:pt idx="937">
                  <c:v>276.20553985507274</c:v>
                </c:pt>
                <c:pt idx="938">
                  <c:v>276.67407971014518</c:v>
                </c:pt>
                <c:pt idx="939">
                  <c:v>277.14261956521761</c:v>
                </c:pt>
                <c:pt idx="940">
                  <c:v>277.61115942029005</c:v>
                </c:pt>
                <c:pt idx="941">
                  <c:v>278.07969927536249</c:v>
                </c:pt>
                <c:pt idx="942">
                  <c:v>278.54823913043492</c:v>
                </c:pt>
                <c:pt idx="943">
                  <c:v>279.01677898550736</c:v>
                </c:pt>
                <c:pt idx="944">
                  <c:v>279.48531884057979</c:v>
                </c:pt>
                <c:pt idx="945">
                  <c:v>279.95385869565223</c:v>
                </c:pt>
                <c:pt idx="946">
                  <c:v>280.42239855072467</c:v>
                </c:pt>
                <c:pt idx="947">
                  <c:v>280.8909384057971</c:v>
                </c:pt>
                <c:pt idx="948">
                  <c:v>281.35947826086954</c:v>
                </c:pt>
                <c:pt idx="949">
                  <c:v>281.82801811594197</c:v>
                </c:pt>
                <c:pt idx="950">
                  <c:v>282.29655797101441</c:v>
                </c:pt>
                <c:pt idx="951">
                  <c:v>282.76509782608684</c:v>
                </c:pt>
                <c:pt idx="952">
                  <c:v>283.23363768115928</c:v>
                </c:pt>
                <c:pt idx="953">
                  <c:v>283.70217753623172</c:v>
                </c:pt>
                <c:pt idx="954">
                  <c:v>284.17071739130415</c:v>
                </c:pt>
                <c:pt idx="955">
                  <c:v>284.63925724637659</c:v>
                </c:pt>
                <c:pt idx="956">
                  <c:v>285.10779710144902</c:v>
                </c:pt>
                <c:pt idx="957">
                  <c:v>285.57633695652146</c:v>
                </c:pt>
                <c:pt idx="958">
                  <c:v>286.04487681159389</c:v>
                </c:pt>
                <c:pt idx="959">
                  <c:v>286.51341666666633</c:v>
                </c:pt>
                <c:pt idx="960">
                  <c:v>286.98195652173945</c:v>
                </c:pt>
                <c:pt idx="961">
                  <c:v>287.58261956521773</c:v>
                </c:pt>
                <c:pt idx="962">
                  <c:v>288.183282608696</c:v>
                </c:pt>
                <c:pt idx="963">
                  <c:v>288.78394565217428</c:v>
                </c:pt>
                <c:pt idx="964">
                  <c:v>289.38460869565256</c:v>
                </c:pt>
                <c:pt idx="965">
                  <c:v>289.98527173913084</c:v>
                </c:pt>
                <c:pt idx="966">
                  <c:v>290.58593478260912</c:v>
                </c:pt>
                <c:pt idx="967">
                  <c:v>291.18659782608739</c:v>
                </c:pt>
                <c:pt idx="968">
                  <c:v>291.78726086956567</c:v>
                </c:pt>
                <c:pt idx="969">
                  <c:v>292.38792391304395</c:v>
                </c:pt>
                <c:pt idx="970">
                  <c:v>292.98858695652223</c:v>
                </c:pt>
                <c:pt idx="971">
                  <c:v>293.5892500000005</c:v>
                </c:pt>
                <c:pt idx="972">
                  <c:v>294.18991304347878</c:v>
                </c:pt>
                <c:pt idx="973">
                  <c:v>294.79057608695706</c:v>
                </c:pt>
                <c:pt idx="974">
                  <c:v>295.39123913043534</c:v>
                </c:pt>
                <c:pt idx="975">
                  <c:v>295.99190217391362</c:v>
                </c:pt>
                <c:pt idx="976">
                  <c:v>296.59256521739189</c:v>
                </c:pt>
                <c:pt idx="977">
                  <c:v>297.19322826087017</c:v>
                </c:pt>
                <c:pt idx="978">
                  <c:v>297.79389130434845</c:v>
                </c:pt>
                <c:pt idx="979">
                  <c:v>298.39455434782673</c:v>
                </c:pt>
                <c:pt idx="980">
                  <c:v>298.995217391305</c:v>
                </c:pt>
                <c:pt idx="981">
                  <c:v>299.59588043478328</c:v>
                </c:pt>
                <c:pt idx="982">
                  <c:v>300.19654347826156</c:v>
                </c:pt>
                <c:pt idx="983">
                  <c:v>300.79720652173984</c:v>
                </c:pt>
                <c:pt idx="984">
                  <c:v>301.39786956521812</c:v>
                </c:pt>
                <c:pt idx="985">
                  <c:v>301.99853260869639</c:v>
                </c:pt>
                <c:pt idx="986">
                  <c:v>302.59919565217467</c:v>
                </c:pt>
                <c:pt idx="987">
                  <c:v>303.19985869565295</c:v>
                </c:pt>
                <c:pt idx="988">
                  <c:v>303.80052173913123</c:v>
                </c:pt>
                <c:pt idx="989">
                  <c:v>304.4011847826095</c:v>
                </c:pt>
                <c:pt idx="990">
                  <c:v>305.00184782608858</c:v>
                </c:pt>
                <c:pt idx="991">
                  <c:v>305.55039492753775</c:v>
                </c:pt>
                <c:pt idx="992">
                  <c:v>306.09894202898693</c:v>
                </c:pt>
                <c:pt idx="993">
                  <c:v>306.6474891304361</c:v>
                </c:pt>
                <c:pt idx="994">
                  <c:v>307.19603623188527</c:v>
                </c:pt>
                <c:pt idx="995">
                  <c:v>307.74458333333445</c:v>
                </c:pt>
                <c:pt idx="996">
                  <c:v>308.29313043478362</c:v>
                </c:pt>
                <c:pt idx="997">
                  <c:v>308.84167753623279</c:v>
                </c:pt>
                <c:pt idx="998">
                  <c:v>309.39022463768197</c:v>
                </c:pt>
                <c:pt idx="999">
                  <c:v>309.93877173913114</c:v>
                </c:pt>
                <c:pt idx="1000">
                  <c:v>310.48731884058031</c:v>
                </c:pt>
                <c:pt idx="1001">
                  <c:v>311.03586594202949</c:v>
                </c:pt>
                <c:pt idx="1002">
                  <c:v>311.58441304347866</c:v>
                </c:pt>
                <c:pt idx="1003">
                  <c:v>312.13296014492784</c:v>
                </c:pt>
                <c:pt idx="1004">
                  <c:v>312.68150724637701</c:v>
                </c:pt>
                <c:pt idx="1005">
                  <c:v>313.23005434782618</c:v>
                </c:pt>
                <c:pt idx="1006">
                  <c:v>313.77860144927536</c:v>
                </c:pt>
                <c:pt idx="1007">
                  <c:v>314.32714855072453</c:v>
                </c:pt>
                <c:pt idx="1008">
                  <c:v>314.8756956521737</c:v>
                </c:pt>
                <c:pt idx="1009">
                  <c:v>315.42424275362288</c:v>
                </c:pt>
                <c:pt idx="1010">
                  <c:v>315.97278985507205</c:v>
                </c:pt>
                <c:pt idx="1011">
                  <c:v>316.52133695652122</c:v>
                </c:pt>
                <c:pt idx="1012">
                  <c:v>317.0698840579704</c:v>
                </c:pt>
                <c:pt idx="1013">
                  <c:v>317.61843115941957</c:v>
                </c:pt>
                <c:pt idx="1014">
                  <c:v>318.16697826086875</c:v>
                </c:pt>
                <c:pt idx="1015">
                  <c:v>318.71552536231792</c:v>
                </c:pt>
                <c:pt idx="1016">
                  <c:v>319.26407246376709</c:v>
                </c:pt>
                <c:pt idx="1017">
                  <c:v>319.81261956521627</c:v>
                </c:pt>
                <c:pt idx="1018">
                  <c:v>320.36116666666544</c:v>
                </c:pt>
                <c:pt idx="1019">
                  <c:v>320.90971376811461</c:v>
                </c:pt>
                <c:pt idx="1020">
                  <c:v>321.45826086956367</c:v>
                </c:pt>
                <c:pt idx="1021">
                  <c:v>322.04827898550576</c:v>
                </c:pt>
                <c:pt idx="1022">
                  <c:v>322.63829710144785</c:v>
                </c:pt>
                <c:pt idx="1023">
                  <c:v>323.22831521738993</c:v>
                </c:pt>
                <c:pt idx="1024">
                  <c:v>323.81833333333202</c:v>
                </c:pt>
                <c:pt idx="1025">
                  <c:v>324.40835144927411</c:v>
                </c:pt>
                <c:pt idx="1026">
                  <c:v>324.99836956521619</c:v>
                </c:pt>
                <c:pt idx="1027">
                  <c:v>325.58838768115828</c:v>
                </c:pt>
                <c:pt idx="1028">
                  <c:v>326.17840579710037</c:v>
                </c:pt>
                <c:pt idx="1029">
                  <c:v>326.76842391304245</c:v>
                </c:pt>
                <c:pt idx="1030">
                  <c:v>327.35844202898454</c:v>
                </c:pt>
                <c:pt idx="1031">
                  <c:v>327.94846014492663</c:v>
                </c:pt>
                <c:pt idx="1032">
                  <c:v>328.53847826086871</c:v>
                </c:pt>
                <c:pt idx="1033">
                  <c:v>329.1284963768108</c:v>
                </c:pt>
                <c:pt idx="1034">
                  <c:v>329.71851449275289</c:v>
                </c:pt>
                <c:pt idx="1035">
                  <c:v>330.30853260869497</c:v>
                </c:pt>
                <c:pt idx="1036">
                  <c:v>330.89855072463706</c:v>
                </c:pt>
                <c:pt idx="1037">
                  <c:v>331.48856884057915</c:v>
                </c:pt>
                <c:pt idx="1038">
                  <c:v>332.07858695652124</c:v>
                </c:pt>
                <c:pt idx="1039">
                  <c:v>332.66860507246332</c:v>
                </c:pt>
                <c:pt idx="1040">
                  <c:v>333.25862318840541</c:v>
                </c:pt>
                <c:pt idx="1041">
                  <c:v>333.8486413043475</c:v>
                </c:pt>
                <c:pt idx="1042">
                  <c:v>334.43865942028958</c:v>
                </c:pt>
                <c:pt idx="1043">
                  <c:v>335.02867753623167</c:v>
                </c:pt>
                <c:pt idx="1044">
                  <c:v>335.61869565217376</c:v>
                </c:pt>
                <c:pt idx="1045">
                  <c:v>336.20871376811584</c:v>
                </c:pt>
                <c:pt idx="1046">
                  <c:v>336.79873188405793</c:v>
                </c:pt>
                <c:pt idx="1047">
                  <c:v>337.38875000000002</c:v>
                </c:pt>
                <c:pt idx="1048">
                  <c:v>337.9787681159421</c:v>
                </c:pt>
                <c:pt idx="1049">
                  <c:v>338.56878623188419</c:v>
                </c:pt>
                <c:pt idx="1050">
                  <c:v>339.15880434782639</c:v>
                </c:pt>
                <c:pt idx="1051">
                  <c:v>339.56032971014514</c:v>
                </c:pt>
                <c:pt idx="1052">
                  <c:v>339.96185507246389</c:v>
                </c:pt>
                <c:pt idx="1053">
                  <c:v>340.36338043478264</c:v>
                </c:pt>
                <c:pt idx="1054">
                  <c:v>340.76490579710139</c:v>
                </c:pt>
                <c:pt idx="1055">
                  <c:v>341.16643115942014</c:v>
                </c:pt>
                <c:pt idx="1056">
                  <c:v>341.56795652173889</c:v>
                </c:pt>
                <c:pt idx="1057">
                  <c:v>341.96948188405764</c:v>
                </c:pt>
                <c:pt idx="1058">
                  <c:v>342.37100724637639</c:v>
                </c:pt>
                <c:pt idx="1059">
                  <c:v>342.77253260869514</c:v>
                </c:pt>
                <c:pt idx="1060">
                  <c:v>343.17405797101389</c:v>
                </c:pt>
                <c:pt idx="1061">
                  <c:v>343.57558333333264</c:v>
                </c:pt>
                <c:pt idx="1062">
                  <c:v>343.9771086956514</c:v>
                </c:pt>
                <c:pt idx="1063">
                  <c:v>344.37863405797015</c:v>
                </c:pt>
                <c:pt idx="1064">
                  <c:v>344.7801594202889</c:v>
                </c:pt>
                <c:pt idx="1065">
                  <c:v>345.18168478260765</c:v>
                </c:pt>
                <c:pt idx="1066">
                  <c:v>345.5832101449264</c:v>
                </c:pt>
                <c:pt idx="1067">
                  <c:v>345.98473550724515</c:v>
                </c:pt>
                <c:pt idx="1068">
                  <c:v>346.3862608695639</c:v>
                </c:pt>
                <c:pt idx="1069">
                  <c:v>346.78778623188265</c:v>
                </c:pt>
                <c:pt idx="1070">
                  <c:v>347.1893115942014</c:v>
                </c:pt>
                <c:pt idx="1071">
                  <c:v>347.59083695652015</c:v>
                </c:pt>
                <c:pt idx="1072">
                  <c:v>347.9923623188389</c:v>
                </c:pt>
                <c:pt idx="1073">
                  <c:v>348.39388768115765</c:v>
                </c:pt>
                <c:pt idx="1074">
                  <c:v>348.7954130434764</c:v>
                </c:pt>
                <c:pt idx="1075">
                  <c:v>349.19693840579515</c:v>
                </c:pt>
                <c:pt idx="1076">
                  <c:v>349.5984637681139</c:v>
                </c:pt>
                <c:pt idx="1077">
                  <c:v>349.99998913043265</c:v>
                </c:pt>
                <c:pt idx="1078">
                  <c:v>350.4015144927514</c:v>
                </c:pt>
                <c:pt idx="1079">
                  <c:v>350.80303985507015</c:v>
                </c:pt>
                <c:pt idx="1080">
                  <c:v>351.20456521738834</c:v>
                </c:pt>
                <c:pt idx="1081">
                  <c:v>351.49589855072173</c:v>
                </c:pt>
                <c:pt idx="1082">
                  <c:v>351.78723188405513</c:v>
                </c:pt>
                <c:pt idx="1083">
                  <c:v>352.07856521738853</c:v>
                </c:pt>
                <c:pt idx="1084">
                  <c:v>352.36989855072193</c:v>
                </c:pt>
                <c:pt idx="1085">
                  <c:v>352.66123188405533</c:v>
                </c:pt>
                <c:pt idx="1086">
                  <c:v>352.95256521738872</c:v>
                </c:pt>
                <c:pt idx="1087">
                  <c:v>353.24389855072212</c:v>
                </c:pt>
                <c:pt idx="1088">
                  <c:v>353.53523188405552</c:v>
                </c:pt>
                <c:pt idx="1089">
                  <c:v>353.82656521738892</c:v>
                </c:pt>
                <c:pt idx="1090">
                  <c:v>354.11789855072232</c:v>
                </c:pt>
                <c:pt idx="1091">
                  <c:v>354.40923188405571</c:v>
                </c:pt>
                <c:pt idx="1092">
                  <c:v>354.70056521738911</c:v>
                </c:pt>
                <c:pt idx="1093">
                  <c:v>354.99189855072251</c:v>
                </c:pt>
                <c:pt idx="1094">
                  <c:v>355.28323188405591</c:v>
                </c:pt>
                <c:pt idx="1095">
                  <c:v>355.57456521738931</c:v>
                </c:pt>
                <c:pt idx="1096">
                  <c:v>355.8658985507227</c:v>
                </c:pt>
                <c:pt idx="1097">
                  <c:v>356.1572318840561</c:v>
                </c:pt>
                <c:pt idx="1098">
                  <c:v>356.4485652173895</c:v>
                </c:pt>
                <c:pt idx="1099">
                  <c:v>356.7398985507229</c:v>
                </c:pt>
                <c:pt idx="1100">
                  <c:v>357.0312318840563</c:v>
                </c:pt>
                <c:pt idx="1101">
                  <c:v>357.32256521738969</c:v>
                </c:pt>
                <c:pt idx="1102">
                  <c:v>357.61389855072309</c:v>
                </c:pt>
                <c:pt idx="1103">
                  <c:v>357.90523188405649</c:v>
                </c:pt>
                <c:pt idx="1104">
                  <c:v>358.19656521738989</c:v>
                </c:pt>
                <c:pt idx="1105">
                  <c:v>358.48789855072329</c:v>
                </c:pt>
                <c:pt idx="1106">
                  <c:v>358.77923188405668</c:v>
                </c:pt>
                <c:pt idx="1107">
                  <c:v>359.07056521739008</c:v>
                </c:pt>
                <c:pt idx="1108">
                  <c:v>359.36189855072348</c:v>
                </c:pt>
                <c:pt idx="1109">
                  <c:v>359.65323188405688</c:v>
                </c:pt>
                <c:pt idx="1110">
                  <c:v>359.94456521739085</c:v>
                </c:pt>
                <c:pt idx="1111">
                  <c:v>359.92219565217346</c:v>
                </c:pt>
                <c:pt idx="1112">
                  <c:v>359.89982608695607</c:v>
                </c:pt>
                <c:pt idx="1113">
                  <c:v>359.87745652173868</c:v>
                </c:pt>
                <c:pt idx="1114">
                  <c:v>359.85508695652129</c:v>
                </c:pt>
                <c:pt idx="1115">
                  <c:v>359.8327173913039</c:v>
                </c:pt>
                <c:pt idx="1116">
                  <c:v>359.81034782608651</c:v>
                </c:pt>
                <c:pt idx="1117">
                  <c:v>359.78797826086912</c:v>
                </c:pt>
                <c:pt idx="1118">
                  <c:v>359.76560869565174</c:v>
                </c:pt>
                <c:pt idx="1119">
                  <c:v>359.74323913043435</c:v>
                </c:pt>
                <c:pt idx="1120">
                  <c:v>359.72086956521696</c:v>
                </c:pt>
                <c:pt idx="1121">
                  <c:v>359.69849999999957</c:v>
                </c:pt>
                <c:pt idx="1122">
                  <c:v>359.67613043478218</c:v>
                </c:pt>
                <c:pt idx="1123">
                  <c:v>359.65376086956479</c:v>
                </c:pt>
                <c:pt idx="1124">
                  <c:v>359.6313913043474</c:v>
                </c:pt>
                <c:pt idx="1125">
                  <c:v>359.60902173913001</c:v>
                </c:pt>
                <c:pt idx="1126">
                  <c:v>359.58665217391263</c:v>
                </c:pt>
                <c:pt idx="1127">
                  <c:v>359.56428260869524</c:v>
                </c:pt>
                <c:pt idx="1128">
                  <c:v>359.54191304347785</c:v>
                </c:pt>
                <c:pt idx="1129">
                  <c:v>359.51954347826046</c:v>
                </c:pt>
                <c:pt idx="1130">
                  <c:v>359.49717391304307</c:v>
                </c:pt>
                <c:pt idx="1131">
                  <c:v>359.47480434782568</c:v>
                </c:pt>
                <c:pt idx="1132">
                  <c:v>359.45243478260829</c:v>
                </c:pt>
                <c:pt idx="1133">
                  <c:v>359.4300652173909</c:v>
                </c:pt>
                <c:pt idx="1134">
                  <c:v>359.40769565217352</c:v>
                </c:pt>
                <c:pt idx="1135">
                  <c:v>359.38532608695613</c:v>
                </c:pt>
                <c:pt idx="1136">
                  <c:v>359.36295652173874</c:v>
                </c:pt>
                <c:pt idx="1137">
                  <c:v>359.34058695652135</c:v>
                </c:pt>
                <c:pt idx="1138">
                  <c:v>359.31821739130396</c:v>
                </c:pt>
                <c:pt idx="1139">
                  <c:v>359.29584782608657</c:v>
                </c:pt>
                <c:pt idx="1140">
                  <c:v>359.27347826086952</c:v>
                </c:pt>
                <c:pt idx="1141">
                  <c:v>359.23259782608693</c:v>
                </c:pt>
                <c:pt idx="1142">
                  <c:v>359.19171739130434</c:v>
                </c:pt>
                <c:pt idx="1143">
                  <c:v>359.15083695652174</c:v>
                </c:pt>
                <c:pt idx="1144">
                  <c:v>359.10995652173915</c:v>
                </c:pt>
                <c:pt idx="1145">
                  <c:v>359.06907608695656</c:v>
                </c:pt>
                <c:pt idx="1146">
                  <c:v>359.02819565217396</c:v>
                </c:pt>
                <c:pt idx="1147">
                  <c:v>358.98731521739137</c:v>
                </c:pt>
                <c:pt idx="1148">
                  <c:v>358.94643478260878</c:v>
                </c:pt>
                <c:pt idx="1149">
                  <c:v>358.90555434782618</c:v>
                </c:pt>
                <c:pt idx="1150">
                  <c:v>358.86467391304359</c:v>
                </c:pt>
                <c:pt idx="1151">
                  <c:v>358.823793478261</c:v>
                </c:pt>
                <c:pt idx="1152">
                  <c:v>358.7829130434784</c:v>
                </c:pt>
                <c:pt idx="1153">
                  <c:v>358.74203260869581</c:v>
                </c:pt>
                <c:pt idx="1154">
                  <c:v>358.70115217391321</c:v>
                </c:pt>
                <c:pt idx="1155">
                  <c:v>358.66027173913062</c:v>
                </c:pt>
                <c:pt idx="1156">
                  <c:v>358.61939130434803</c:v>
                </c:pt>
                <c:pt idx="1157">
                  <c:v>358.57851086956543</c:v>
                </c:pt>
                <c:pt idx="1158">
                  <c:v>358.53763043478284</c:v>
                </c:pt>
                <c:pt idx="1159">
                  <c:v>358.49675000000025</c:v>
                </c:pt>
                <c:pt idx="1160">
                  <c:v>358.45586956521765</c:v>
                </c:pt>
                <c:pt idx="1161">
                  <c:v>358.41498913043506</c:v>
                </c:pt>
                <c:pt idx="1162">
                  <c:v>358.37410869565247</c:v>
                </c:pt>
                <c:pt idx="1163">
                  <c:v>358.33322826086987</c:v>
                </c:pt>
                <c:pt idx="1164">
                  <c:v>358.29234782608728</c:v>
                </c:pt>
                <c:pt idx="1165">
                  <c:v>358.25146739130469</c:v>
                </c:pt>
                <c:pt idx="1166">
                  <c:v>358.21058695652209</c:v>
                </c:pt>
                <c:pt idx="1167">
                  <c:v>358.1697065217395</c:v>
                </c:pt>
                <c:pt idx="1168">
                  <c:v>358.12882608695691</c:v>
                </c:pt>
                <c:pt idx="1169">
                  <c:v>358.08794565217431</c:v>
                </c:pt>
                <c:pt idx="1170">
                  <c:v>358.04706521739172</c:v>
                </c:pt>
                <c:pt idx="1171">
                  <c:v>357.97943478260902</c:v>
                </c:pt>
                <c:pt idx="1172">
                  <c:v>357.91180434782632</c:v>
                </c:pt>
                <c:pt idx="1173">
                  <c:v>357.84417391304362</c:v>
                </c:pt>
                <c:pt idx="1174">
                  <c:v>357.77654347826092</c:v>
                </c:pt>
                <c:pt idx="1175">
                  <c:v>357.70891304347822</c:v>
                </c:pt>
                <c:pt idx="1176">
                  <c:v>357.64128260869552</c:v>
                </c:pt>
                <c:pt idx="1177">
                  <c:v>357.57365217391282</c:v>
                </c:pt>
                <c:pt idx="1178">
                  <c:v>357.50602173913012</c:v>
                </c:pt>
                <c:pt idx="1179">
                  <c:v>357.43839130434742</c:v>
                </c:pt>
                <c:pt idx="1180">
                  <c:v>357.37076086956472</c:v>
                </c:pt>
                <c:pt idx="1181">
                  <c:v>357.30313043478202</c:v>
                </c:pt>
                <c:pt idx="1182">
                  <c:v>357.23549999999932</c:v>
                </c:pt>
                <c:pt idx="1183">
                  <c:v>357.16786956521662</c:v>
                </c:pt>
                <c:pt idx="1184">
                  <c:v>357.10023913043392</c:v>
                </c:pt>
                <c:pt idx="1185">
                  <c:v>357.03260869565122</c:v>
                </c:pt>
                <c:pt idx="1186">
                  <c:v>356.96497826086852</c:v>
                </c:pt>
                <c:pt idx="1187">
                  <c:v>356.89734782608582</c:v>
                </c:pt>
                <c:pt idx="1188">
                  <c:v>356.82971739130312</c:v>
                </c:pt>
                <c:pt idx="1189">
                  <c:v>356.76208695652042</c:v>
                </c:pt>
                <c:pt idx="1190">
                  <c:v>356.69445652173772</c:v>
                </c:pt>
                <c:pt idx="1191">
                  <c:v>356.62682608695502</c:v>
                </c:pt>
                <c:pt idx="1192">
                  <c:v>356.55919565217232</c:v>
                </c:pt>
                <c:pt idx="1193">
                  <c:v>356.49156521738962</c:v>
                </c:pt>
                <c:pt idx="1194">
                  <c:v>356.42393478260692</c:v>
                </c:pt>
                <c:pt idx="1195">
                  <c:v>356.35630434782422</c:v>
                </c:pt>
                <c:pt idx="1196">
                  <c:v>356.28867391304152</c:v>
                </c:pt>
                <c:pt idx="1197">
                  <c:v>356.22104347825882</c:v>
                </c:pt>
                <c:pt idx="1198">
                  <c:v>356.15341304347612</c:v>
                </c:pt>
                <c:pt idx="1199">
                  <c:v>356.08578260869342</c:v>
                </c:pt>
                <c:pt idx="1200">
                  <c:v>356.01815217391095</c:v>
                </c:pt>
                <c:pt idx="1201">
                  <c:v>355.89185144927336</c:v>
                </c:pt>
                <c:pt idx="1202">
                  <c:v>355.76555072463577</c:v>
                </c:pt>
                <c:pt idx="1203">
                  <c:v>355.63924999999819</c:v>
                </c:pt>
                <c:pt idx="1204">
                  <c:v>355.5129492753606</c:v>
                </c:pt>
                <c:pt idx="1205">
                  <c:v>355.38664855072301</c:v>
                </c:pt>
                <c:pt idx="1206">
                  <c:v>355.26034782608542</c:v>
                </c:pt>
                <c:pt idx="1207">
                  <c:v>355.13404710144783</c:v>
                </c:pt>
                <c:pt idx="1208">
                  <c:v>355.00774637681025</c:v>
                </c:pt>
                <c:pt idx="1209">
                  <c:v>354.88144565217266</c:v>
                </c:pt>
                <c:pt idx="1210">
                  <c:v>354.75514492753507</c:v>
                </c:pt>
                <c:pt idx="1211">
                  <c:v>354.62884420289748</c:v>
                </c:pt>
                <c:pt idx="1212">
                  <c:v>354.50254347825989</c:v>
                </c:pt>
                <c:pt idx="1213">
                  <c:v>354.37624275362231</c:v>
                </c:pt>
                <c:pt idx="1214">
                  <c:v>354.24994202898472</c:v>
                </c:pt>
                <c:pt idx="1215">
                  <c:v>354.12364130434713</c:v>
                </c:pt>
                <c:pt idx="1216">
                  <c:v>353.99734057970954</c:v>
                </c:pt>
                <c:pt idx="1217">
                  <c:v>353.87103985507196</c:v>
                </c:pt>
                <c:pt idx="1218">
                  <c:v>353.74473913043437</c:v>
                </c:pt>
                <c:pt idx="1219">
                  <c:v>353.61843840579678</c:v>
                </c:pt>
                <c:pt idx="1220">
                  <c:v>353.49213768115919</c:v>
                </c:pt>
                <c:pt idx="1221">
                  <c:v>353.3658369565216</c:v>
                </c:pt>
                <c:pt idx="1222">
                  <c:v>353.23953623188402</c:v>
                </c:pt>
                <c:pt idx="1223">
                  <c:v>353.11323550724643</c:v>
                </c:pt>
                <c:pt idx="1224">
                  <c:v>352.98693478260884</c:v>
                </c:pt>
                <c:pt idx="1225">
                  <c:v>352.86063405797125</c:v>
                </c:pt>
                <c:pt idx="1226">
                  <c:v>352.73433333333367</c:v>
                </c:pt>
                <c:pt idx="1227">
                  <c:v>352.60803260869608</c:v>
                </c:pt>
                <c:pt idx="1228">
                  <c:v>352.48173188405849</c:v>
                </c:pt>
                <c:pt idx="1229">
                  <c:v>352.3554311594209</c:v>
                </c:pt>
                <c:pt idx="1230">
                  <c:v>352.22913043478366</c:v>
                </c:pt>
                <c:pt idx="1231">
                  <c:v>352.16811231884157</c:v>
                </c:pt>
                <c:pt idx="1232">
                  <c:v>352.10709420289948</c:v>
                </c:pt>
                <c:pt idx="1233">
                  <c:v>352.04607608695738</c:v>
                </c:pt>
                <c:pt idx="1234">
                  <c:v>351.98505797101529</c:v>
                </c:pt>
                <c:pt idx="1235">
                  <c:v>351.9240398550732</c:v>
                </c:pt>
                <c:pt idx="1236">
                  <c:v>351.86302173913111</c:v>
                </c:pt>
                <c:pt idx="1237">
                  <c:v>351.80200362318902</c:v>
                </c:pt>
                <c:pt idx="1238">
                  <c:v>351.74098550724693</c:v>
                </c:pt>
                <c:pt idx="1239">
                  <c:v>351.67996739130484</c:v>
                </c:pt>
                <c:pt idx="1240">
                  <c:v>351.61894927536275</c:v>
                </c:pt>
                <c:pt idx="1241">
                  <c:v>351.55793115942066</c:v>
                </c:pt>
                <c:pt idx="1242">
                  <c:v>351.49691304347857</c:v>
                </c:pt>
                <c:pt idx="1243">
                  <c:v>351.43589492753648</c:v>
                </c:pt>
                <c:pt idx="1244">
                  <c:v>351.37487681159439</c:v>
                </c:pt>
                <c:pt idx="1245">
                  <c:v>351.3138586956523</c:v>
                </c:pt>
                <c:pt idx="1246">
                  <c:v>351.25284057971021</c:v>
                </c:pt>
                <c:pt idx="1247">
                  <c:v>351.19182246376812</c:v>
                </c:pt>
                <c:pt idx="1248">
                  <c:v>351.13080434782603</c:v>
                </c:pt>
                <c:pt idx="1249">
                  <c:v>351.06978623188394</c:v>
                </c:pt>
                <c:pt idx="1250">
                  <c:v>351.00876811594185</c:v>
                </c:pt>
                <c:pt idx="1251">
                  <c:v>350.94774999999976</c:v>
                </c:pt>
                <c:pt idx="1252">
                  <c:v>350.88673188405767</c:v>
                </c:pt>
                <c:pt idx="1253">
                  <c:v>350.82571376811558</c:v>
                </c:pt>
                <c:pt idx="1254">
                  <c:v>350.76469565217349</c:v>
                </c:pt>
                <c:pt idx="1255">
                  <c:v>350.7036775362314</c:v>
                </c:pt>
                <c:pt idx="1256">
                  <c:v>350.64265942028931</c:v>
                </c:pt>
                <c:pt idx="1257">
                  <c:v>350.58164130434722</c:v>
                </c:pt>
                <c:pt idx="1258">
                  <c:v>350.52062318840512</c:v>
                </c:pt>
                <c:pt idx="1259">
                  <c:v>350.45960507246303</c:v>
                </c:pt>
                <c:pt idx="1260">
                  <c:v>350.39858695652174</c:v>
                </c:pt>
                <c:pt idx="1261">
                  <c:v>350.44136231884067</c:v>
                </c:pt>
                <c:pt idx="1262">
                  <c:v>350.48413768115961</c:v>
                </c:pt>
                <c:pt idx="1263">
                  <c:v>350.52691304347854</c:v>
                </c:pt>
                <c:pt idx="1264">
                  <c:v>350.56968840579748</c:v>
                </c:pt>
                <c:pt idx="1265">
                  <c:v>350.61246376811641</c:v>
                </c:pt>
                <c:pt idx="1266">
                  <c:v>350.65523913043535</c:v>
                </c:pt>
                <c:pt idx="1267">
                  <c:v>350.69801449275428</c:v>
                </c:pt>
                <c:pt idx="1268">
                  <c:v>350.74078985507322</c:v>
                </c:pt>
                <c:pt idx="1269">
                  <c:v>350.78356521739215</c:v>
                </c:pt>
                <c:pt idx="1270">
                  <c:v>350.82634057971109</c:v>
                </c:pt>
                <c:pt idx="1271">
                  <c:v>350.86911594203002</c:v>
                </c:pt>
                <c:pt idx="1272">
                  <c:v>350.91189130434896</c:v>
                </c:pt>
                <c:pt idx="1273">
                  <c:v>350.95466666666789</c:v>
                </c:pt>
                <c:pt idx="1274">
                  <c:v>350.99744202898682</c:v>
                </c:pt>
                <c:pt idx="1275">
                  <c:v>351.04021739130576</c:v>
                </c:pt>
                <c:pt idx="1276">
                  <c:v>351.08299275362469</c:v>
                </c:pt>
                <c:pt idx="1277">
                  <c:v>351.12576811594363</c:v>
                </c:pt>
                <c:pt idx="1278">
                  <c:v>351.16854347826256</c:v>
                </c:pt>
                <c:pt idx="1279">
                  <c:v>351.2113188405815</c:v>
                </c:pt>
                <c:pt idx="1280">
                  <c:v>351.25409420290043</c:v>
                </c:pt>
                <c:pt idx="1281">
                  <c:v>351.29686956521937</c:v>
                </c:pt>
                <c:pt idx="1282">
                  <c:v>351.3396449275383</c:v>
                </c:pt>
                <c:pt idx="1283">
                  <c:v>351.38242028985724</c:v>
                </c:pt>
                <c:pt idx="1284">
                  <c:v>351.42519565217617</c:v>
                </c:pt>
                <c:pt idx="1285">
                  <c:v>351.46797101449511</c:v>
                </c:pt>
                <c:pt idx="1286">
                  <c:v>351.51074637681404</c:v>
                </c:pt>
                <c:pt idx="1287">
                  <c:v>351.55352173913298</c:v>
                </c:pt>
                <c:pt idx="1288">
                  <c:v>351.59629710145191</c:v>
                </c:pt>
                <c:pt idx="1289">
                  <c:v>351.63907246377084</c:v>
                </c:pt>
                <c:pt idx="1290">
                  <c:v>351.68184782608978</c:v>
                </c:pt>
                <c:pt idx="1291">
                  <c:v>351.7536123188433</c:v>
                </c:pt>
                <c:pt idx="1292">
                  <c:v>351.82537681159681</c:v>
                </c:pt>
                <c:pt idx="1293">
                  <c:v>351.89714130435033</c:v>
                </c:pt>
                <c:pt idx="1294">
                  <c:v>351.96890579710384</c:v>
                </c:pt>
                <c:pt idx="1295">
                  <c:v>352.04067028985736</c:v>
                </c:pt>
                <c:pt idx="1296">
                  <c:v>352.11243478261088</c:v>
                </c:pt>
                <c:pt idx="1297">
                  <c:v>352.18419927536439</c:v>
                </c:pt>
                <c:pt idx="1298">
                  <c:v>352.25596376811791</c:v>
                </c:pt>
                <c:pt idx="1299">
                  <c:v>352.32772826087142</c:v>
                </c:pt>
                <c:pt idx="1300">
                  <c:v>352.39949275362494</c:v>
                </c:pt>
                <c:pt idx="1301">
                  <c:v>352.47125724637846</c:v>
                </c:pt>
                <c:pt idx="1302">
                  <c:v>352.54302173913197</c:v>
                </c:pt>
                <c:pt idx="1303">
                  <c:v>352.61478623188549</c:v>
                </c:pt>
                <c:pt idx="1304">
                  <c:v>352.68655072463901</c:v>
                </c:pt>
                <c:pt idx="1305">
                  <c:v>352.75831521739252</c:v>
                </c:pt>
                <c:pt idx="1306">
                  <c:v>352.83007971014604</c:v>
                </c:pt>
                <c:pt idx="1307">
                  <c:v>352.90184420289955</c:v>
                </c:pt>
                <c:pt idx="1308">
                  <c:v>352.97360869565307</c:v>
                </c:pt>
                <c:pt idx="1309">
                  <c:v>353.04537318840659</c:v>
                </c:pt>
                <c:pt idx="1310">
                  <c:v>353.1171376811601</c:v>
                </c:pt>
                <c:pt idx="1311">
                  <c:v>353.18890217391362</c:v>
                </c:pt>
                <c:pt idx="1312">
                  <c:v>353.26066666666713</c:v>
                </c:pt>
                <c:pt idx="1313">
                  <c:v>353.33243115942065</c:v>
                </c:pt>
                <c:pt idx="1314">
                  <c:v>353.40419565217417</c:v>
                </c:pt>
                <c:pt idx="1315">
                  <c:v>353.47596014492768</c:v>
                </c:pt>
                <c:pt idx="1316">
                  <c:v>353.5477246376812</c:v>
                </c:pt>
                <c:pt idx="1317">
                  <c:v>353.61948913043472</c:v>
                </c:pt>
                <c:pt idx="1318">
                  <c:v>353.69125362318823</c:v>
                </c:pt>
                <c:pt idx="1319">
                  <c:v>353.76301811594175</c:v>
                </c:pt>
                <c:pt idx="1320">
                  <c:v>353.83478260869606</c:v>
                </c:pt>
                <c:pt idx="1321">
                  <c:v>353.79487318840614</c:v>
                </c:pt>
                <c:pt idx="1322">
                  <c:v>353.75496376811623</c:v>
                </c:pt>
                <c:pt idx="1323">
                  <c:v>353.71505434782631</c:v>
                </c:pt>
                <c:pt idx="1324">
                  <c:v>353.67514492753639</c:v>
                </c:pt>
                <c:pt idx="1325">
                  <c:v>353.63523550724648</c:v>
                </c:pt>
                <c:pt idx="1326">
                  <c:v>353.59532608695656</c:v>
                </c:pt>
                <c:pt idx="1327">
                  <c:v>353.55541666666664</c:v>
                </c:pt>
                <c:pt idx="1328">
                  <c:v>353.51550724637673</c:v>
                </c:pt>
                <c:pt idx="1329">
                  <c:v>353.47559782608681</c:v>
                </c:pt>
                <c:pt idx="1330">
                  <c:v>353.4356884057969</c:v>
                </c:pt>
                <c:pt idx="1331">
                  <c:v>353.39577898550698</c:v>
                </c:pt>
                <c:pt idx="1332">
                  <c:v>353.35586956521706</c:v>
                </c:pt>
                <c:pt idx="1333">
                  <c:v>353.31596014492715</c:v>
                </c:pt>
                <c:pt idx="1334">
                  <c:v>353.27605072463723</c:v>
                </c:pt>
                <c:pt idx="1335">
                  <c:v>353.23614130434731</c:v>
                </c:pt>
                <c:pt idx="1336">
                  <c:v>353.1962318840574</c:v>
                </c:pt>
                <c:pt idx="1337">
                  <c:v>353.15632246376748</c:v>
                </c:pt>
                <c:pt idx="1338">
                  <c:v>353.11641304347756</c:v>
                </c:pt>
                <c:pt idx="1339">
                  <c:v>353.07650362318765</c:v>
                </c:pt>
                <c:pt idx="1340">
                  <c:v>353.03659420289773</c:v>
                </c:pt>
                <c:pt idx="1341">
                  <c:v>352.99668478260782</c:v>
                </c:pt>
                <c:pt idx="1342">
                  <c:v>352.9567753623179</c:v>
                </c:pt>
                <c:pt idx="1343">
                  <c:v>352.91686594202798</c:v>
                </c:pt>
                <c:pt idx="1344">
                  <c:v>352.87695652173807</c:v>
                </c:pt>
                <c:pt idx="1345">
                  <c:v>352.83704710144815</c:v>
                </c:pt>
                <c:pt idx="1346">
                  <c:v>352.79713768115823</c:v>
                </c:pt>
                <c:pt idx="1347">
                  <c:v>352.75722826086832</c:v>
                </c:pt>
                <c:pt idx="1348">
                  <c:v>352.7173188405784</c:v>
                </c:pt>
                <c:pt idx="1349">
                  <c:v>352.67740942028848</c:v>
                </c:pt>
                <c:pt idx="1350">
                  <c:v>352.63749999999891</c:v>
                </c:pt>
                <c:pt idx="1351">
                  <c:v>352.62513405796994</c:v>
                </c:pt>
                <c:pt idx="1352">
                  <c:v>352.61276811594098</c:v>
                </c:pt>
                <c:pt idx="1353">
                  <c:v>352.60040217391202</c:v>
                </c:pt>
                <c:pt idx="1354">
                  <c:v>352.58803623188305</c:v>
                </c:pt>
                <c:pt idx="1355">
                  <c:v>352.57567028985409</c:v>
                </c:pt>
                <c:pt idx="1356">
                  <c:v>352.56330434782512</c:v>
                </c:pt>
                <c:pt idx="1357">
                  <c:v>352.55093840579616</c:v>
                </c:pt>
                <c:pt idx="1358">
                  <c:v>352.5385724637672</c:v>
                </c:pt>
                <c:pt idx="1359">
                  <c:v>352.52620652173823</c:v>
                </c:pt>
                <c:pt idx="1360">
                  <c:v>352.51384057970927</c:v>
                </c:pt>
                <c:pt idx="1361">
                  <c:v>352.5014746376803</c:v>
                </c:pt>
                <c:pt idx="1362">
                  <c:v>352.48910869565134</c:v>
                </c:pt>
                <c:pt idx="1363">
                  <c:v>352.47674275362237</c:v>
                </c:pt>
                <c:pt idx="1364">
                  <c:v>352.46437681159341</c:v>
                </c:pt>
                <c:pt idx="1365">
                  <c:v>352.45201086956445</c:v>
                </c:pt>
                <c:pt idx="1366">
                  <c:v>352.43964492753548</c:v>
                </c:pt>
                <c:pt idx="1367">
                  <c:v>352.42727898550652</c:v>
                </c:pt>
                <c:pt idx="1368">
                  <c:v>352.41491304347755</c:v>
                </c:pt>
                <c:pt idx="1369">
                  <c:v>352.40254710144859</c:v>
                </c:pt>
                <c:pt idx="1370">
                  <c:v>352.39018115941963</c:v>
                </c:pt>
                <c:pt idx="1371">
                  <c:v>352.37781521739066</c:v>
                </c:pt>
                <c:pt idx="1372">
                  <c:v>352.3654492753617</c:v>
                </c:pt>
                <c:pt idx="1373">
                  <c:v>352.35308333333273</c:v>
                </c:pt>
                <c:pt idx="1374">
                  <c:v>352.34071739130377</c:v>
                </c:pt>
                <c:pt idx="1375">
                  <c:v>352.32835144927481</c:v>
                </c:pt>
                <c:pt idx="1376">
                  <c:v>352.31598550724584</c:v>
                </c:pt>
                <c:pt idx="1377">
                  <c:v>352.30361956521688</c:v>
                </c:pt>
                <c:pt idx="1378">
                  <c:v>352.29125362318791</c:v>
                </c:pt>
                <c:pt idx="1379">
                  <c:v>352.27888768115895</c:v>
                </c:pt>
                <c:pt idx="1380">
                  <c:v>352.26652173912953</c:v>
                </c:pt>
                <c:pt idx="1381">
                  <c:v>352.2361992753614</c:v>
                </c:pt>
                <c:pt idx="1382">
                  <c:v>352.20587681159327</c:v>
                </c:pt>
                <c:pt idx="1383">
                  <c:v>352.17555434782514</c:v>
                </c:pt>
                <c:pt idx="1384">
                  <c:v>352.14523188405701</c:v>
                </c:pt>
                <c:pt idx="1385">
                  <c:v>352.11490942028888</c:v>
                </c:pt>
                <c:pt idx="1386">
                  <c:v>352.08458695652075</c:v>
                </c:pt>
                <c:pt idx="1387">
                  <c:v>352.05426449275262</c:v>
                </c:pt>
                <c:pt idx="1388">
                  <c:v>352.02394202898449</c:v>
                </c:pt>
                <c:pt idx="1389">
                  <c:v>351.99361956521636</c:v>
                </c:pt>
                <c:pt idx="1390">
                  <c:v>351.96329710144823</c:v>
                </c:pt>
                <c:pt idx="1391">
                  <c:v>351.9329746376801</c:v>
                </c:pt>
                <c:pt idx="1392">
                  <c:v>351.90265217391197</c:v>
                </c:pt>
                <c:pt idx="1393">
                  <c:v>351.87232971014384</c:v>
                </c:pt>
                <c:pt idx="1394">
                  <c:v>351.84200724637572</c:v>
                </c:pt>
                <c:pt idx="1395">
                  <c:v>351.81168478260759</c:v>
                </c:pt>
                <c:pt idx="1396">
                  <c:v>351.78136231883946</c:v>
                </c:pt>
                <c:pt idx="1397">
                  <c:v>351.75103985507133</c:v>
                </c:pt>
                <c:pt idx="1398">
                  <c:v>351.7207173913032</c:v>
                </c:pt>
                <c:pt idx="1399">
                  <c:v>351.69039492753507</c:v>
                </c:pt>
                <c:pt idx="1400">
                  <c:v>351.66007246376694</c:v>
                </c:pt>
                <c:pt idx="1401">
                  <c:v>351.62974999999881</c:v>
                </c:pt>
                <c:pt idx="1402">
                  <c:v>351.59942753623068</c:v>
                </c:pt>
                <c:pt idx="1403">
                  <c:v>351.56910507246255</c:v>
                </c:pt>
                <c:pt idx="1404">
                  <c:v>351.53878260869442</c:v>
                </c:pt>
                <c:pt idx="1405">
                  <c:v>351.50846014492629</c:v>
                </c:pt>
                <c:pt idx="1406">
                  <c:v>351.47813768115816</c:v>
                </c:pt>
                <c:pt idx="1407">
                  <c:v>351.44781521739003</c:v>
                </c:pt>
                <c:pt idx="1408">
                  <c:v>351.4174927536219</c:v>
                </c:pt>
                <c:pt idx="1409">
                  <c:v>351.38717028985377</c:v>
                </c:pt>
                <c:pt idx="1410">
                  <c:v>351.35684782608587</c:v>
                </c:pt>
                <c:pt idx="1411">
                  <c:v>351.46971376811473</c:v>
                </c:pt>
                <c:pt idx="1412">
                  <c:v>351.58257971014359</c:v>
                </c:pt>
                <c:pt idx="1413">
                  <c:v>351.69544565217245</c:v>
                </c:pt>
                <c:pt idx="1414">
                  <c:v>351.80831159420131</c:v>
                </c:pt>
                <c:pt idx="1415">
                  <c:v>351.92117753623018</c:v>
                </c:pt>
                <c:pt idx="1416">
                  <c:v>352.03404347825904</c:v>
                </c:pt>
                <c:pt idx="1417">
                  <c:v>352.1469094202879</c:v>
                </c:pt>
                <c:pt idx="1418">
                  <c:v>352.25977536231676</c:v>
                </c:pt>
                <c:pt idx="1419">
                  <c:v>352.37264130434562</c:v>
                </c:pt>
                <c:pt idx="1420">
                  <c:v>352.48550724637448</c:v>
                </c:pt>
                <c:pt idx="1421">
                  <c:v>352.59837318840334</c:v>
                </c:pt>
                <c:pt idx="1422">
                  <c:v>352.7112391304322</c:v>
                </c:pt>
                <c:pt idx="1423">
                  <c:v>352.82410507246107</c:v>
                </c:pt>
                <c:pt idx="1424">
                  <c:v>352.93697101448993</c:v>
                </c:pt>
                <c:pt idx="1425">
                  <c:v>353.04983695651879</c:v>
                </c:pt>
                <c:pt idx="1426">
                  <c:v>353.16270289854765</c:v>
                </c:pt>
                <c:pt idx="1427">
                  <c:v>353.27556884057651</c:v>
                </c:pt>
                <c:pt idx="1428">
                  <c:v>353.38843478260537</c:v>
                </c:pt>
                <c:pt idx="1429">
                  <c:v>353.50130072463423</c:v>
                </c:pt>
                <c:pt idx="1430">
                  <c:v>353.6141666666631</c:v>
                </c:pt>
                <c:pt idx="1431">
                  <c:v>353.72703260869196</c:v>
                </c:pt>
                <c:pt idx="1432">
                  <c:v>353.83989855072082</c:v>
                </c:pt>
                <c:pt idx="1433">
                  <c:v>353.95276449274968</c:v>
                </c:pt>
                <c:pt idx="1434">
                  <c:v>354.06563043477854</c:v>
                </c:pt>
                <c:pt idx="1435">
                  <c:v>354.1784963768074</c:v>
                </c:pt>
                <c:pt idx="1436">
                  <c:v>354.29136231883626</c:v>
                </c:pt>
                <c:pt idx="1437">
                  <c:v>354.40422826086512</c:v>
                </c:pt>
                <c:pt idx="1438">
                  <c:v>354.51709420289399</c:v>
                </c:pt>
                <c:pt idx="1439">
                  <c:v>354.62996014492285</c:v>
                </c:pt>
                <c:pt idx="1440">
                  <c:v>354.74282608695239</c:v>
                </c:pt>
              </c:numCache>
              <c:extLst xmlns:c15="http://schemas.microsoft.com/office/drawing/2012/chart"/>
            </c:numRef>
          </c:val>
          <c:extLst xmlns:c15="http://schemas.microsoft.com/office/drawing/2012/chart">
            <c:ext xmlns:c16="http://schemas.microsoft.com/office/drawing/2014/chart" uri="{C3380CC4-5D6E-409C-BE32-E72D297353CC}">
              <c16:uniqueId val="{00000000-F8B1-4279-8103-C0B570FBE4DD}"/>
            </c:ext>
          </c:extLst>
        </c:ser>
        <c:ser>
          <c:idx val="1"/>
          <c:order val="1"/>
          <c:tx>
            <c:strRef>
              <c:f>Chart_Data!$V$4</c:f>
              <c:strCache>
                <c:ptCount val="1"/>
                <c:pt idx="0">
                  <c:v>Black Coal</c:v>
                </c:pt>
              </c:strCache>
            </c:strRef>
          </c:tx>
          <c:spPr>
            <a:solidFill>
              <a:schemeClr val="tx2"/>
            </a:solidFill>
            <a:ln>
              <a:noFill/>
            </a:ln>
            <a:effectLst/>
          </c:spPr>
          <c:invertIfNegative val="0"/>
          <c:cat>
            <c:numRef>
              <c:f>Chart_Data!$T$5:$T$1445</c:f>
              <c:numCache>
                <c:formatCode>[$-F400]h:mm:ss\ AM/PM</c:formatCode>
                <c:ptCount val="1441"/>
                <c:pt idx="0">
                  <c:v>0</c:v>
                </c:pt>
                <c:pt idx="1">
                  <c:v>6.9444444444444447E-4</c:v>
                </c:pt>
                <c:pt idx="2">
                  <c:v>1.38888888888889E-3</c:v>
                </c:pt>
                <c:pt idx="3">
                  <c:v>2.0833333333333298E-3</c:v>
                </c:pt>
                <c:pt idx="4">
                  <c:v>2.7777777777777801E-3</c:v>
                </c:pt>
                <c:pt idx="5">
                  <c:v>3.4722222222222199E-3</c:v>
                </c:pt>
                <c:pt idx="6">
                  <c:v>4.1666666666666701E-3</c:v>
                </c:pt>
                <c:pt idx="7">
                  <c:v>4.8611111111111103E-3</c:v>
                </c:pt>
                <c:pt idx="8">
                  <c:v>5.5555555555555601E-3</c:v>
                </c:pt>
                <c:pt idx="9">
                  <c:v>6.2500000000000003E-3</c:v>
                </c:pt>
                <c:pt idx="10">
                  <c:v>6.9444444444444397E-3</c:v>
                </c:pt>
                <c:pt idx="11">
                  <c:v>7.6388888888888904E-3</c:v>
                </c:pt>
                <c:pt idx="12">
                  <c:v>8.3333333333333297E-3</c:v>
                </c:pt>
                <c:pt idx="13">
                  <c:v>9.0277777777777804E-3</c:v>
                </c:pt>
                <c:pt idx="14">
                  <c:v>9.7222222222222206E-3</c:v>
                </c:pt>
                <c:pt idx="15">
                  <c:v>1.0416666666666701E-2</c:v>
                </c:pt>
                <c:pt idx="16">
                  <c:v>1.1111111111111099E-2</c:v>
                </c:pt>
                <c:pt idx="17">
                  <c:v>1.18055555555556E-2</c:v>
                </c:pt>
                <c:pt idx="18">
                  <c:v>1.2500000000000001E-2</c:v>
                </c:pt>
                <c:pt idx="19">
                  <c:v>1.3194444444444399E-2</c:v>
                </c:pt>
                <c:pt idx="20">
                  <c:v>1.38888888888889E-2</c:v>
                </c:pt>
                <c:pt idx="21">
                  <c:v>1.4583333333333301E-2</c:v>
                </c:pt>
                <c:pt idx="22">
                  <c:v>1.52777777777778E-2</c:v>
                </c:pt>
                <c:pt idx="23">
                  <c:v>1.59722222222222E-2</c:v>
                </c:pt>
                <c:pt idx="24">
                  <c:v>1.6666666666666701E-2</c:v>
                </c:pt>
                <c:pt idx="25">
                  <c:v>1.7361111111111101E-2</c:v>
                </c:pt>
                <c:pt idx="26">
                  <c:v>1.8055555555555599E-2</c:v>
                </c:pt>
                <c:pt idx="27">
                  <c:v>1.8749999999999999E-2</c:v>
                </c:pt>
                <c:pt idx="28">
                  <c:v>1.94444444444444E-2</c:v>
                </c:pt>
                <c:pt idx="29">
                  <c:v>2.0138888888888901E-2</c:v>
                </c:pt>
                <c:pt idx="30">
                  <c:v>2.0833333333333301E-2</c:v>
                </c:pt>
                <c:pt idx="31">
                  <c:v>2.1527777777777798E-2</c:v>
                </c:pt>
                <c:pt idx="32">
                  <c:v>2.2222222222222199E-2</c:v>
                </c:pt>
                <c:pt idx="33">
                  <c:v>2.29166666666667E-2</c:v>
                </c:pt>
                <c:pt idx="34">
                  <c:v>2.36111111111111E-2</c:v>
                </c:pt>
                <c:pt idx="35">
                  <c:v>2.4305555555555601E-2</c:v>
                </c:pt>
                <c:pt idx="36">
                  <c:v>2.5000000000000001E-2</c:v>
                </c:pt>
                <c:pt idx="37">
                  <c:v>2.5694444444444402E-2</c:v>
                </c:pt>
                <c:pt idx="38">
                  <c:v>2.6388888888888899E-2</c:v>
                </c:pt>
                <c:pt idx="39">
                  <c:v>2.70833333333333E-2</c:v>
                </c:pt>
                <c:pt idx="40">
                  <c:v>2.7777777777777801E-2</c:v>
                </c:pt>
                <c:pt idx="41">
                  <c:v>2.8472222222222201E-2</c:v>
                </c:pt>
                <c:pt idx="42">
                  <c:v>2.9166666666666698E-2</c:v>
                </c:pt>
                <c:pt idx="43">
                  <c:v>2.9861111111111099E-2</c:v>
                </c:pt>
                <c:pt idx="44">
                  <c:v>3.05555555555556E-2</c:v>
                </c:pt>
                <c:pt idx="45">
                  <c:v>3.125E-2</c:v>
                </c:pt>
                <c:pt idx="46">
                  <c:v>3.19444444444444E-2</c:v>
                </c:pt>
                <c:pt idx="47">
                  <c:v>3.2638888888888898E-2</c:v>
                </c:pt>
                <c:pt idx="48">
                  <c:v>3.3333333333333298E-2</c:v>
                </c:pt>
                <c:pt idx="49">
                  <c:v>3.4027777777777803E-2</c:v>
                </c:pt>
                <c:pt idx="50">
                  <c:v>3.4722222222222203E-2</c:v>
                </c:pt>
                <c:pt idx="51">
                  <c:v>3.54166666666667E-2</c:v>
                </c:pt>
                <c:pt idx="52">
                  <c:v>3.6111111111111101E-2</c:v>
                </c:pt>
                <c:pt idx="53">
                  <c:v>3.6805555555555598E-2</c:v>
                </c:pt>
                <c:pt idx="54">
                  <c:v>3.7499999999999999E-2</c:v>
                </c:pt>
                <c:pt idx="55">
                  <c:v>3.8194444444444399E-2</c:v>
                </c:pt>
                <c:pt idx="56">
                  <c:v>3.8888888888888903E-2</c:v>
                </c:pt>
                <c:pt idx="57">
                  <c:v>3.9583333333333297E-2</c:v>
                </c:pt>
                <c:pt idx="58">
                  <c:v>4.0277777777777801E-2</c:v>
                </c:pt>
                <c:pt idx="59">
                  <c:v>4.0972222222222202E-2</c:v>
                </c:pt>
                <c:pt idx="60">
                  <c:v>4.1666666666666699E-2</c:v>
                </c:pt>
                <c:pt idx="61">
                  <c:v>4.2361111111111099E-2</c:v>
                </c:pt>
                <c:pt idx="62">
                  <c:v>4.3055555555555597E-2</c:v>
                </c:pt>
                <c:pt idx="63">
                  <c:v>4.3749999999999997E-2</c:v>
                </c:pt>
                <c:pt idx="64">
                  <c:v>4.4444444444444398E-2</c:v>
                </c:pt>
                <c:pt idx="65">
                  <c:v>4.5138888888888902E-2</c:v>
                </c:pt>
                <c:pt idx="66">
                  <c:v>4.5833333333333302E-2</c:v>
                </c:pt>
                <c:pt idx="67">
                  <c:v>4.65277777777778E-2</c:v>
                </c:pt>
                <c:pt idx="68">
                  <c:v>4.72222222222222E-2</c:v>
                </c:pt>
                <c:pt idx="69">
                  <c:v>4.7916666666666698E-2</c:v>
                </c:pt>
                <c:pt idx="70">
                  <c:v>4.8611111111111098E-2</c:v>
                </c:pt>
                <c:pt idx="71">
                  <c:v>4.9305555555555602E-2</c:v>
                </c:pt>
                <c:pt idx="72">
                  <c:v>0.05</c:v>
                </c:pt>
                <c:pt idx="73">
                  <c:v>5.0694444444444403E-2</c:v>
                </c:pt>
                <c:pt idx="74">
                  <c:v>5.1388888888888901E-2</c:v>
                </c:pt>
                <c:pt idx="75">
                  <c:v>5.2083333333333301E-2</c:v>
                </c:pt>
                <c:pt idx="76">
                  <c:v>5.2777777777777798E-2</c:v>
                </c:pt>
                <c:pt idx="77">
                  <c:v>5.3472222222222199E-2</c:v>
                </c:pt>
                <c:pt idx="78">
                  <c:v>5.4166666666666703E-2</c:v>
                </c:pt>
                <c:pt idx="79">
                  <c:v>5.4861111111111097E-2</c:v>
                </c:pt>
                <c:pt idx="80">
                  <c:v>5.5555555555555601E-2</c:v>
                </c:pt>
                <c:pt idx="81">
                  <c:v>5.6250000000000001E-2</c:v>
                </c:pt>
                <c:pt idx="82">
                  <c:v>5.6944444444444402E-2</c:v>
                </c:pt>
                <c:pt idx="83">
                  <c:v>5.7638888888888899E-2</c:v>
                </c:pt>
                <c:pt idx="84">
                  <c:v>5.83333333333333E-2</c:v>
                </c:pt>
                <c:pt idx="85">
                  <c:v>5.9027777777777797E-2</c:v>
                </c:pt>
                <c:pt idx="86">
                  <c:v>5.9722222222222197E-2</c:v>
                </c:pt>
                <c:pt idx="87">
                  <c:v>6.0416666666666702E-2</c:v>
                </c:pt>
                <c:pt idx="88">
                  <c:v>6.1111111111111102E-2</c:v>
                </c:pt>
                <c:pt idx="89">
                  <c:v>6.18055555555556E-2</c:v>
                </c:pt>
                <c:pt idx="90">
                  <c:v>6.25E-2</c:v>
                </c:pt>
                <c:pt idx="91">
                  <c:v>6.31944444444444E-2</c:v>
                </c:pt>
                <c:pt idx="92">
                  <c:v>6.3888888888888898E-2</c:v>
                </c:pt>
                <c:pt idx="93">
                  <c:v>6.4583333333333298E-2</c:v>
                </c:pt>
                <c:pt idx="94">
                  <c:v>6.5277777777777796E-2</c:v>
                </c:pt>
                <c:pt idx="95">
                  <c:v>6.5972222222222196E-2</c:v>
                </c:pt>
                <c:pt idx="96">
                  <c:v>6.6666666666666693E-2</c:v>
                </c:pt>
                <c:pt idx="97">
                  <c:v>6.7361111111111094E-2</c:v>
                </c:pt>
                <c:pt idx="98">
                  <c:v>6.8055555555555605E-2</c:v>
                </c:pt>
                <c:pt idx="99">
                  <c:v>6.8750000000000006E-2</c:v>
                </c:pt>
                <c:pt idx="100">
                  <c:v>6.9444444444444406E-2</c:v>
                </c:pt>
                <c:pt idx="101">
                  <c:v>7.0138888888888903E-2</c:v>
                </c:pt>
                <c:pt idx="102">
                  <c:v>7.0833333333333304E-2</c:v>
                </c:pt>
                <c:pt idx="103">
                  <c:v>7.1527777777777801E-2</c:v>
                </c:pt>
                <c:pt idx="104">
                  <c:v>7.2222222222222202E-2</c:v>
                </c:pt>
                <c:pt idx="105">
                  <c:v>7.2916666666666699E-2</c:v>
                </c:pt>
                <c:pt idx="106">
                  <c:v>7.3611111111111099E-2</c:v>
                </c:pt>
                <c:pt idx="107">
                  <c:v>7.4305555555555597E-2</c:v>
                </c:pt>
                <c:pt idx="108">
                  <c:v>7.4999999999999997E-2</c:v>
                </c:pt>
                <c:pt idx="109">
                  <c:v>7.5694444444444495E-2</c:v>
                </c:pt>
                <c:pt idx="110">
                  <c:v>7.6388888888888895E-2</c:v>
                </c:pt>
                <c:pt idx="111">
                  <c:v>7.7083333333333295E-2</c:v>
                </c:pt>
                <c:pt idx="112">
                  <c:v>7.7777777777777807E-2</c:v>
                </c:pt>
                <c:pt idx="113">
                  <c:v>7.8472222222222193E-2</c:v>
                </c:pt>
                <c:pt idx="114">
                  <c:v>7.9166666666666705E-2</c:v>
                </c:pt>
                <c:pt idx="115">
                  <c:v>7.9861111111111105E-2</c:v>
                </c:pt>
                <c:pt idx="116">
                  <c:v>8.0555555555555602E-2</c:v>
                </c:pt>
                <c:pt idx="117">
                  <c:v>8.1250000000000003E-2</c:v>
                </c:pt>
                <c:pt idx="118">
                  <c:v>8.1944444444444403E-2</c:v>
                </c:pt>
                <c:pt idx="119">
                  <c:v>8.2638888888888901E-2</c:v>
                </c:pt>
                <c:pt idx="120">
                  <c:v>8.3333333333333301E-2</c:v>
                </c:pt>
                <c:pt idx="121">
                  <c:v>8.4027777777777798E-2</c:v>
                </c:pt>
                <c:pt idx="122">
                  <c:v>8.4722222222222199E-2</c:v>
                </c:pt>
                <c:pt idx="123">
                  <c:v>8.5416666666666696E-2</c:v>
                </c:pt>
                <c:pt idx="124">
                  <c:v>8.6111111111111097E-2</c:v>
                </c:pt>
                <c:pt idx="125">
                  <c:v>8.6805555555555594E-2</c:v>
                </c:pt>
                <c:pt idx="126">
                  <c:v>8.7499999999999994E-2</c:v>
                </c:pt>
                <c:pt idx="127">
                  <c:v>8.8194444444444506E-2</c:v>
                </c:pt>
                <c:pt idx="128">
                  <c:v>8.8888888888888906E-2</c:v>
                </c:pt>
                <c:pt idx="129">
                  <c:v>8.9583333333333307E-2</c:v>
                </c:pt>
                <c:pt idx="130">
                  <c:v>9.0277777777777804E-2</c:v>
                </c:pt>
                <c:pt idx="131">
                  <c:v>9.0972222222222204E-2</c:v>
                </c:pt>
                <c:pt idx="132">
                  <c:v>9.1666666666666702E-2</c:v>
                </c:pt>
                <c:pt idx="133">
                  <c:v>9.2361111111111102E-2</c:v>
                </c:pt>
                <c:pt idx="134">
                  <c:v>9.30555555555556E-2</c:v>
                </c:pt>
                <c:pt idx="135">
                  <c:v>9.375E-2</c:v>
                </c:pt>
                <c:pt idx="136">
                  <c:v>9.44444444444444E-2</c:v>
                </c:pt>
                <c:pt idx="137">
                  <c:v>9.5138888888888898E-2</c:v>
                </c:pt>
                <c:pt idx="138">
                  <c:v>9.5833333333333298E-2</c:v>
                </c:pt>
                <c:pt idx="139">
                  <c:v>9.6527777777777796E-2</c:v>
                </c:pt>
                <c:pt idx="140">
                  <c:v>9.7222222222222196E-2</c:v>
                </c:pt>
                <c:pt idx="141">
                  <c:v>9.7916666666666693E-2</c:v>
                </c:pt>
                <c:pt idx="142">
                  <c:v>9.8611111111111094E-2</c:v>
                </c:pt>
                <c:pt idx="143">
                  <c:v>9.9305555555555605E-2</c:v>
                </c:pt>
                <c:pt idx="144">
                  <c:v>0.1</c:v>
                </c:pt>
                <c:pt idx="145">
                  <c:v>0.100694444444444</c:v>
                </c:pt>
                <c:pt idx="146">
                  <c:v>0.101388888888889</c:v>
                </c:pt>
                <c:pt idx="147">
                  <c:v>0.102083333333333</c:v>
                </c:pt>
                <c:pt idx="148">
                  <c:v>0.102777777777778</c:v>
                </c:pt>
                <c:pt idx="149">
                  <c:v>0.10347222222222199</c:v>
                </c:pt>
                <c:pt idx="150">
                  <c:v>0.104166666666667</c:v>
                </c:pt>
                <c:pt idx="151">
                  <c:v>0.104861111111111</c:v>
                </c:pt>
                <c:pt idx="152">
                  <c:v>0.105555555555556</c:v>
                </c:pt>
                <c:pt idx="153">
                  <c:v>0.10625</c:v>
                </c:pt>
                <c:pt idx="154">
                  <c:v>0.106944444444444</c:v>
                </c:pt>
                <c:pt idx="155">
                  <c:v>0.10763888888888901</c:v>
                </c:pt>
                <c:pt idx="156">
                  <c:v>0.108333333333333</c:v>
                </c:pt>
                <c:pt idx="157">
                  <c:v>0.109027777777778</c:v>
                </c:pt>
                <c:pt idx="158">
                  <c:v>0.109722222222222</c:v>
                </c:pt>
                <c:pt idx="159">
                  <c:v>0.110416666666667</c:v>
                </c:pt>
                <c:pt idx="160">
                  <c:v>0.11111111111111099</c:v>
                </c:pt>
                <c:pt idx="161">
                  <c:v>0.111805555555556</c:v>
                </c:pt>
                <c:pt idx="162">
                  <c:v>0.1125</c:v>
                </c:pt>
                <c:pt idx="163">
                  <c:v>0.113194444444444</c:v>
                </c:pt>
                <c:pt idx="164">
                  <c:v>0.113888888888889</c:v>
                </c:pt>
                <c:pt idx="165">
                  <c:v>0.114583333333333</c:v>
                </c:pt>
                <c:pt idx="166">
                  <c:v>0.11527777777777801</c:v>
                </c:pt>
                <c:pt idx="167">
                  <c:v>0.115972222222222</c:v>
                </c:pt>
                <c:pt idx="168">
                  <c:v>0.116666666666667</c:v>
                </c:pt>
                <c:pt idx="169">
                  <c:v>0.117361111111111</c:v>
                </c:pt>
                <c:pt idx="170">
                  <c:v>0.118055555555556</c:v>
                </c:pt>
                <c:pt idx="171">
                  <c:v>0.11874999999999999</c:v>
                </c:pt>
                <c:pt idx="172">
                  <c:v>0.11944444444444401</c:v>
                </c:pt>
                <c:pt idx="173">
                  <c:v>0.120138888888889</c:v>
                </c:pt>
                <c:pt idx="174">
                  <c:v>0.120833333333333</c:v>
                </c:pt>
                <c:pt idx="175">
                  <c:v>0.121527777777778</c:v>
                </c:pt>
                <c:pt idx="176">
                  <c:v>0.122222222222222</c:v>
                </c:pt>
                <c:pt idx="177">
                  <c:v>0.12291666666666699</c:v>
                </c:pt>
                <c:pt idx="178">
                  <c:v>0.12361111111111101</c:v>
                </c:pt>
                <c:pt idx="179">
                  <c:v>0.124305555555556</c:v>
                </c:pt>
                <c:pt idx="180">
                  <c:v>0.125</c:v>
                </c:pt>
                <c:pt idx="181">
                  <c:v>0.125694444444444</c:v>
                </c:pt>
                <c:pt idx="182">
                  <c:v>0.12638888888888899</c:v>
                </c:pt>
                <c:pt idx="183">
                  <c:v>0.12708333333333299</c:v>
                </c:pt>
                <c:pt idx="184">
                  <c:v>0.12777777777777799</c:v>
                </c:pt>
                <c:pt idx="185">
                  <c:v>0.12847222222222199</c:v>
                </c:pt>
                <c:pt idx="186">
                  <c:v>0.12916666666666701</c:v>
                </c:pt>
                <c:pt idx="187">
                  <c:v>0.12986111111111101</c:v>
                </c:pt>
                <c:pt idx="188">
                  <c:v>0.13055555555555601</c:v>
                </c:pt>
                <c:pt idx="189">
                  <c:v>0.13125000000000001</c:v>
                </c:pt>
                <c:pt idx="190">
                  <c:v>0.131944444444444</c:v>
                </c:pt>
                <c:pt idx="191">
                  <c:v>0.132638888888889</c:v>
                </c:pt>
                <c:pt idx="192">
                  <c:v>0.133333333333333</c:v>
                </c:pt>
                <c:pt idx="193">
                  <c:v>0.134027777777778</c:v>
                </c:pt>
                <c:pt idx="194">
                  <c:v>0.13472222222222199</c:v>
                </c:pt>
                <c:pt idx="195">
                  <c:v>0.13541666666666699</c:v>
                </c:pt>
                <c:pt idx="196">
                  <c:v>0.13611111111111099</c:v>
                </c:pt>
                <c:pt idx="197">
                  <c:v>0.13680555555555601</c:v>
                </c:pt>
                <c:pt idx="198">
                  <c:v>0.13750000000000001</c:v>
                </c:pt>
                <c:pt idx="199">
                  <c:v>0.13819444444444401</c:v>
                </c:pt>
                <c:pt idx="200">
                  <c:v>0.13888888888888901</c:v>
                </c:pt>
                <c:pt idx="201">
                  <c:v>0.139583333333333</c:v>
                </c:pt>
                <c:pt idx="202">
                  <c:v>0.140277777777778</c:v>
                </c:pt>
                <c:pt idx="203">
                  <c:v>0.140972222222222</c:v>
                </c:pt>
                <c:pt idx="204">
                  <c:v>0.141666666666667</c:v>
                </c:pt>
                <c:pt idx="205">
                  <c:v>0.14236111111111099</c:v>
                </c:pt>
                <c:pt idx="206">
                  <c:v>0.14305555555555599</c:v>
                </c:pt>
                <c:pt idx="207">
                  <c:v>0.14374999999999999</c:v>
                </c:pt>
                <c:pt idx="208">
                  <c:v>0.14444444444444399</c:v>
                </c:pt>
                <c:pt idx="209">
                  <c:v>0.14513888888888901</c:v>
                </c:pt>
                <c:pt idx="210">
                  <c:v>0.14583333333333301</c:v>
                </c:pt>
                <c:pt idx="211">
                  <c:v>0.14652777777777801</c:v>
                </c:pt>
                <c:pt idx="212">
                  <c:v>0.147222222222222</c:v>
                </c:pt>
                <c:pt idx="213">
                  <c:v>0.147916666666667</c:v>
                </c:pt>
                <c:pt idx="214">
                  <c:v>0.148611111111111</c:v>
                </c:pt>
                <c:pt idx="215">
                  <c:v>0.149305555555556</c:v>
                </c:pt>
                <c:pt idx="216">
                  <c:v>0.15</c:v>
                </c:pt>
                <c:pt idx="217">
                  <c:v>0.15069444444444399</c:v>
                </c:pt>
                <c:pt idx="218">
                  <c:v>0.15138888888888899</c:v>
                </c:pt>
                <c:pt idx="219">
                  <c:v>0.15208333333333299</c:v>
                </c:pt>
                <c:pt idx="220">
                  <c:v>0.15277777777777801</c:v>
                </c:pt>
                <c:pt idx="221">
                  <c:v>0.15347222222222201</c:v>
                </c:pt>
                <c:pt idx="222">
                  <c:v>0.15416666666666701</c:v>
                </c:pt>
                <c:pt idx="223">
                  <c:v>0.15486111111111101</c:v>
                </c:pt>
                <c:pt idx="224">
                  <c:v>0.155555555555556</c:v>
                </c:pt>
                <c:pt idx="225">
                  <c:v>0.15625</c:v>
                </c:pt>
                <c:pt idx="226">
                  <c:v>0.156944444444444</c:v>
                </c:pt>
                <c:pt idx="227">
                  <c:v>0.15763888888888899</c:v>
                </c:pt>
                <c:pt idx="228">
                  <c:v>0.15833333333333299</c:v>
                </c:pt>
                <c:pt idx="229">
                  <c:v>0.15902777777777799</c:v>
                </c:pt>
                <c:pt idx="230">
                  <c:v>0.15972222222222199</c:v>
                </c:pt>
                <c:pt idx="231">
                  <c:v>0.16041666666666701</c:v>
                </c:pt>
                <c:pt idx="232">
                  <c:v>0.16111111111111101</c:v>
                </c:pt>
                <c:pt idx="233">
                  <c:v>0.16180555555555601</c:v>
                </c:pt>
                <c:pt idx="234">
                  <c:v>0.16250000000000001</c:v>
                </c:pt>
                <c:pt idx="235">
                  <c:v>0.163194444444444</c:v>
                </c:pt>
                <c:pt idx="236">
                  <c:v>0.163888888888889</c:v>
                </c:pt>
                <c:pt idx="237">
                  <c:v>0.164583333333333</c:v>
                </c:pt>
                <c:pt idx="238">
                  <c:v>0.165277777777778</c:v>
                </c:pt>
                <c:pt idx="239">
                  <c:v>0.16597222222222199</c:v>
                </c:pt>
                <c:pt idx="240">
                  <c:v>0.16666666666666699</c:v>
                </c:pt>
                <c:pt idx="241">
                  <c:v>0.16736111111111099</c:v>
                </c:pt>
                <c:pt idx="242">
                  <c:v>0.16805555555555601</c:v>
                </c:pt>
                <c:pt idx="243">
                  <c:v>0.16875000000000001</c:v>
                </c:pt>
                <c:pt idx="244">
                  <c:v>0.16944444444444401</c:v>
                </c:pt>
                <c:pt idx="245">
                  <c:v>0.17013888888888901</c:v>
                </c:pt>
                <c:pt idx="246">
                  <c:v>0.170833333333333</c:v>
                </c:pt>
                <c:pt idx="247">
                  <c:v>0.171527777777778</c:v>
                </c:pt>
                <c:pt idx="248">
                  <c:v>0.172222222222222</c:v>
                </c:pt>
                <c:pt idx="249">
                  <c:v>0.172916666666667</c:v>
                </c:pt>
                <c:pt idx="250">
                  <c:v>0.17361111111111099</c:v>
                </c:pt>
                <c:pt idx="251">
                  <c:v>0.17430555555555599</c:v>
                </c:pt>
                <c:pt idx="252">
                  <c:v>0.17499999999999999</c:v>
                </c:pt>
                <c:pt idx="253">
                  <c:v>0.17569444444444399</c:v>
                </c:pt>
                <c:pt idx="254">
                  <c:v>0.17638888888888901</c:v>
                </c:pt>
                <c:pt idx="255">
                  <c:v>0.17708333333333301</c:v>
                </c:pt>
                <c:pt idx="256">
                  <c:v>0.17777777777777801</c:v>
                </c:pt>
                <c:pt idx="257">
                  <c:v>0.178472222222222</c:v>
                </c:pt>
                <c:pt idx="258">
                  <c:v>0.179166666666667</c:v>
                </c:pt>
                <c:pt idx="259">
                  <c:v>0.179861111111111</c:v>
                </c:pt>
                <c:pt idx="260">
                  <c:v>0.180555555555556</c:v>
                </c:pt>
                <c:pt idx="261">
                  <c:v>0.18124999999999999</c:v>
                </c:pt>
                <c:pt idx="262">
                  <c:v>0.18194444444444399</c:v>
                </c:pt>
                <c:pt idx="263">
                  <c:v>0.18263888888888899</c:v>
                </c:pt>
                <c:pt idx="264">
                  <c:v>0.18333333333333299</c:v>
                </c:pt>
                <c:pt idx="265">
                  <c:v>0.18402777777777801</c:v>
                </c:pt>
                <c:pt idx="266">
                  <c:v>0.18472222222222201</c:v>
                </c:pt>
                <c:pt idx="267">
                  <c:v>0.18541666666666701</c:v>
                </c:pt>
                <c:pt idx="268">
                  <c:v>0.18611111111111101</c:v>
                </c:pt>
                <c:pt idx="269">
                  <c:v>0.186805555555556</c:v>
                </c:pt>
                <c:pt idx="270">
                  <c:v>0.1875</c:v>
                </c:pt>
                <c:pt idx="271">
                  <c:v>0.188194444444444</c:v>
                </c:pt>
                <c:pt idx="272">
                  <c:v>0.18888888888888899</c:v>
                </c:pt>
                <c:pt idx="273">
                  <c:v>0.18958333333333299</c:v>
                </c:pt>
                <c:pt idx="274">
                  <c:v>0.19027777777777799</c:v>
                </c:pt>
                <c:pt idx="275">
                  <c:v>0.19097222222222199</c:v>
                </c:pt>
                <c:pt idx="276">
                  <c:v>0.19166666666666701</c:v>
                </c:pt>
                <c:pt idx="277">
                  <c:v>0.19236111111111101</c:v>
                </c:pt>
                <c:pt idx="278">
                  <c:v>0.19305555555555601</c:v>
                </c:pt>
                <c:pt idx="279">
                  <c:v>0.19375000000000001</c:v>
                </c:pt>
                <c:pt idx="280">
                  <c:v>0.194444444444444</c:v>
                </c:pt>
                <c:pt idx="281">
                  <c:v>0.195138888888889</c:v>
                </c:pt>
                <c:pt idx="282">
                  <c:v>0.195833333333333</c:v>
                </c:pt>
                <c:pt idx="283">
                  <c:v>0.196527777777778</c:v>
                </c:pt>
                <c:pt idx="284">
                  <c:v>0.19722222222222199</c:v>
                </c:pt>
                <c:pt idx="285">
                  <c:v>0.19791666666666699</c:v>
                </c:pt>
                <c:pt idx="286">
                  <c:v>0.19861111111111099</c:v>
                </c:pt>
                <c:pt idx="287">
                  <c:v>0.19930555555555601</c:v>
                </c:pt>
                <c:pt idx="288">
                  <c:v>0.2</c:v>
                </c:pt>
                <c:pt idx="289">
                  <c:v>0.20069444444444401</c:v>
                </c:pt>
                <c:pt idx="290">
                  <c:v>0.20138888888888901</c:v>
                </c:pt>
                <c:pt idx="291">
                  <c:v>0.202083333333333</c:v>
                </c:pt>
                <c:pt idx="292">
                  <c:v>0.202777777777778</c:v>
                </c:pt>
                <c:pt idx="293">
                  <c:v>0.203472222222222</c:v>
                </c:pt>
                <c:pt idx="294">
                  <c:v>0.204166666666667</c:v>
                </c:pt>
                <c:pt idx="295">
                  <c:v>0.20486111111111099</c:v>
                </c:pt>
                <c:pt idx="296">
                  <c:v>0.20555555555555599</c:v>
                </c:pt>
                <c:pt idx="297">
                  <c:v>0.20624999999999999</c:v>
                </c:pt>
                <c:pt idx="298">
                  <c:v>0.20694444444444399</c:v>
                </c:pt>
                <c:pt idx="299">
                  <c:v>0.20763888888888901</c:v>
                </c:pt>
                <c:pt idx="300">
                  <c:v>0.20833333333333301</c:v>
                </c:pt>
                <c:pt idx="301">
                  <c:v>0.20902777777777801</c:v>
                </c:pt>
                <c:pt idx="302">
                  <c:v>0.209722222222222</c:v>
                </c:pt>
                <c:pt idx="303">
                  <c:v>0.210416666666667</c:v>
                </c:pt>
                <c:pt idx="304">
                  <c:v>0.211111111111111</c:v>
                </c:pt>
                <c:pt idx="305">
                  <c:v>0.211805555555556</c:v>
                </c:pt>
                <c:pt idx="306">
                  <c:v>0.21249999999999999</c:v>
                </c:pt>
                <c:pt idx="307">
                  <c:v>0.21319444444444399</c:v>
                </c:pt>
                <c:pt idx="308">
                  <c:v>0.21388888888888899</c:v>
                </c:pt>
                <c:pt idx="309">
                  <c:v>0.21458333333333299</c:v>
                </c:pt>
                <c:pt idx="310">
                  <c:v>0.21527777777777801</c:v>
                </c:pt>
                <c:pt idx="311">
                  <c:v>0.21597222222222201</c:v>
                </c:pt>
                <c:pt idx="312">
                  <c:v>0.21666666666666701</c:v>
                </c:pt>
                <c:pt idx="313">
                  <c:v>0.21736111111111101</c:v>
                </c:pt>
                <c:pt idx="314">
                  <c:v>0.218055555555556</c:v>
                </c:pt>
                <c:pt idx="315">
                  <c:v>0.21875</c:v>
                </c:pt>
                <c:pt idx="316">
                  <c:v>0.219444444444444</c:v>
                </c:pt>
                <c:pt idx="317">
                  <c:v>0.22013888888888899</c:v>
                </c:pt>
                <c:pt idx="318">
                  <c:v>0.22083333333333299</c:v>
                </c:pt>
                <c:pt idx="319">
                  <c:v>0.22152777777777799</c:v>
                </c:pt>
                <c:pt idx="320">
                  <c:v>0.22222222222222199</c:v>
                </c:pt>
                <c:pt idx="321">
                  <c:v>0.22291666666666701</c:v>
                </c:pt>
                <c:pt idx="322">
                  <c:v>0.22361111111111101</c:v>
                </c:pt>
                <c:pt idx="323">
                  <c:v>0.22430555555555601</c:v>
                </c:pt>
                <c:pt idx="324">
                  <c:v>0.22500000000000001</c:v>
                </c:pt>
                <c:pt idx="325">
                  <c:v>0.225694444444444</c:v>
                </c:pt>
                <c:pt idx="326">
                  <c:v>0.226388888888889</c:v>
                </c:pt>
                <c:pt idx="327">
                  <c:v>0.227083333333333</c:v>
                </c:pt>
                <c:pt idx="328">
                  <c:v>0.227777777777778</c:v>
                </c:pt>
                <c:pt idx="329">
                  <c:v>0.22847222222222199</c:v>
                </c:pt>
                <c:pt idx="330">
                  <c:v>0.22916666666666699</c:v>
                </c:pt>
                <c:pt idx="331">
                  <c:v>0.22986111111111099</c:v>
                </c:pt>
                <c:pt idx="332">
                  <c:v>0.23055555555555601</c:v>
                </c:pt>
                <c:pt idx="333">
                  <c:v>0.23125000000000001</c:v>
                </c:pt>
                <c:pt idx="334">
                  <c:v>0.23194444444444401</c:v>
                </c:pt>
                <c:pt idx="335">
                  <c:v>0.23263888888888901</c:v>
                </c:pt>
                <c:pt idx="336">
                  <c:v>0.233333333333333</c:v>
                </c:pt>
                <c:pt idx="337">
                  <c:v>0.234027777777778</c:v>
                </c:pt>
                <c:pt idx="338">
                  <c:v>0.234722222222222</c:v>
                </c:pt>
                <c:pt idx="339">
                  <c:v>0.235416666666667</c:v>
                </c:pt>
                <c:pt idx="340">
                  <c:v>0.23611111111111099</c:v>
                </c:pt>
                <c:pt idx="341">
                  <c:v>0.23680555555555599</c:v>
                </c:pt>
                <c:pt idx="342">
                  <c:v>0.23749999999999999</c:v>
                </c:pt>
                <c:pt idx="343">
                  <c:v>0.23819444444444399</c:v>
                </c:pt>
                <c:pt idx="344">
                  <c:v>0.23888888888888901</c:v>
                </c:pt>
                <c:pt idx="345">
                  <c:v>0.23958333333333301</c:v>
                </c:pt>
                <c:pt idx="346">
                  <c:v>0.24027777777777801</c:v>
                </c:pt>
                <c:pt idx="347">
                  <c:v>0.240972222222222</c:v>
                </c:pt>
                <c:pt idx="348">
                  <c:v>0.241666666666667</c:v>
                </c:pt>
                <c:pt idx="349">
                  <c:v>0.242361111111111</c:v>
                </c:pt>
                <c:pt idx="350">
                  <c:v>0.243055555555556</c:v>
                </c:pt>
                <c:pt idx="351">
                  <c:v>0.24374999999999999</c:v>
                </c:pt>
                <c:pt idx="352">
                  <c:v>0.24444444444444399</c:v>
                </c:pt>
                <c:pt idx="353">
                  <c:v>0.24513888888888899</c:v>
                </c:pt>
                <c:pt idx="354">
                  <c:v>0.24583333333333299</c:v>
                </c:pt>
                <c:pt idx="355">
                  <c:v>0.24652777777777801</c:v>
                </c:pt>
                <c:pt idx="356">
                  <c:v>0.24722222222222201</c:v>
                </c:pt>
                <c:pt idx="357">
                  <c:v>0.24791666666666701</c:v>
                </c:pt>
                <c:pt idx="358">
                  <c:v>0.24861111111111101</c:v>
                </c:pt>
                <c:pt idx="359">
                  <c:v>0.249305555555556</c:v>
                </c:pt>
                <c:pt idx="360">
                  <c:v>0.25</c:v>
                </c:pt>
                <c:pt idx="361">
                  <c:v>0.250694444444444</c:v>
                </c:pt>
                <c:pt idx="362">
                  <c:v>0.25138888888888899</c:v>
                </c:pt>
                <c:pt idx="363">
                  <c:v>0.25208333333333299</c:v>
                </c:pt>
                <c:pt idx="364">
                  <c:v>0.25277777777777799</c:v>
                </c:pt>
                <c:pt idx="365">
                  <c:v>0.25347222222222199</c:v>
                </c:pt>
                <c:pt idx="366">
                  <c:v>0.25416666666666698</c:v>
                </c:pt>
                <c:pt idx="367">
                  <c:v>0.25486111111111098</c:v>
                </c:pt>
                <c:pt idx="368">
                  <c:v>0.25555555555555598</c:v>
                </c:pt>
                <c:pt idx="369">
                  <c:v>0.25624999999999998</c:v>
                </c:pt>
                <c:pt idx="370">
                  <c:v>0.25694444444444398</c:v>
                </c:pt>
                <c:pt idx="371">
                  <c:v>0.25763888888888897</c:v>
                </c:pt>
                <c:pt idx="372">
                  <c:v>0.25833333333333303</c:v>
                </c:pt>
                <c:pt idx="373">
                  <c:v>0.25902777777777802</c:v>
                </c:pt>
                <c:pt idx="374">
                  <c:v>0.25972222222222202</c:v>
                </c:pt>
                <c:pt idx="375">
                  <c:v>0.26041666666666702</c:v>
                </c:pt>
                <c:pt idx="376">
                  <c:v>0.26111111111111102</c:v>
                </c:pt>
                <c:pt idx="377">
                  <c:v>0.26180555555555601</c:v>
                </c:pt>
                <c:pt idx="378">
                  <c:v>0.26250000000000001</c:v>
                </c:pt>
                <c:pt idx="379">
                  <c:v>0.26319444444444401</c:v>
                </c:pt>
                <c:pt idx="380">
                  <c:v>0.26388888888888901</c:v>
                </c:pt>
                <c:pt idx="381">
                  <c:v>0.264583333333333</c:v>
                </c:pt>
                <c:pt idx="382">
                  <c:v>0.265277777777778</c:v>
                </c:pt>
                <c:pt idx="383">
                  <c:v>0.265972222222222</c:v>
                </c:pt>
                <c:pt idx="384">
                  <c:v>0.266666666666667</c:v>
                </c:pt>
                <c:pt idx="385">
                  <c:v>0.26736111111111099</c:v>
                </c:pt>
                <c:pt idx="386">
                  <c:v>0.26805555555555599</c:v>
                </c:pt>
                <c:pt idx="387">
                  <c:v>0.26874999999999999</c:v>
                </c:pt>
                <c:pt idx="388">
                  <c:v>0.26944444444444399</c:v>
                </c:pt>
                <c:pt idx="389">
                  <c:v>0.27013888888888898</c:v>
                </c:pt>
                <c:pt idx="390">
                  <c:v>0.27083333333333298</c:v>
                </c:pt>
                <c:pt idx="391">
                  <c:v>0.27152777777777798</c:v>
                </c:pt>
                <c:pt idx="392">
                  <c:v>0.27222222222222198</c:v>
                </c:pt>
                <c:pt idx="393">
                  <c:v>0.27291666666666697</c:v>
                </c:pt>
                <c:pt idx="394">
                  <c:v>0.27361111111111103</c:v>
                </c:pt>
                <c:pt idx="395">
                  <c:v>0.27430555555555602</c:v>
                </c:pt>
                <c:pt idx="396">
                  <c:v>0.27500000000000002</c:v>
                </c:pt>
                <c:pt idx="397">
                  <c:v>0.27569444444444402</c:v>
                </c:pt>
                <c:pt idx="398">
                  <c:v>0.27638888888888902</c:v>
                </c:pt>
                <c:pt idx="399">
                  <c:v>0.27708333333333302</c:v>
                </c:pt>
                <c:pt idx="400">
                  <c:v>0.27777777777777801</c:v>
                </c:pt>
                <c:pt idx="401">
                  <c:v>0.27847222222222201</c:v>
                </c:pt>
                <c:pt idx="402">
                  <c:v>0.27916666666666701</c:v>
                </c:pt>
                <c:pt idx="403">
                  <c:v>0.27986111111111101</c:v>
                </c:pt>
                <c:pt idx="404">
                  <c:v>0.280555555555556</c:v>
                </c:pt>
                <c:pt idx="405">
                  <c:v>0.28125</c:v>
                </c:pt>
                <c:pt idx="406">
                  <c:v>0.281944444444444</c:v>
                </c:pt>
                <c:pt idx="407">
                  <c:v>0.28263888888888899</c:v>
                </c:pt>
                <c:pt idx="408">
                  <c:v>0.28333333333333299</c:v>
                </c:pt>
                <c:pt idx="409">
                  <c:v>0.28402777777777799</c:v>
                </c:pt>
                <c:pt idx="410">
                  <c:v>0.28472222222222199</c:v>
                </c:pt>
                <c:pt idx="411">
                  <c:v>0.28541666666666698</c:v>
                </c:pt>
                <c:pt idx="412">
                  <c:v>0.28611111111111098</c:v>
                </c:pt>
                <c:pt idx="413">
                  <c:v>0.28680555555555598</c:v>
                </c:pt>
                <c:pt idx="414">
                  <c:v>0.28749999999999998</c:v>
                </c:pt>
                <c:pt idx="415">
                  <c:v>0.28819444444444398</c:v>
                </c:pt>
                <c:pt idx="416">
                  <c:v>0.28888888888888897</c:v>
                </c:pt>
                <c:pt idx="417">
                  <c:v>0.28958333333333303</c:v>
                </c:pt>
                <c:pt idx="418">
                  <c:v>0.29027777777777802</c:v>
                </c:pt>
                <c:pt idx="419">
                  <c:v>0.29097222222222202</c:v>
                </c:pt>
                <c:pt idx="420">
                  <c:v>0.29166666666666702</c:v>
                </c:pt>
                <c:pt idx="421">
                  <c:v>0.29236111111111102</c:v>
                </c:pt>
                <c:pt idx="422">
                  <c:v>0.29305555555555601</c:v>
                </c:pt>
                <c:pt idx="423">
                  <c:v>0.29375000000000001</c:v>
                </c:pt>
                <c:pt idx="424">
                  <c:v>0.29444444444444401</c:v>
                </c:pt>
                <c:pt idx="425">
                  <c:v>0.29513888888888901</c:v>
                </c:pt>
                <c:pt idx="426">
                  <c:v>0.295833333333333</c:v>
                </c:pt>
                <c:pt idx="427">
                  <c:v>0.296527777777778</c:v>
                </c:pt>
                <c:pt idx="428">
                  <c:v>0.297222222222222</c:v>
                </c:pt>
                <c:pt idx="429">
                  <c:v>0.297916666666667</c:v>
                </c:pt>
                <c:pt idx="430">
                  <c:v>0.29861111111111099</c:v>
                </c:pt>
                <c:pt idx="431">
                  <c:v>0.29930555555555599</c:v>
                </c:pt>
                <c:pt idx="432">
                  <c:v>0.3</c:v>
                </c:pt>
                <c:pt idx="433">
                  <c:v>0.30069444444444399</c:v>
                </c:pt>
                <c:pt idx="434">
                  <c:v>0.30138888888888898</c:v>
                </c:pt>
                <c:pt idx="435">
                  <c:v>0.30208333333333298</c:v>
                </c:pt>
                <c:pt idx="436">
                  <c:v>0.30277777777777798</c:v>
                </c:pt>
                <c:pt idx="437">
                  <c:v>0.30347222222222198</c:v>
                </c:pt>
                <c:pt idx="438">
                  <c:v>0.30416666666666697</c:v>
                </c:pt>
                <c:pt idx="439">
                  <c:v>0.30486111111111103</c:v>
                </c:pt>
                <c:pt idx="440">
                  <c:v>0.30555555555555602</c:v>
                </c:pt>
                <c:pt idx="441">
                  <c:v>0.30625000000000002</c:v>
                </c:pt>
                <c:pt idx="442">
                  <c:v>0.30694444444444402</c:v>
                </c:pt>
                <c:pt idx="443">
                  <c:v>0.30763888888888902</c:v>
                </c:pt>
                <c:pt idx="444">
                  <c:v>0.30833333333333302</c:v>
                </c:pt>
                <c:pt idx="445">
                  <c:v>0.30902777777777801</c:v>
                </c:pt>
                <c:pt idx="446">
                  <c:v>0.30972222222222201</c:v>
                </c:pt>
                <c:pt idx="447">
                  <c:v>0.31041666666666701</c:v>
                </c:pt>
                <c:pt idx="448">
                  <c:v>0.31111111111111101</c:v>
                </c:pt>
                <c:pt idx="449">
                  <c:v>0.311805555555556</c:v>
                </c:pt>
                <c:pt idx="450">
                  <c:v>0.3125</c:v>
                </c:pt>
                <c:pt idx="451">
                  <c:v>0.313194444444444</c:v>
                </c:pt>
                <c:pt idx="452">
                  <c:v>0.31388888888888899</c:v>
                </c:pt>
                <c:pt idx="453">
                  <c:v>0.31458333333333299</c:v>
                </c:pt>
                <c:pt idx="454">
                  <c:v>0.31527777777777799</c:v>
                </c:pt>
                <c:pt idx="455">
                  <c:v>0.31597222222222199</c:v>
                </c:pt>
                <c:pt idx="456">
                  <c:v>0.31666666666666698</c:v>
                </c:pt>
                <c:pt idx="457">
                  <c:v>0.31736111111111098</c:v>
                </c:pt>
                <c:pt idx="458">
                  <c:v>0.31805555555555598</c:v>
                </c:pt>
                <c:pt idx="459">
                  <c:v>0.31874999999999998</c:v>
                </c:pt>
                <c:pt idx="460">
                  <c:v>0.31944444444444398</c:v>
                </c:pt>
                <c:pt idx="461">
                  <c:v>0.32013888888888897</c:v>
                </c:pt>
                <c:pt idx="462">
                  <c:v>0.32083333333333303</c:v>
                </c:pt>
                <c:pt idx="463">
                  <c:v>0.32152777777777802</c:v>
                </c:pt>
                <c:pt idx="464">
                  <c:v>0.32222222222222202</c:v>
                </c:pt>
                <c:pt idx="465">
                  <c:v>0.32291666666666702</c:v>
                </c:pt>
                <c:pt idx="466">
                  <c:v>0.32361111111111102</c:v>
                </c:pt>
                <c:pt idx="467">
                  <c:v>0.32430555555555601</c:v>
                </c:pt>
                <c:pt idx="468">
                  <c:v>0.32500000000000001</c:v>
                </c:pt>
                <c:pt idx="469">
                  <c:v>0.32569444444444401</c:v>
                </c:pt>
                <c:pt idx="470">
                  <c:v>0.32638888888888901</c:v>
                </c:pt>
                <c:pt idx="471">
                  <c:v>0.327083333333333</c:v>
                </c:pt>
                <c:pt idx="472">
                  <c:v>0.327777777777778</c:v>
                </c:pt>
                <c:pt idx="473">
                  <c:v>0.328472222222222</c:v>
                </c:pt>
                <c:pt idx="474">
                  <c:v>0.329166666666667</c:v>
                </c:pt>
                <c:pt idx="475">
                  <c:v>0.32986111111111099</c:v>
                </c:pt>
                <c:pt idx="476">
                  <c:v>0.33055555555555599</c:v>
                </c:pt>
                <c:pt idx="477">
                  <c:v>0.33124999999999999</c:v>
                </c:pt>
                <c:pt idx="478">
                  <c:v>0.33194444444444399</c:v>
                </c:pt>
                <c:pt idx="479">
                  <c:v>0.33263888888888898</c:v>
                </c:pt>
                <c:pt idx="480">
                  <c:v>0.33333333333333298</c:v>
                </c:pt>
                <c:pt idx="481">
                  <c:v>0.33402777777777798</c:v>
                </c:pt>
                <c:pt idx="482">
                  <c:v>0.33472222222222198</c:v>
                </c:pt>
                <c:pt idx="483">
                  <c:v>0.33541666666666697</c:v>
                </c:pt>
                <c:pt idx="484">
                  <c:v>0.33611111111111103</c:v>
                </c:pt>
                <c:pt idx="485">
                  <c:v>0.33680555555555602</c:v>
                </c:pt>
                <c:pt idx="486">
                  <c:v>0.33750000000000002</c:v>
                </c:pt>
                <c:pt idx="487">
                  <c:v>0.33819444444444402</c:v>
                </c:pt>
                <c:pt idx="488">
                  <c:v>0.33888888888888902</c:v>
                </c:pt>
                <c:pt idx="489">
                  <c:v>0.33958333333333302</c:v>
                </c:pt>
                <c:pt idx="490">
                  <c:v>0.34027777777777801</c:v>
                </c:pt>
                <c:pt idx="491">
                  <c:v>0.34097222222222201</c:v>
                </c:pt>
                <c:pt idx="492">
                  <c:v>0.34166666666666701</c:v>
                </c:pt>
                <c:pt idx="493">
                  <c:v>0.34236111111111101</c:v>
                </c:pt>
                <c:pt idx="494">
                  <c:v>0.343055555555556</c:v>
                </c:pt>
                <c:pt idx="495">
                  <c:v>0.34375</c:v>
                </c:pt>
                <c:pt idx="496">
                  <c:v>0.344444444444444</c:v>
                </c:pt>
                <c:pt idx="497">
                  <c:v>0.34513888888888899</c:v>
                </c:pt>
                <c:pt idx="498">
                  <c:v>0.34583333333333299</c:v>
                </c:pt>
                <c:pt idx="499">
                  <c:v>0.34652777777777799</c:v>
                </c:pt>
                <c:pt idx="500">
                  <c:v>0.34722222222222199</c:v>
                </c:pt>
                <c:pt idx="501">
                  <c:v>0.34791666666666698</c:v>
                </c:pt>
                <c:pt idx="502">
                  <c:v>0.34861111111111098</c:v>
                </c:pt>
                <c:pt idx="503">
                  <c:v>0.34930555555555598</c:v>
                </c:pt>
                <c:pt idx="504">
                  <c:v>0.35</c:v>
                </c:pt>
                <c:pt idx="505">
                  <c:v>0.35069444444444398</c:v>
                </c:pt>
                <c:pt idx="506">
                  <c:v>0.35138888888888897</c:v>
                </c:pt>
                <c:pt idx="507">
                  <c:v>0.35208333333333303</c:v>
                </c:pt>
                <c:pt idx="508">
                  <c:v>0.35277777777777802</c:v>
                </c:pt>
                <c:pt idx="509">
                  <c:v>0.35347222222222202</c:v>
                </c:pt>
                <c:pt idx="510">
                  <c:v>0.35416666666666702</c:v>
                </c:pt>
                <c:pt idx="511">
                  <c:v>0.35486111111111102</c:v>
                </c:pt>
                <c:pt idx="512">
                  <c:v>0.35555555555555601</c:v>
                </c:pt>
                <c:pt idx="513">
                  <c:v>0.35625000000000001</c:v>
                </c:pt>
                <c:pt idx="514">
                  <c:v>0.35694444444444401</c:v>
                </c:pt>
                <c:pt idx="515">
                  <c:v>0.35763888888888901</c:v>
                </c:pt>
                <c:pt idx="516">
                  <c:v>0.358333333333333</c:v>
                </c:pt>
                <c:pt idx="517">
                  <c:v>0.359027777777778</c:v>
                </c:pt>
                <c:pt idx="518">
                  <c:v>0.359722222222222</c:v>
                </c:pt>
                <c:pt idx="519">
                  <c:v>0.360416666666667</c:v>
                </c:pt>
                <c:pt idx="520">
                  <c:v>0.36111111111111099</c:v>
                </c:pt>
                <c:pt idx="521">
                  <c:v>0.36180555555555599</c:v>
                </c:pt>
                <c:pt idx="522">
                  <c:v>0.36249999999999999</c:v>
                </c:pt>
                <c:pt idx="523">
                  <c:v>0.36319444444444399</c:v>
                </c:pt>
                <c:pt idx="524">
                  <c:v>0.36388888888888898</c:v>
                </c:pt>
                <c:pt idx="525">
                  <c:v>0.36458333333333298</c:v>
                </c:pt>
                <c:pt idx="526">
                  <c:v>0.36527777777777798</c:v>
                </c:pt>
                <c:pt idx="527">
                  <c:v>0.36597222222222198</c:v>
                </c:pt>
                <c:pt idx="528">
                  <c:v>0.36666666666666697</c:v>
                </c:pt>
                <c:pt idx="529">
                  <c:v>0.36736111111111103</c:v>
                </c:pt>
                <c:pt idx="530">
                  <c:v>0.36805555555555602</c:v>
                </c:pt>
                <c:pt idx="531">
                  <c:v>0.36875000000000002</c:v>
                </c:pt>
                <c:pt idx="532">
                  <c:v>0.36944444444444402</c:v>
                </c:pt>
                <c:pt idx="533">
                  <c:v>0.37013888888888902</c:v>
                </c:pt>
                <c:pt idx="534">
                  <c:v>0.37083333333333302</c:v>
                </c:pt>
                <c:pt idx="535">
                  <c:v>0.37152777777777801</c:v>
                </c:pt>
                <c:pt idx="536">
                  <c:v>0.37222222222222201</c:v>
                </c:pt>
                <c:pt idx="537">
                  <c:v>0.37291666666666701</c:v>
                </c:pt>
                <c:pt idx="538">
                  <c:v>0.37361111111111101</c:v>
                </c:pt>
                <c:pt idx="539">
                  <c:v>0.374305555555556</c:v>
                </c:pt>
                <c:pt idx="540">
                  <c:v>0.375</c:v>
                </c:pt>
                <c:pt idx="541">
                  <c:v>0.375694444444444</c:v>
                </c:pt>
                <c:pt idx="542">
                  <c:v>0.37638888888888899</c:v>
                </c:pt>
                <c:pt idx="543">
                  <c:v>0.37708333333333299</c:v>
                </c:pt>
                <c:pt idx="544">
                  <c:v>0.37777777777777799</c:v>
                </c:pt>
                <c:pt idx="545">
                  <c:v>0.37847222222222199</c:v>
                </c:pt>
                <c:pt idx="546">
                  <c:v>0.37916666666666698</c:v>
                </c:pt>
                <c:pt idx="547">
                  <c:v>0.37986111111111098</c:v>
                </c:pt>
                <c:pt idx="548">
                  <c:v>0.38055555555555598</c:v>
                </c:pt>
                <c:pt idx="549">
                  <c:v>0.38124999999999998</c:v>
                </c:pt>
                <c:pt idx="550">
                  <c:v>0.38194444444444398</c:v>
                </c:pt>
                <c:pt idx="551">
                  <c:v>0.38263888888888897</c:v>
                </c:pt>
                <c:pt idx="552">
                  <c:v>0.38333333333333303</c:v>
                </c:pt>
                <c:pt idx="553">
                  <c:v>0.38402777777777802</c:v>
                </c:pt>
                <c:pt idx="554">
                  <c:v>0.38472222222222202</c:v>
                </c:pt>
                <c:pt idx="555">
                  <c:v>0.38541666666666702</c:v>
                </c:pt>
                <c:pt idx="556">
                  <c:v>0.38611111111111102</c:v>
                </c:pt>
                <c:pt idx="557">
                  <c:v>0.38680555555555601</c:v>
                </c:pt>
                <c:pt idx="558">
                  <c:v>0.38750000000000001</c:v>
                </c:pt>
                <c:pt idx="559">
                  <c:v>0.38819444444444401</c:v>
                </c:pt>
                <c:pt idx="560">
                  <c:v>0.38888888888888901</c:v>
                </c:pt>
                <c:pt idx="561">
                  <c:v>0.389583333333333</c:v>
                </c:pt>
                <c:pt idx="562">
                  <c:v>0.390277777777778</c:v>
                </c:pt>
                <c:pt idx="563">
                  <c:v>0.390972222222222</c:v>
                </c:pt>
                <c:pt idx="564">
                  <c:v>0.391666666666667</c:v>
                </c:pt>
                <c:pt idx="565">
                  <c:v>0.39236111111111099</c:v>
                </c:pt>
                <c:pt idx="566">
                  <c:v>0.39305555555555599</c:v>
                </c:pt>
                <c:pt idx="567">
                  <c:v>0.39374999999999999</c:v>
                </c:pt>
                <c:pt idx="568">
                  <c:v>0.39444444444444399</c:v>
                </c:pt>
                <c:pt idx="569">
                  <c:v>0.39513888888888898</c:v>
                </c:pt>
                <c:pt idx="570">
                  <c:v>0.39583333333333298</c:v>
                </c:pt>
                <c:pt idx="571">
                  <c:v>0.39652777777777798</c:v>
                </c:pt>
                <c:pt idx="572">
                  <c:v>0.39722222222222198</c:v>
                </c:pt>
                <c:pt idx="573">
                  <c:v>0.39791666666666697</c:v>
                </c:pt>
                <c:pt idx="574">
                  <c:v>0.39861111111111103</c:v>
                </c:pt>
                <c:pt idx="575">
                  <c:v>0.39930555555555602</c:v>
                </c:pt>
                <c:pt idx="576">
                  <c:v>0.4</c:v>
                </c:pt>
                <c:pt idx="577">
                  <c:v>0.40069444444444402</c:v>
                </c:pt>
                <c:pt idx="578">
                  <c:v>0.40138888888888902</c:v>
                </c:pt>
                <c:pt idx="579">
                  <c:v>0.40208333333333302</c:v>
                </c:pt>
                <c:pt idx="580">
                  <c:v>0.40277777777777801</c:v>
                </c:pt>
                <c:pt idx="581">
                  <c:v>0.40347222222222201</c:v>
                </c:pt>
                <c:pt idx="582">
                  <c:v>0.40416666666666701</c:v>
                </c:pt>
                <c:pt idx="583">
                  <c:v>0.40486111111111101</c:v>
                </c:pt>
                <c:pt idx="584">
                  <c:v>0.405555555555556</c:v>
                </c:pt>
                <c:pt idx="585">
                  <c:v>0.40625</c:v>
                </c:pt>
                <c:pt idx="586">
                  <c:v>0.406944444444444</c:v>
                </c:pt>
                <c:pt idx="587">
                  <c:v>0.40763888888888899</c:v>
                </c:pt>
                <c:pt idx="588">
                  <c:v>0.40833333333333299</c:v>
                </c:pt>
                <c:pt idx="589">
                  <c:v>0.40902777777777799</c:v>
                </c:pt>
                <c:pt idx="590">
                  <c:v>0.40972222222222199</c:v>
                </c:pt>
                <c:pt idx="591">
                  <c:v>0.41041666666666698</c:v>
                </c:pt>
                <c:pt idx="592">
                  <c:v>0.41111111111111098</c:v>
                </c:pt>
                <c:pt idx="593">
                  <c:v>0.41180555555555598</c:v>
                </c:pt>
                <c:pt idx="594">
                  <c:v>0.41249999999999998</c:v>
                </c:pt>
                <c:pt idx="595">
                  <c:v>0.41319444444444398</c:v>
                </c:pt>
                <c:pt idx="596">
                  <c:v>0.41388888888888897</c:v>
                </c:pt>
                <c:pt idx="597">
                  <c:v>0.41458333333333303</c:v>
                </c:pt>
                <c:pt idx="598">
                  <c:v>0.41527777777777802</c:v>
                </c:pt>
                <c:pt idx="599">
                  <c:v>0.41597222222222202</c:v>
                </c:pt>
                <c:pt idx="600">
                  <c:v>0.41666666666666702</c:v>
                </c:pt>
                <c:pt idx="601">
                  <c:v>0.41736111111111102</c:v>
                </c:pt>
                <c:pt idx="602">
                  <c:v>0.41805555555555601</c:v>
                </c:pt>
                <c:pt idx="603">
                  <c:v>0.41875000000000001</c:v>
                </c:pt>
                <c:pt idx="604">
                  <c:v>0.41944444444444401</c:v>
                </c:pt>
                <c:pt idx="605">
                  <c:v>0.42013888888888901</c:v>
                </c:pt>
                <c:pt idx="606">
                  <c:v>0.420833333333333</c:v>
                </c:pt>
                <c:pt idx="607">
                  <c:v>0.421527777777778</c:v>
                </c:pt>
                <c:pt idx="608">
                  <c:v>0.422222222222222</c:v>
                </c:pt>
                <c:pt idx="609">
                  <c:v>0.422916666666667</c:v>
                </c:pt>
                <c:pt idx="610">
                  <c:v>0.42361111111111099</c:v>
                </c:pt>
                <c:pt idx="611">
                  <c:v>0.42430555555555599</c:v>
                </c:pt>
                <c:pt idx="612">
                  <c:v>0.42499999999999999</c:v>
                </c:pt>
                <c:pt idx="613">
                  <c:v>0.42569444444444399</c:v>
                </c:pt>
                <c:pt idx="614">
                  <c:v>0.42638888888888898</c:v>
                </c:pt>
                <c:pt idx="615">
                  <c:v>0.42708333333333298</c:v>
                </c:pt>
                <c:pt idx="616">
                  <c:v>0.42777777777777798</c:v>
                </c:pt>
                <c:pt idx="617">
                  <c:v>0.42847222222222198</c:v>
                </c:pt>
                <c:pt idx="618">
                  <c:v>0.42916666666666697</c:v>
                </c:pt>
                <c:pt idx="619">
                  <c:v>0.42986111111111103</c:v>
                </c:pt>
                <c:pt idx="620">
                  <c:v>0.43055555555555602</c:v>
                </c:pt>
                <c:pt idx="621">
                  <c:v>0.43125000000000002</c:v>
                </c:pt>
                <c:pt idx="622">
                  <c:v>0.43194444444444402</c:v>
                </c:pt>
                <c:pt idx="623">
                  <c:v>0.43263888888888902</c:v>
                </c:pt>
                <c:pt idx="624">
                  <c:v>0.43333333333333302</c:v>
                </c:pt>
                <c:pt idx="625">
                  <c:v>0.43402777777777801</c:v>
                </c:pt>
                <c:pt idx="626">
                  <c:v>0.43472222222222201</c:v>
                </c:pt>
                <c:pt idx="627">
                  <c:v>0.43541666666666701</c:v>
                </c:pt>
                <c:pt idx="628">
                  <c:v>0.43611111111111101</c:v>
                </c:pt>
                <c:pt idx="629">
                  <c:v>0.436805555555556</c:v>
                </c:pt>
                <c:pt idx="630">
                  <c:v>0.4375</c:v>
                </c:pt>
                <c:pt idx="631">
                  <c:v>0.438194444444444</c:v>
                </c:pt>
                <c:pt idx="632">
                  <c:v>0.43888888888888899</c:v>
                </c:pt>
                <c:pt idx="633">
                  <c:v>0.43958333333333299</c:v>
                </c:pt>
                <c:pt idx="634">
                  <c:v>0.44027777777777799</c:v>
                </c:pt>
                <c:pt idx="635">
                  <c:v>0.44097222222222199</c:v>
                </c:pt>
                <c:pt idx="636">
                  <c:v>0.44166666666666698</c:v>
                </c:pt>
                <c:pt idx="637">
                  <c:v>0.44236111111111098</c:v>
                </c:pt>
                <c:pt idx="638">
                  <c:v>0.44305555555555598</c:v>
                </c:pt>
                <c:pt idx="639">
                  <c:v>0.44374999999999998</c:v>
                </c:pt>
                <c:pt idx="640">
                  <c:v>0.44444444444444398</c:v>
                </c:pt>
                <c:pt idx="641">
                  <c:v>0.44513888888888897</c:v>
                </c:pt>
                <c:pt idx="642">
                  <c:v>0.44583333333333303</c:v>
                </c:pt>
                <c:pt idx="643">
                  <c:v>0.44652777777777802</c:v>
                </c:pt>
                <c:pt idx="644">
                  <c:v>0.44722222222222202</c:v>
                </c:pt>
                <c:pt idx="645">
                  <c:v>0.44791666666666702</c:v>
                </c:pt>
                <c:pt idx="646">
                  <c:v>0.44861111111111102</c:v>
                </c:pt>
                <c:pt idx="647">
                  <c:v>0.44930555555555601</c:v>
                </c:pt>
                <c:pt idx="648">
                  <c:v>0.45</c:v>
                </c:pt>
                <c:pt idx="649">
                  <c:v>0.45069444444444401</c:v>
                </c:pt>
                <c:pt idx="650">
                  <c:v>0.45138888888888901</c:v>
                </c:pt>
                <c:pt idx="651">
                  <c:v>0.452083333333333</c:v>
                </c:pt>
                <c:pt idx="652">
                  <c:v>0.452777777777778</c:v>
                </c:pt>
                <c:pt idx="653">
                  <c:v>0.453472222222222</c:v>
                </c:pt>
                <c:pt idx="654">
                  <c:v>0.454166666666667</c:v>
                </c:pt>
                <c:pt idx="655">
                  <c:v>0.45486111111111099</c:v>
                </c:pt>
                <c:pt idx="656">
                  <c:v>0.45555555555555599</c:v>
                </c:pt>
                <c:pt idx="657">
                  <c:v>0.45624999999999999</c:v>
                </c:pt>
                <c:pt idx="658">
                  <c:v>0.45694444444444399</c:v>
                </c:pt>
                <c:pt idx="659">
                  <c:v>0.45763888888888898</c:v>
                </c:pt>
                <c:pt idx="660">
                  <c:v>0.45833333333333298</c:v>
                </c:pt>
                <c:pt idx="661">
                  <c:v>0.45902777777777798</c:v>
                </c:pt>
                <c:pt idx="662">
                  <c:v>0.45972222222222198</c:v>
                </c:pt>
                <c:pt idx="663">
                  <c:v>0.46041666666666697</c:v>
                </c:pt>
                <c:pt idx="664">
                  <c:v>0.46111111111111103</c:v>
                </c:pt>
                <c:pt idx="665">
                  <c:v>0.46180555555555602</c:v>
                </c:pt>
                <c:pt idx="666">
                  <c:v>0.46250000000000002</c:v>
                </c:pt>
                <c:pt idx="667">
                  <c:v>0.46319444444444402</c:v>
                </c:pt>
                <c:pt idx="668">
                  <c:v>0.46388888888888902</c:v>
                </c:pt>
                <c:pt idx="669">
                  <c:v>0.46458333333333302</c:v>
                </c:pt>
                <c:pt idx="670">
                  <c:v>0.46527777777777801</c:v>
                </c:pt>
                <c:pt idx="671">
                  <c:v>0.46597222222222201</c:v>
                </c:pt>
                <c:pt idx="672">
                  <c:v>0.46666666666666701</c:v>
                </c:pt>
                <c:pt idx="673">
                  <c:v>0.46736111111111101</c:v>
                </c:pt>
                <c:pt idx="674">
                  <c:v>0.468055555555556</c:v>
                </c:pt>
                <c:pt idx="675">
                  <c:v>0.46875</c:v>
                </c:pt>
                <c:pt idx="676">
                  <c:v>0.469444444444444</c:v>
                </c:pt>
                <c:pt idx="677">
                  <c:v>0.47013888888888899</c:v>
                </c:pt>
                <c:pt idx="678">
                  <c:v>0.47083333333333299</c:v>
                </c:pt>
                <c:pt idx="679">
                  <c:v>0.47152777777777799</c:v>
                </c:pt>
                <c:pt idx="680">
                  <c:v>0.47222222222222199</c:v>
                </c:pt>
                <c:pt idx="681">
                  <c:v>0.47291666666666698</c:v>
                </c:pt>
                <c:pt idx="682">
                  <c:v>0.47361111111111098</c:v>
                </c:pt>
                <c:pt idx="683">
                  <c:v>0.47430555555555598</c:v>
                </c:pt>
                <c:pt idx="684">
                  <c:v>0.47499999999999998</c:v>
                </c:pt>
                <c:pt idx="685">
                  <c:v>0.47569444444444398</c:v>
                </c:pt>
                <c:pt idx="686">
                  <c:v>0.47638888888888897</c:v>
                </c:pt>
                <c:pt idx="687">
                  <c:v>0.47708333333333303</c:v>
                </c:pt>
                <c:pt idx="688">
                  <c:v>0.47777777777777802</c:v>
                </c:pt>
                <c:pt idx="689">
                  <c:v>0.47847222222222202</c:v>
                </c:pt>
                <c:pt idx="690">
                  <c:v>0.47916666666666702</c:v>
                </c:pt>
                <c:pt idx="691">
                  <c:v>0.47986111111111102</c:v>
                </c:pt>
                <c:pt idx="692">
                  <c:v>0.48055555555555601</c:v>
                </c:pt>
                <c:pt idx="693">
                  <c:v>0.48125000000000001</c:v>
                </c:pt>
                <c:pt idx="694">
                  <c:v>0.48194444444444401</c:v>
                </c:pt>
                <c:pt idx="695">
                  <c:v>0.48263888888888901</c:v>
                </c:pt>
                <c:pt idx="696">
                  <c:v>0.483333333333333</c:v>
                </c:pt>
                <c:pt idx="697">
                  <c:v>0.484027777777778</c:v>
                </c:pt>
                <c:pt idx="698">
                  <c:v>0.484722222222222</c:v>
                </c:pt>
                <c:pt idx="699">
                  <c:v>0.485416666666667</c:v>
                </c:pt>
                <c:pt idx="700">
                  <c:v>0.48611111111111099</c:v>
                </c:pt>
                <c:pt idx="701">
                  <c:v>0.48680555555555599</c:v>
                </c:pt>
                <c:pt idx="702">
                  <c:v>0.48749999999999999</c:v>
                </c:pt>
                <c:pt idx="703">
                  <c:v>0.48819444444444399</c:v>
                </c:pt>
                <c:pt idx="704">
                  <c:v>0.48888888888888898</c:v>
                </c:pt>
                <c:pt idx="705">
                  <c:v>0.48958333333333298</c:v>
                </c:pt>
                <c:pt idx="706">
                  <c:v>0.49027777777777798</c:v>
                </c:pt>
                <c:pt idx="707">
                  <c:v>0.49097222222222198</c:v>
                </c:pt>
                <c:pt idx="708">
                  <c:v>0.49166666666666697</c:v>
                </c:pt>
                <c:pt idx="709">
                  <c:v>0.49236111111111103</c:v>
                </c:pt>
                <c:pt idx="710">
                  <c:v>0.49305555555555602</c:v>
                </c:pt>
                <c:pt idx="711">
                  <c:v>0.49375000000000002</c:v>
                </c:pt>
                <c:pt idx="712">
                  <c:v>0.49444444444444402</c:v>
                </c:pt>
                <c:pt idx="713">
                  <c:v>0.49513888888888902</c:v>
                </c:pt>
                <c:pt idx="714">
                  <c:v>0.49583333333333302</c:v>
                </c:pt>
                <c:pt idx="715">
                  <c:v>0.49652777777777801</c:v>
                </c:pt>
                <c:pt idx="716">
                  <c:v>0.49722222222222201</c:v>
                </c:pt>
                <c:pt idx="717">
                  <c:v>0.49791666666666701</c:v>
                </c:pt>
                <c:pt idx="718">
                  <c:v>0.49861111111111101</c:v>
                </c:pt>
                <c:pt idx="719">
                  <c:v>0.499305555555556</c:v>
                </c:pt>
                <c:pt idx="720">
                  <c:v>0.5</c:v>
                </c:pt>
                <c:pt idx="721">
                  <c:v>0.500694444444444</c:v>
                </c:pt>
                <c:pt idx="722">
                  <c:v>0.50138888888888899</c:v>
                </c:pt>
                <c:pt idx="723">
                  <c:v>0.50208333333333299</c:v>
                </c:pt>
                <c:pt idx="724">
                  <c:v>0.50277777777777799</c:v>
                </c:pt>
                <c:pt idx="725">
                  <c:v>0.50347222222222199</c:v>
                </c:pt>
                <c:pt idx="726">
                  <c:v>0.50416666666666698</c:v>
                </c:pt>
                <c:pt idx="727">
                  <c:v>0.50486111111111098</c:v>
                </c:pt>
                <c:pt idx="728">
                  <c:v>0.50555555555555598</c:v>
                </c:pt>
                <c:pt idx="729">
                  <c:v>0.50624999999999998</c:v>
                </c:pt>
                <c:pt idx="730">
                  <c:v>0.50694444444444398</c:v>
                </c:pt>
                <c:pt idx="731">
                  <c:v>0.50763888888888897</c:v>
                </c:pt>
                <c:pt idx="732">
                  <c:v>0.50833333333333297</c:v>
                </c:pt>
                <c:pt idx="733">
                  <c:v>0.50902777777777797</c:v>
                </c:pt>
                <c:pt idx="734">
                  <c:v>0.50972222222222197</c:v>
                </c:pt>
                <c:pt idx="735">
                  <c:v>0.51041666666666696</c:v>
                </c:pt>
                <c:pt idx="736">
                  <c:v>0.51111111111111096</c:v>
                </c:pt>
                <c:pt idx="737">
                  <c:v>0.51180555555555596</c:v>
                </c:pt>
                <c:pt idx="738">
                  <c:v>0.51249999999999996</c:v>
                </c:pt>
                <c:pt idx="739">
                  <c:v>0.51319444444444495</c:v>
                </c:pt>
                <c:pt idx="740">
                  <c:v>0.51388888888888895</c:v>
                </c:pt>
                <c:pt idx="741">
                  <c:v>0.51458333333333295</c:v>
                </c:pt>
                <c:pt idx="742">
                  <c:v>0.51527777777777795</c:v>
                </c:pt>
                <c:pt idx="743">
                  <c:v>0.51597222222222205</c:v>
                </c:pt>
                <c:pt idx="744">
                  <c:v>0.51666666666666705</c:v>
                </c:pt>
                <c:pt idx="745">
                  <c:v>0.51736111111111105</c:v>
                </c:pt>
                <c:pt idx="746">
                  <c:v>0.51805555555555605</c:v>
                </c:pt>
                <c:pt idx="747">
                  <c:v>0.51875000000000004</c:v>
                </c:pt>
                <c:pt idx="748">
                  <c:v>0.51944444444444404</c:v>
                </c:pt>
                <c:pt idx="749">
                  <c:v>0.52013888888888904</c:v>
                </c:pt>
                <c:pt idx="750">
                  <c:v>0.52083333333333304</c:v>
                </c:pt>
                <c:pt idx="751">
                  <c:v>0.52152777777777803</c:v>
                </c:pt>
                <c:pt idx="752">
                  <c:v>0.52222222222222203</c:v>
                </c:pt>
                <c:pt idx="753">
                  <c:v>0.52291666666666703</c:v>
                </c:pt>
                <c:pt idx="754">
                  <c:v>0.52361111111111103</c:v>
                </c:pt>
                <c:pt idx="755">
                  <c:v>0.52430555555555602</c:v>
                </c:pt>
                <c:pt idx="756">
                  <c:v>0.52500000000000002</c:v>
                </c:pt>
                <c:pt idx="757">
                  <c:v>0.52569444444444402</c:v>
                </c:pt>
                <c:pt idx="758">
                  <c:v>0.52638888888888902</c:v>
                </c:pt>
                <c:pt idx="759">
                  <c:v>0.52708333333333302</c:v>
                </c:pt>
                <c:pt idx="760">
                  <c:v>0.52777777777777801</c:v>
                </c:pt>
                <c:pt idx="761">
                  <c:v>0.52847222222222201</c:v>
                </c:pt>
                <c:pt idx="762">
                  <c:v>0.52916666666666701</c:v>
                </c:pt>
                <c:pt idx="763">
                  <c:v>0.52986111111111101</c:v>
                </c:pt>
                <c:pt idx="764">
                  <c:v>0.530555555555556</c:v>
                </c:pt>
                <c:pt idx="765">
                  <c:v>0.53125</c:v>
                </c:pt>
                <c:pt idx="766">
                  <c:v>0.531944444444444</c:v>
                </c:pt>
                <c:pt idx="767">
                  <c:v>0.53263888888888899</c:v>
                </c:pt>
                <c:pt idx="768">
                  <c:v>0.53333333333333299</c:v>
                </c:pt>
                <c:pt idx="769">
                  <c:v>0.53402777777777799</c:v>
                </c:pt>
                <c:pt idx="770">
                  <c:v>0.53472222222222199</c:v>
                </c:pt>
                <c:pt idx="771">
                  <c:v>0.53541666666666698</c:v>
                </c:pt>
                <c:pt idx="772">
                  <c:v>0.53611111111111098</c:v>
                </c:pt>
                <c:pt idx="773">
                  <c:v>0.53680555555555598</c:v>
                </c:pt>
                <c:pt idx="774">
                  <c:v>0.53749999999999998</c:v>
                </c:pt>
                <c:pt idx="775">
                  <c:v>0.53819444444444398</c:v>
                </c:pt>
                <c:pt idx="776">
                  <c:v>0.53888888888888897</c:v>
                </c:pt>
                <c:pt idx="777">
                  <c:v>0.53958333333333297</c:v>
                </c:pt>
                <c:pt idx="778">
                  <c:v>0.54027777777777797</c:v>
                </c:pt>
                <c:pt idx="779">
                  <c:v>0.54097222222222197</c:v>
                </c:pt>
                <c:pt idx="780">
                  <c:v>0.54166666666666696</c:v>
                </c:pt>
                <c:pt idx="781">
                  <c:v>0.54236111111111096</c:v>
                </c:pt>
                <c:pt idx="782">
                  <c:v>0.54305555555555596</c:v>
                </c:pt>
                <c:pt idx="783">
                  <c:v>0.54374999999999996</c:v>
                </c:pt>
                <c:pt idx="784">
                  <c:v>0.54444444444444495</c:v>
                </c:pt>
                <c:pt idx="785">
                  <c:v>0.54513888888888895</c:v>
                </c:pt>
                <c:pt idx="786">
                  <c:v>0.54583333333333295</c:v>
                </c:pt>
                <c:pt idx="787">
                  <c:v>0.54652777777777795</c:v>
                </c:pt>
                <c:pt idx="788">
                  <c:v>0.54722222222222205</c:v>
                </c:pt>
                <c:pt idx="789">
                  <c:v>0.54791666666666705</c:v>
                </c:pt>
                <c:pt idx="790">
                  <c:v>0.54861111111111105</c:v>
                </c:pt>
                <c:pt idx="791">
                  <c:v>0.54930555555555605</c:v>
                </c:pt>
                <c:pt idx="792">
                  <c:v>0.55000000000000004</c:v>
                </c:pt>
                <c:pt idx="793">
                  <c:v>0.55069444444444404</c:v>
                </c:pt>
                <c:pt idx="794">
                  <c:v>0.55138888888888904</c:v>
                </c:pt>
                <c:pt idx="795">
                  <c:v>0.55208333333333304</c:v>
                </c:pt>
                <c:pt idx="796">
                  <c:v>0.55277777777777803</c:v>
                </c:pt>
                <c:pt idx="797">
                  <c:v>0.55347222222222203</c:v>
                </c:pt>
                <c:pt idx="798">
                  <c:v>0.55416666666666703</c:v>
                </c:pt>
                <c:pt idx="799">
                  <c:v>0.55486111111111103</c:v>
                </c:pt>
                <c:pt idx="800">
                  <c:v>0.55555555555555602</c:v>
                </c:pt>
                <c:pt idx="801">
                  <c:v>0.55625000000000002</c:v>
                </c:pt>
                <c:pt idx="802">
                  <c:v>0.55694444444444402</c:v>
                </c:pt>
                <c:pt idx="803">
                  <c:v>0.55763888888888902</c:v>
                </c:pt>
                <c:pt idx="804">
                  <c:v>0.55833333333333302</c:v>
                </c:pt>
                <c:pt idx="805">
                  <c:v>0.55902777777777801</c:v>
                </c:pt>
                <c:pt idx="806">
                  <c:v>0.55972222222222201</c:v>
                </c:pt>
                <c:pt idx="807">
                  <c:v>0.56041666666666701</c:v>
                </c:pt>
                <c:pt idx="808">
                  <c:v>0.56111111111111101</c:v>
                </c:pt>
                <c:pt idx="809">
                  <c:v>0.561805555555556</c:v>
                </c:pt>
                <c:pt idx="810">
                  <c:v>0.5625</c:v>
                </c:pt>
                <c:pt idx="811">
                  <c:v>0.563194444444444</c:v>
                </c:pt>
                <c:pt idx="812">
                  <c:v>0.56388888888888899</c:v>
                </c:pt>
                <c:pt idx="813">
                  <c:v>0.56458333333333299</c:v>
                </c:pt>
                <c:pt idx="814">
                  <c:v>0.56527777777777799</c:v>
                </c:pt>
                <c:pt idx="815">
                  <c:v>0.56597222222222199</c:v>
                </c:pt>
                <c:pt idx="816">
                  <c:v>0.56666666666666698</c:v>
                </c:pt>
                <c:pt idx="817">
                  <c:v>0.56736111111111098</c:v>
                </c:pt>
                <c:pt idx="818">
                  <c:v>0.56805555555555598</c:v>
                </c:pt>
                <c:pt idx="819">
                  <c:v>0.56874999999999998</c:v>
                </c:pt>
                <c:pt idx="820">
                  <c:v>0.56944444444444398</c:v>
                </c:pt>
                <c:pt idx="821">
                  <c:v>0.57013888888888897</c:v>
                </c:pt>
                <c:pt idx="822">
                  <c:v>0.57083333333333297</c:v>
                </c:pt>
                <c:pt idx="823">
                  <c:v>0.57152777777777797</c:v>
                </c:pt>
                <c:pt idx="824">
                  <c:v>0.57222222222222197</c:v>
                </c:pt>
                <c:pt idx="825">
                  <c:v>0.57291666666666696</c:v>
                </c:pt>
                <c:pt idx="826">
                  <c:v>0.57361111111111096</c:v>
                </c:pt>
                <c:pt idx="827">
                  <c:v>0.57430555555555596</c:v>
                </c:pt>
                <c:pt idx="828">
                  <c:v>0.57499999999999996</c:v>
                </c:pt>
                <c:pt idx="829">
                  <c:v>0.57569444444444495</c:v>
                </c:pt>
                <c:pt idx="830">
                  <c:v>0.57638888888888895</c:v>
                </c:pt>
                <c:pt idx="831">
                  <c:v>0.57708333333333295</c:v>
                </c:pt>
                <c:pt idx="832">
                  <c:v>0.57777777777777795</c:v>
                </c:pt>
                <c:pt idx="833">
                  <c:v>0.57847222222222205</c:v>
                </c:pt>
                <c:pt idx="834">
                  <c:v>0.57916666666666705</c:v>
                </c:pt>
                <c:pt idx="835">
                  <c:v>0.57986111111111105</c:v>
                </c:pt>
                <c:pt idx="836">
                  <c:v>0.58055555555555605</c:v>
                </c:pt>
                <c:pt idx="837">
                  <c:v>0.58125000000000004</c:v>
                </c:pt>
                <c:pt idx="838">
                  <c:v>0.58194444444444404</c:v>
                </c:pt>
                <c:pt idx="839">
                  <c:v>0.58263888888888904</c:v>
                </c:pt>
                <c:pt idx="840">
                  <c:v>0.58333333333333304</c:v>
                </c:pt>
                <c:pt idx="841">
                  <c:v>0.58402777777777803</c:v>
                </c:pt>
                <c:pt idx="842">
                  <c:v>0.58472222222222203</c:v>
                </c:pt>
                <c:pt idx="843">
                  <c:v>0.58541666666666703</c:v>
                </c:pt>
                <c:pt idx="844">
                  <c:v>0.58611111111111103</c:v>
                </c:pt>
                <c:pt idx="845">
                  <c:v>0.58680555555555602</c:v>
                </c:pt>
                <c:pt idx="846">
                  <c:v>0.58750000000000002</c:v>
                </c:pt>
                <c:pt idx="847">
                  <c:v>0.58819444444444402</c:v>
                </c:pt>
                <c:pt idx="848">
                  <c:v>0.58888888888888902</c:v>
                </c:pt>
                <c:pt idx="849">
                  <c:v>0.58958333333333302</c:v>
                </c:pt>
                <c:pt idx="850">
                  <c:v>0.59027777777777801</c:v>
                </c:pt>
                <c:pt idx="851">
                  <c:v>0.59097222222222201</c:v>
                </c:pt>
                <c:pt idx="852">
                  <c:v>0.59166666666666701</c:v>
                </c:pt>
                <c:pt idx="853">
                  <c:v>0.59236111111111101</c:v>
                </c:pt>
                <c:pt idx="854">
                  <c:v>0.593055555555556</c:v>
                </c:pt>
                <c:pt idx="855">
                  <c:v>0.59375</c:v>
                </c:pt>
                <c:pt idx="856">
                  <c:v>0.594444444444444</c:v>
                </c:pt>
                <c:pt idx="857">
                  <c:v>0.59513888888888899</c:v>
                </c:pt>
                <c:pt idx="858">
                  <c:v>0.59583333333333299</c:v>
                </c:pt>
                <c:pt idx="859">
                  <c:v>0.59652777777777799</c:v>
                </c:pt>
                <c:pt idx="860">
                  <c:v>0.59722222222222199</c:v>
                </c:pt>
                <c:pt idx="861">
                  <c:v>0.59791666666666698</c:v>
                </c:pt>
                <c:pt idx="862">
                  <c:v>0.59861111111111098</c:v>
                </c:pt>
                <c:pt idx="863">
                  <c:v>0.59930555555555598</c:v>
                </c:pt>
                <c:pt idx="864">
                  <c:v>0.6</c:v>
                </c:pt>
                <c:pt idx="865">
                  <c:v>0.60069444444444398</c:v>
                </c:pt>
                <c:pt idx="866">
                  <c:v>0.60138888888888897</c:v>
                </c:pt>
                <c:pt idx="867">
                  <c:v>0.60208333333333297</c:v>
                </c:pt>
                <c:pt idx="868">
                  <c:v>0.60277777777777797</c:v>
                </c:pt>
                <c:pt idx="869">
                  <c:v>0.60347222222222197</c:v>
                </c:pt>
                <c:pt idx="870">
                  <c:v>0.60416666666666696</c:v>
                </c:pt>
                <c:pt idx="871">
                  <c:v>0.60486111111111096</c:v>
                </c:pt>
                <c:pt idx="872">
                  <c:v>0.60555555555555596</c:v>
                </c:pt>
                <c:pt idx="873">
                  <c:v>0.60624999999999996</c:v>
                </c:pt>
                <c:pt idx="874">
                  <c:v>0.60694444444444495</c:v>
                </c:pt>
                <c:pt idx="875">
                  <c:v>0.60763888888888895</c:v>
                </c:pt>
                <c:pt idx="876">
                  <c:v>0.60833333333333295</c:v>
                </c:pt>
                <c:pt idx="877">
                  <c:v>0.60902777777777795</c:v>
                </c:pt>
                <c:pt idx="878">
                  <c:v>0.60972222222222205</c:v>
                </c:pt>
                <c:pt idx="879">
                  <c:v>0.61041666666666705</c:v>
                </c:pt>
                <c:pt idx="880">
                  <c:v>0.61111111111111105</c:v>
                </c:pt>
                <c:pt idx="881">
                  <c:v>0.61180555555555605</c:v>
                </c:pt>
                <c:pt idx="882">
                  <c:v>0.61250000000000004</c:v>
                </c:pt>
                <c:pt idx="883">
                  <c:v>0.61319444444444404</c:v>
                </c:pt>
                <c:pt idx="884">
                  <c:v>0.61388888888888904</c:v>
                </c:pt>
                <c:pt idx="885">
                  <c:v>0.61458333333333304</c:v>
                </c:pt>
                <c:pt idx="886">
                  <c:v>0.61527777777777803</c:v>
                </c:pt>
                <c:pt idx="887">
                  <c:v>0.61597222222222203</c:v>
                </c:pt>
                <c:pt idx="888">
                  <c:v>0.61666666666666703</c:v>
                </c:pt>
                <c:pt idx="889">
                  <c:v>0.61736111111111103</c:v>
                </c:pt>
                <c:pt idx="890">
                  <c:v>0.61805555555555602</c:v>
                </c:pt>
                <c:pt idx="891">
                  <c:v>0.61875000000000002</c:v>
                </c:pt>
                <c:pt idx="892">
                  <c:v>0.61944444444444402</c:v>
                </c:pt>
                <c:pt idx="893">
                  <c:v>0.62013888888888902</c:v>
                </c:pt>
                <c:pt idx="894">
                  <c:v>0.62083333333333302</c:v>
                </c:pt>
                <c:pt idx="895">
                  <c:v>0.62152777777777801</c:v>
                </c:pt>
                <c:pt idx="896">
                  <c:v>0.62222222222222201</c:v>
                </c:pt>
                <c:pt idx="897">
                  <c:v>0.62291666666666701</c:v>
                </c:pt>
                <c:pt idx="898">
                  <c:v>0.62361111111111101</c:v>
                </c:pt>
                <c:pt idx="899">
                  <c:v>0.624305555555556</c:v>
                </c:pt>
                <c:pt idx="900">
                  <c:v>0.625</c:v>
                </c:pt>
                <c:pt idx="901">
                  <c:v>0.625694444444444</c:v>
                </c:pt>
                <c:pt idx="902">
                  <c:v>0.62638888888888899</c:v>
                </c:pt>
                <c:pt idx="903">
                  <c:v>0.62708333333333299</c:v>
                </c:pt>
                <c:pt idx="904">
                  <c:v>0.62777777777777799</c:v>
                </c:pt>
                <c:pt idx="905">
                  <c:v>0.62847222222222199</c:v>
                </c:pt>
                <c:pt idx="906">
                  <c:v>0.62916666666666698</c:v>
                </c:pt>
                <c:pt idx="907">
                  <c:v>0.62986111111111098</c:v>
                </c:pt>
                <c:pt idx="908">
                  <c:v>0.63055555555555598</c:v>
                </c:pt>
                <c:pt idx="909">
                  <c:v>0.63124999999999998</c:v>
                </c:pt>
                <c:pt idx="910">
                  <c:v>0.63194444444444398</c:v>
                </c:pt>
                <c:pt idx="911">
                  <c:v>0.63263888888888897</c:v>
                </c:pt>
                <c:pt idx="912">
                  <c:v>0.63333333333333297</c:v>
                </c:pt>
                <c:pt idx="913">
                  <c:v>0.63402777777777797</c:v>
                </c:pt>
                <c:pt idx="914">
                  <c:v>0.63472222222222197</c:v>
                </c:pt>
                <c:pt idx="915">
                  <c:v>0.63541666666666696</c:v>
                </c:pt>
                <c:pt idx="916">
                  <c:v>0.63611111111111096</c:v>
                </c:pt>
                <c:pt idx="917">
                  <c:v>0.63680555555555596</c:v>
                </c:pt>
                <c:pt idx="918">
                  <c:v>0.63749999999999996</c:v>
                </c:pt>
                <c:pt idx="919">
                  <c:v>0.63819444444444495</c:v>
                </c:pt>
                <c:pt idx="920">
                  <c:v>0.63888888888888895</c:v>
                </c:pt>
                <c:pt idx="921">
                  <c:v>0.63958333333333295</c:v>
                </c:pt>
                <c:pt idx="922">
                  <c:v>0.64027777777777795</c:v>
                </c:pt>
                <c:pt idx="923">
                  <c:v>0.64097222222222205</c:v>
                </c:pt>
                <c:pt idx="924">
                  <c:v>0.64166666666666705</c:v>
                </c:pt>
                <c:pt idx="925">
                  <c:v>0.64236111111111105</c:v>
                </c:pt>
                <c:pt idx="926">
                  <c:v>0.64305555555555605</c:v>
                </c:pt>
                <c:pt idx="927">
                  <c:v>0.64375000000000004</c:v>
                </c:pt>
                <c:pt idx="928">
                  <c:v>0.64444444444444404</c:v>
                </c:pt>
                <c:pt idx="929">
                  <c:v>0.64513888888888904</c:v>
                </c:pt>
                <c:pt idx="930">
                  <c:v>0.64583333333333304</c:v>
                </c:pt>
                <c:pt idx="931">
                  <c:v>0.64652777777777803</c:v>
                </c:pt>
                <c:pt idx="932">
                  <c:v>0.64722222222222203</c:v>
                </c:pt>
                <c:pt idx="933">
                  <c:v>0.64791666666666703</c:v>
                </c:pt>
                <c:pt idx="934">
                  <c:v>0.64861111111111103</c:v>
                </c:pt>
                <c:pt idx="935">
                  <c:v>0.64930555555555602</c:v>
                </c:pt>
                <c:pt idx="936">
                  <c:v>0.65</c:v>
                </c:pt>
                <c:pt idx="937">
                  <c:v>0.65069444444444402</c:v>
                </c:pt>
                <c:pt idx="938">
                  <c:v>0.65138888888888902</c:v>
                </c:pt>
                <c:pt idx="939">
                  <c:v>0.65208333333333302</c:v>
                </c:pt>
                <c:pt idx="940">
                  <c:v>0.65277777777777801</c:v>
                </c:pt>
                <c:pt idx="941">
                  <c:v>0.65347222222222201</c:v>
                </c:pt>
                <c:pt idx="942">
                  <c:v>0.65416666666666701</c:v>
                </c:pt>
                <c:pt idx="943">
                  <c:v>0.65486111111111101</c:v>
                </c:pt>
                <c:pt idx="944">
                  <c:v>0.655555555555556</c:v>
                </c:pt>
                <c:pt idx="945">
                  <c:v>0.65625</c:v>
                </c:pt>
                <c:pt idx="946">
                  <c:v>0.656944444444444</c:v>
                </c:pt>
                <c:pt idx="947">
                  <c:v>0.65763888888888899</c:v>
                </c:pt>
                <c:pt idx="948">
                  <c:v>0.65833333333333299</c:v>
                </c:pt>
                <c:pt idx="949">
                  <c:v>0.65902777777777799</c:v>
                </c:pt>
                <c:pt idx="950">
                  <c:v>0.65972222222222199</c:v>
                </c:pt>
                <c:pt idx="951">
                  <c:v>0.66041666666666698</c:v>
                </c:pt>
                <c:pt idx="952">
                  <c:v>0.66111111111111098</c:v>
                </c:pt>
                <c:pt idx="953">
                  <c:v>0.66180555555555598</c:v>
                </c:pt>
                <c:pt idx="954">
                  <c:v>0.66249999999999998</c:v>
                </c:pt>
                <c:pt idx="955">
                  <c:v>0.66319444444444398</c:v>
                </c:pt>
                <c:pt idx="956">
                  <c:v>0.66388888888888897</c:v>
                </c:pt>
                <c:pt idx="957">
                  <c:v>0.66458333333333297</c:v>
                </c:pt>
                <c:pt idx="958">
                  <c:v>0.66527777777777797</c:v>
                </c:pt>
                <c:pt idx="959">
                  <c:v>0.66597222222222197</c:v>
                </c:pt>
                <c:pt idx="960">
                  <c:v>0.66666666666666696</c:v>
                </c:pt>
                <c:pt idx="961">
                  <c:v>0.66736111111111096</c:v>
                </c:pt>
                <c:pt idx="962">
                  <c:v>0.66805555555555596</c:v>
                </c:pt>
                <c:pt idx="963">
                  <c:v>0.66874999999999996</c:v>
                </c:pt>
                <c:pt idx="964">
                  <c:v>0.66944444444444495</c:v>
                </c:pt>
                <c:pt idx="965">
                  <c:v>0.67013888888888895</c:v>
                </c:pt>
                <c:pt idx="966">
                  <c:v>0.67083333333333295</c:v>
                </c:pt>
                <c:pt idx="967">
                  <c:v>0.67152777777777795</c:v>
                </c:pt>
                <c:pt idx="968">
                  <c:v>0.67222222222222205</c:v>
                </c:pt>
                <c:pt idx="969">
                  <c:v>0.67291666666666705</c:v>
                </c:pt>
                <c:pt idx="970">
                  <c:v>0.67361111111111105</c:v>
                </c:pt>
                <c:pt idx="971">
                  <c:v>0.67430555555555605</c:v>
                </c:pt>
                <c:pt idx="972">
                  <c:v>0.67500000000000004</c:v>
                </c:pt>
                <c:pt idx="973">
                  <c:v>0.67569444444444404</c:v>
                </c:pt>
                <c:pt idx="974">
                  <c:v>0.67638888888888904</c:v>
                </c:pt>
                <c:pt idx="975">
                  <c:v>0.67708333333333304</c:v>
                </c:pt>
                <c:pt idx="976">
                  <c:v>0.67777777777777803</c:v>
                </c:pt>
                <c:pt idx="977">
                  <c:v>0.67847222222222203</c:v>
                </c:pt>
                <c:pt idx="978">
                  <c:v>0.67916666666666703</c:v>
                </c:pt>
                <c:pt idx="979">
                  <c:v>0.67986111111111103</c:v>
                </c:pt>
                <c:pt idx="980">
                  <c:v>0.68055555555555602</c:v>
                </c:pt>
                <c:pt idx="981">
                  <c:v>0.68125000000000002</c:v>
                </c:pt>
                <c:pt idx="982">
                  <c:v>0.68194444444444402</c:v>
                </c:pt>
                <c:pt idx="983">
                  <c:v>0.68263888888888902</c:v>
                </c:pt>
                <c:pt idx="984">
                  <c:v>0.68333333333333302</c:v>
                </c:pt>
                <c:pt idx="985">
                  <c:v>0.68402777777777801</c:v>
                </c:pt>
                <c:pt idx="986">
                  <c:v>0.68472222222222201</c:v>
                </c:pt>
                <c:pt idx="987">
                  <c:v>0.68541666666666701</c:v>
                </c:pt>
                <c:pt idx="988">
                  <c:v>0.68611111111111101</c:v>
                </c:pt>
                <c:pt idx="989">
                  <c:v>0.686805555555556</c:v>
                </c:pt>
                <c:pt idx="990">
                  <c:v>0.6875</c:v>
                </c:pt>
                <c:pt idx="991">
                  <c:v>0.688194444444444</c:v>
                </c:pt>
                <c:pt idx="992">
                  <c:v>0.68888888888888899</c:v>
                </c:pt>
                <c:pt idx="993">
                  <c:v>0.68958333333333299</c:v>
                </c:pt>
                <c:pt idx="994">
                  <c:v>0.69027777777777799</c:v>
                </c:pt>
                <c:pt idx="995">
                  <c:v>0.69097222222222199</c:v>
                </c:pt>
                <c:pt idx="996">
                  <c:v>0.69166666666666698</c:v>
                </c:pt>
                <c:pt idx="997">
                  <c:v>0.69236111111111098</c:v>
                </c:pt>
                <c:pt idx="998">
                  <c:v>0.69305555555555598</c:v>
                </c:pt>
                <c:pt idx="999">
                  <c:v>0.69374999999999998</c:v>
                </c:pt>
                <c:pt idx="1000">
                  <c:v>0.69444444444444398</c:v>
                </c:pt>
                <c:pt idx="1001">
                  <c:v>0.69513888888888897</c:v>
                </c:pt>
                <c:pt idx="1002">
                  <c:v>0.69583333333333297</c:v>
                </c:pt>
                <c:pt idx="1003">
                  <c:v>0.69652777777777797</c:v>
                </c:pt>
                <c:pt idx="1004">
                  <c:v>0.69722222222222197</c:v>
                </c:pt>
                <c:pt idx="1005">
                  <c:v>0.69791666666666696</c:v>
                </c:pt>
                <c:pt idx="1006">
                  <c:v>0.69861111111111096</c:v>
                </c:pt>
                <c:pt idx="1007">
                  <c:v>0.69930555555555596</c:v>
                </c:pt>
                <c:pt idx="1008">
                  <c:v>0.7</c:v>
                </c:pt>
                <c:pt idx="1009">
                  <c:v>0.70069444444444495</c:v>
                </c:pt>
                <c:pt idx="1010">
                  <c:v>0.70138888888888895</c:v>
                </c:pt>
                <c:pt idx="1011">
                  <c:v>0.70208333333333295</c:v>
                </c:pt>
                <c:pt idx="1012">
                  <c:v>0.70277777777777795</c:v>
                </c:pt>
                <c:pt idx="1013">
                  <c:v>0.70347222222222205</c:v>
                </c:pt>
                <c:pt idx="1014">
                  <c:v>0.70416666666666705</c:v>
                </c:pt>
                <c:pt idx="1015">
                  <c:v>0.70486111111111105</c:v>
                </c:pt>
                <c:pt idx="1016">
                  <c:v>0.70555555555555605</c:v>
                </c:pt>
                <c:pt idx="1017">
                  <c:v>0.70625000000000004</c:v>
                </c:pt>
                <c:pt idx="1018">
                  <c:v>0.70694444444444404</c:v>
                </c:pt>
                <c:pt idx="1019">
                  <c:v>0.70763888888888904</c:v>
                </c:pt>
                <c:pt idx="1020">
                  <c:v>0.70833333333333304</c:v>
                </c:pt>
                <c:pt idx="1021">
                  <c:v>0.70902777777777803</c:v>
                </c:pt>
                <c:pt idx="1022">
                  <c:v>0.70972222222222203</c:v>
                </c:pt>
                <c:pt idx="1023">
                  <c:v>0.71041666666666703</c:v>
                </c:pt>
                <c:pt idx="1024">
                  <c:v>0.71111111111111103</c:v>
                </c:pt>
                <c:pt idx="1025">
                  <c:v>0.71180555555555602</c:v>
                </c:pt>
                <c:pt idx="1026">
                  <c:v>0.71250000000000002</c:v>
                </c:pt>
                <c:pt idx="1027">
                  <c:v>0.71319444444444402</c:v>
                </c:pt>
                <c:pt idx="1028">
                  <c:v>0.71388888888888902</c:v>
                </c:pt>
                <c:pt idx="1029">
                  <c:v>0.71458333333333302</c:v>
                </c:pt>
                <c:pt idx="1030">
                  <c:v>0.71527777777777801</c:v>
                </c:pt>
                <c:pt idx="1031">
                  <c:v>0.71597222222222201</c:v>
                </c:pt>
                <c:pt idx="1032">
                  <c:v>0.71666666666666701</c:v>
                </c:pt>
                <c:pt idx="1033">
                  <c:v>0.71736111111111101</c:v>
                </c:pt>
                <c:pt idx="1034">
                  <c:v>0.718055555555556</c:v>
                </c:pt>
                <c:pt idx="1035">
                  <c:v>0.71875</c:v>
                </c:pt>
                <c:pt idx="1036">
                  <c:v>0.719444444444444</c:v>
                </c:pt>
                <c:pt idx="1037">
                  <c:v>0.72013888888888899</c:v>
                </c:pt>
                <c:pt idx="1038">
                  <c:v>0.72083333333333299</c:v>
                </c:pt>
                <c:pt idx="1039">
                  <c:v>0.72152777777777799</c:v>
                </c:pt>
                <c:pt idx="1040">
                  <c:v>0.72222222222222199</c:v>
                </c:pt>
                <c:pt idx="1041">
                  <c:v>0.72291666666666698</c:v>
                </c:pt>
                <c:pt idx="1042">
                  <c:v>0.72361111111111098</c:v>
                </c:pt>
                <c:pt idx="1043">
                  <c:v>0.72430555555555598</c:v>
                </c:pt>
                <c:pt idx="1044">
                  <c:v>0.72499999999999998</c:v>
                </c:pt>
                <c:pt idx="1045">
                  <c:v>0.72569444444444398</c:v>
                </c:pt>
                <c:pt idx="1046">
                  <c:v>0.72638888888888897</c:v>
                </c:pt>
                <c:pt idx="1047">
                  <c:v>0.72708333333333297</c:v>
                </c:pt>
                <c:pt idx="1048">
                  <c:v>0.72777777777777797</c:v>
                </c:pt>
                <c:pt idx="1049">
                  <c:v>0.72847222222222197</c:v>
                </c:pt>
                <c:pt idx="1050">
                  <c:v>0.72916666666666696</c:v>
                </c:pt>
                <c:pt idx="1051">
                  <c:v>0.72986111111111096</c:v>
                </c:pt>
                <c:pt idx="1052">
                  <c:v>0.73055555555555596</c:v>
                </c:pt>
                <c:pt idx="1053">
                  <c:v>0.73124999999999996</c:v>
                </c:pt>
                <c:pt idx="1054">
                  <c:v>0.73194444444444495</c:v>
                </c:pt>
                <c:pt idx="1055">
                  <c:v>0.73263888888888895</c:v>
                </c:pt>
                <c:pt idx="1056">
                  <c:v>0.73333333333333295</c:v>
                </c:pt>
                <c:pt idx="1057">
                  <c:v>0.73402777777777795</c:v>
                </c:pt>
                <c:pt idx="1058">
                  <c:v>0.73472222222222205</c:v>
                </c:pt>
                <c:pt idx="1059">
                  <c:v>0.73541666666666705</c:v>
                </c:pt>
                <c:pt idx="1060">
                  <c:v>0.73611111111111105</c:v>
                </c:pt>
                <c:pt idx="1061">
                  <c:v>0.73680555555555605</c:v>
                </c:pt>
                <c:pt idx="1062">
                  <c:v>0.73750000000000004</c:v>
                </c:pt>
                <c:pt idx="1063">
                  <c:v>0.73819444444444404</c:v>
                </c:pt>
                <c:pt idx="1064">
                  <c:v>0.73888888888888904</c:v>
                </c:pt>
                <c:pt idx="1065">
                  <c:v>0.73958333333333304</c:v>
                </c:pt>
                <c:pt idx="1066">
                  <c:v>0.74027777777777803</c:v>
                </c:pt>
                <c:pt idx="1067">
                  <c:v>0.74097222222222203</c:v>
                </c:pt>
                <c:pt idx="1068">
                  <c:v>0.74166666666666703</c:v>
                </c:pt>
                <c:pt idx="1069">
                  <c:v>0.74236111111111103</c:v>
                </c:pt>
                <c:pt idx="1070">
                  <c:v>0.74305555555555602</c:v>
                </c:pt>
                <c:pt idx="1071">
                  <c:v>0.74375000000000002</c:v>
                </c:pt>
                <c:pt idx="1072">
                  <c:v>0.74444444444444402</c:v>
                </c:pt>
                <c:pt idx="1073">
                  <c:v>0.74513888888888902</c:v>
                </c:pt>
                <c:pt idx="1074">
                  <c:v>0.74583333333333302</c:v>
                </c:pt>
                <c:pt idx="1075">
                  <c:v>0.74652777777777801</c:v>
                </c:pt>
                <c:pt idx="1076">
                  <c:v>0.74722222222222201</c:v>
                </c:pt>
                <c:pt idx="1077">
                  <c:v>0.74791666666666701</c:v>
                </c:pt>
                <c:pt idx="1078">
                  <c:v>0.74861111111111101</c:v>
                </c:pt>
                <c:pt idx="1079">
                  <c:v>0.749305555555556</c:v>
                </c:pt>
                <c:pt idx="1080">
                  <c:v>0.75</c:v>
                </c:pt>
                <c:pt idx="1081">
                  <c:v>0.750694444444444</c:v>
                </c:pt>
                <c:pt idx="1082">
                  <c:v>0.75138888888888899</c:v>
                </c:pt>
                <c:pt idx="1083">
                  <c:v>0.75208333333333299</c:v>
                </c:pt>
                <c:pt idx="1084">
                  <c:v>0.75277777777777799</c:v>
                </c:pt>
                <c:pt idx="1085">
                  <c:v>0.75347222222222199</c:v>
                </c:pt>
                <c:pt idx="1086">
                  <c:v>0.75416666666666698</c:v>
                </c:pt>
                <c:pt idx="1087">
                  <c:v>0.75486111111111098</c:v>
                </c:pt>
                <c:pt idx="1088">
                  <c:v>0.75555555555555598</c:v>
                </c:pt>
                <c:pt idx="1089">
                  <c:v>0.75624999999999998</c:v>
                </c:pt>
                <c:pt idx="1090">
                  <c:v>0.75694444444444398</c:v>
                </c:pt>
                <c:pt idx="1091">
                  <c:v>0.75763888888888897</c:v>
                </c:pt>
                <c:pt idx="1092">
                  <c:v>0.75833333333333297</c:v>
                </c:pt>
                <c:pt idx="1093">
                  <c:v>0.75902777777777797</c:v>
                </c:pt>
                <c:pt idx="1094">
                  <c:v>0.75972222222222197</c:v>
                </c:pt>
                <c:pt idx="1095">
                  <c:v>0.76041666666666696</c:v>
                </c:pt>
                <c:pt idx="1096">
                  <c:v>0.76111111111111096</c:v>
                </c:pt>
                <c:pt idx="1097">
                  <c:v>0.76180555555555596</c:v>
                </c:pt>
                <c:pt idx="1098">
                  <c:v>0.76249999999999996</c:v>
                </c:pt>
                <c:pt idx="1099">
                  <c:v>0.76319444444444495</c:v>
                </c:pt>
                <c:pt idx="1100">
                  <c:v>0.76388888888888895</c:v>
                </c:pt>
                <c:pt idx="1101">
                  <c:v>0.76458333333333295</c:v>
                </c:pt>
                <c:pt idx="1102">
                  <c:v>0.76527777777777795</c:v>
                </c:pt>
                <c:pt idx="1103">
                  <c:v>0.76597222222222205</c:v>
                </c:pt>
                <c:pt idx="1104">
                  <c:v>0.76666666666666705</c:v>
                </c:pt>
                <c:pt idx="1105">
                  <c:v>0.76736111111111105</c:v>
                </c:pt>
                <c:pt idx="1106">
                  <c:v>0.76805555555555605</c:v>
                </c:pt>
                <c:pt idx="1107">
                  <c:v>0.76875000000000004</c:v>
                </c:pt>
                <c:pt idx="1108">
                  <c:v>0.76944444444444404</c:v>
                </c:pt>
                <c:pt idx="1109">
                  <c:v>0.77013888888888904</c:v>
                </c:pt>
                <c:pt idx="1110">
                  <c:v>0.77083333333333304</c:v>
                </c:pt>
                <c:pt idx="1111">
                  <c:v>0.77152777777777803</c:v>
                </c:pt>
                <c:pt idx="1112">
                  <c:v>0.77222222222222203</c:v>
                </c:pt>
                <c:pt idx="1113">
                  <c:v>0.77291666666666703</c:v>
                </c:pt>
                <c:pt idx="1114">
                  <c:v>0.77361111111111103</c:v>
                </c:pt>
                <c:pt idx="1115">
                  <c:v>0.77430555555555602</c:v>
                </c:pt>
                <c:pt idx="1116">
                  <c:v>0.77500000000000002</c:v>
                </c:pt>
                <c:pt idx="1117">
                  <c:v>0.77569444444444402</c:v>
                </c:pt>
                <c:pt idx="1118">
                  <c:v>0.77638888888888902</c:v>
                </c:pt>
                <c:pt idx="1119">
                  <c:v>0.77708333333333302</c:v>
                </c:pt>
                <c:pt idx="1120">
                  <c:v>0.77777777777777801</c:v>
                </c:pt>
                <c:pt idx="1121">
                  <c:v>0.77847222222222201</c:v>
                </c:pt>
                <c:pt idx="1122">
                  <c:v>0.77916666666666701</c:v>
                </c:pt>
                <c:pt idx="1123">
                  <c:v>0.77986111111111101</c:v>
                </c:pt>
                <c:pt idx="1124">
                  <c:v>0.780555555555556</c:v>
                </c:pt>
                <c:pt idx="1125">
                  <c:v>0.78125</c:v>
                </c:pt>
                <c:pt idx="1126">
                  <c:v>0.781944444444444</c:v>
                </c:pt>
                <c:pt idx="1127">
                  <c:v>0.78263888888888899</c:v>
                </c:pt>
                <c:pt idx="1128">
                  <c:v>0.78333333333333299</c:v>
                </c:pt>
                <c:pt idx="1129">
                  <c:v>0.78402777777777799</c:v>
                </c:pt>
                <c:pt idx="1130">
                  <c:v>0.78472222222222199</c:v>
                </c:pt>
                <c:pt idx="1131">
                  <c:v>0.78541666666666698</c:v>
                </c:pt>
                <c:pt idx="1132">
                  <c:v>0.78611111111111098</c:v>
                </c:pt>
                <c:pt idx="1133">
                  <c:v>0.78680555555555598</c:v>
                </c:pt>
                <c:pt idx="1134">
                  <c:v>0.78749999999999998</c:v>
                </c:pt>
                <c:pt idx="1135">
                  <c:v>0.78819444444444398</c:v>
                </c:pt>
                <c:pt idx="1136">
                  <c:v>0.78888888888888897</c:v>
                </c:pt>
                <c:pt idx="1137">
                  <c:v>0.78958333333333297</c:v>
                </c:pt>
                <c:pt idx="1138">
                  <c:v>0.79027777777777797</c:v>
                </c:pt>
                <c:pt idx="1139">
                  <c:v>0.79097222222222197</c:v>
                </c:pt>
                <c:pt idx="1140">
                  <c:v>0.79166666666666696</c:v>
                </c:pt>
                <c:pt idx="1141">
                  <c:v>0.79236111111111096</c:v>
                </c:pt>
                <c:pt idx="1142">
                  <c:v>0.79305555555555596</c:v>
                </c:pt>
                <c:pt idx="1143">
                  <c:v>0.79374999999999996</c:v>
                </c:pt>
                <c:pt idx="1144">
                  <c:v>0.79444444444444495</c:v>
                </c:pt>
                <c:pt idx="1145">
                  <c:v>0.79513888888888895</c:v>
                </c:pt>
                <c:pt idx="1146">
                  <c:v>0.79583333333333295</c:v>
                </c:pt>
                <c:pt idx="1147">
                  <c:v>0.79652777777777795</c:v>
                </c:pt>
                <c:pt idx="1148">
                  <c:v>0.79722222222222205</c:v>
                </c:pt>
                <c:pt idx="1149">
                  <c:v>0.79791666666666705</c:v>
                </c:pt>
                <c:pt idx="1150">
                  <c:v>0.79861111111111105</c:v>
                </c:pt>
                <c:pt idx="1151">
                  <c:v>0.79930555555555605</c:v>
                </c:pt>
                <c:pt idx="1152">
                  <c:v>0.8</c:v>
                </c:pt>
                <c:pt idx="1153">
                  <c:v>0.80069444444444404</c:v>
                </c:pt>
                <c:pt idx="1154">
                  <c:v>0.80138888888888904</c:v>
                </c:pt>
                <c:pt idx="1155">
                  <c:v>0.80208333333333304</c:v>
                </c:pt>
                <c:pt idx="1156">
                  <c:v>0.80277777777777803</c:v>
                </c:pt>
                <c:pt idx="1157">
                  <c:v>0.80347222222222203</c:v>
                </c:pt>
                <c:pt idx="1158">
                  <c:v>0.80416666666666703</c:v>
                </c:pt>
                <c:pt idx="1159">
                  <c:v>0.80486111111111103</c:v>
                </c:pt>
                <c:pt idx="1160">
                  <c:v>0.80555555555555602</c:v>
                </c:pt>
                <c:pt idx="1161">
                  <c:v>0.80625000000000002</c:v>
                </c:pt>
                <c:pt idx="1162">
                  <c:v>0.80694444444444402</c:v>
                </c:pt>
                <c:pt idx="1163">
                  <c:v>0.80763888888888902</c:v>
                </c:pt>
                <c:pt idx="1164">
                  <c:v>0.80833333333333302</c:v>
                </c:pt>
                <c:pt idx="1165">
                  <c:v>0.80902777777777801</c:v>
                </c:pt>
                <c:pt idx="1166">
                  <c:v>0.80972222222222201</c:v>
                </c:pt>
                <c:pt idx="1167">
                  <c:v>0.81041666666666701</c:v>
                </c:pt>
                <c:pt idx="1168">
                  <c:v>0.81111111111111101</c:v>
                </c:pt>
                <c:pt idx="1169">
                  <c:v>0.811805555555556</c:v>
                </c:pt>
                <c:pt idx="1170">
                  <c:v>0.8125</c:v>
                </c:pt>
                <c:pt idx="1171">
                  <c:v>0.813194444444444</c:v>
                </c:pt>
                <c:pt idx="1172">
                  <c:v>0.81388888888888899</c:v>
                </c:pt>
                <c:pt idx="1173">
                  <c:v>0.81458333333333299</c:v>
                </c:pt>
                <c:pt idx="1174">
                  <c:v>0.81527777777777799</c:v>
                </c:pt>
                <c:pt idx="1175">
                  <c:v>0.81597222222222199</c:v>
                </c:pt>
                <c:pt idx="1176">
                  <c:v>0.81666666666666698</c:v>
                </c:pt>
                <c:pt idx="1177">
                  <c:v>0.81736111111111098</c:v>
                </c:pt>
                <c:pt idx="1178">
                  <c:v>0.81805555555555598</c:v>
                </c:pt>
                <c:pt idx="1179">
                  <c:v>0.81874999999999998</c:v>
                </c:pt>
                <c:pt idx="1180">
                  <c:v>0.81944444444444497</c:v>
                </c:pt>
                <c:pt idx="1181">
                  <c:v>0.82013888888888897</c:v>
                </c:pt>
                <c:pt idx="1182">
                  <c:v>0.82083333333333297</c:v>
                </c:pt>
                <c:pt idx="1183">
                  <c:v>0.82152777777777797</c:v>
                </c:pt>
                <c:pt idx="1184">
                  <c:v>0.82222222222222197</c:v>
                </c:pt>
                <c:pt idx="1185">
                  <c:v>0.82291666666666696</c:v>
                </c:pt>
                <c:pt idx="1186">
                  <c:v>0.82361111111111096</c:v>
                </c:pt>
                <c:pt idx="1187">
                  <c:v>0.82430555555555596</c:v>
                </c:pt>
                <c:pt idx="1188">
                  <c:v>0.82499999999999996</c:v>
                </c:pt>
                <c:pt idx="1189">
                  <c:v>0.82569444444444495</c:v>
                </c:pt>
                <c:pt idx="1190">
                  <c:v>0.82638888888888895</c:v>
                </c:pt>
                <c:pt idx="1191">
                  <c:v>0.82708333333333295</c:v>
                </c:pt>
                <c:pt idx="1192">
                  <c:v>0.82777777777777795</c:v>
                </c:pt>
                <c:pt idx="1193">
                  <c:v>0.82847222222222205</c:v>
                </c:pt>
                <c:pt idx="1194">
                  <c:v>0.82916666666666705</c:v>
                </c:pt>
                <c:pt idx="1195">
                  <c:v>0.82986111111111105</c:v>
                </c:pt>
                <c:pt idx="1196">
                  <c:v>0.83055555555555605</c:v>
                </c:pt>
                <c:pt idx="1197">
                  <c:v>0.83125000000000004</c:v>
                </c:pt>
                <c:pt idx="1198">
                  <c:v>0.83194444444444404</c:v>
                </c:pt>
                <c:pt idx="1199">
                  <c:v>0.83263888888888904</c:v>
                </c:pt>
                <c:pt idx="1200">
                  <c:v>0.83333333333333304</c:v>
                </c:pt>
                <c:pt idx="1201">
                  <c:v>0.83402777777777803</c:v>
                </c:pt>
                <c:pt idx="1202">
                  <c:v>0.83472222222222203</c:v>
                </c:pt>
                <c:pt idx="1203">
                  <c:v>0.83541666666666703</c:v>
                </c:pt>
                <c:pt idx="1204">
                  <c:v>0.83611111111111103</c:v>
                </c:pt>
                <c:pt idx="1205">
                  <c:v>0.83680555555555602</c:v>
                </c:pt>
                <c:pt idx="1206">
                  <c:v>0.83750000000000002</c:v>
                </c:pt>
                <c:pt idx="1207">
                  <c:v>0.83819444444444402</c:v>
                </c:pt>
                <c:pt idx="1208">
                  <c:v>0.83888888888888902</c:v>
                </c:pt>
                <c:pt idx="1209">
                  <c:v>0.83958333333333302</c:v>
                </c:pt>
                <c:pt idx="1210">
                  <c:v>0.84027777777777801</c:v>
                </c:pt>
                <c:pt idx="1211">
                  <c:v>0.84097222222222201</c:v>
                </c:pt>
                <c:pt idx="1212">
                  <c:v>0.84166666666666701</c:v>
                </c:pt>
                <c:pt idx="1213">
                  <c:v>0.84236111111111101</c:v>
                </c:pt>
                <c:pt idx="1214">
                  <c:v>0.843055555555556</c:v>
                </c:pt>
                <c:pt idx="1215">
                  <c:v>0.84375</c:v>
                </c:pt>
                <c:pt idx="1216">
                  <c:v>0.844444444444444</c:v>
                </c:pt>
                <c:pt idx="1217">
                  <c:v>0.84513888888888899</c:v>
                </c:pt>
                <c:pt idx="1218">
                  <c:v>0.84583333333333299</c:v>
                </c:pt>
                <c:pt idx="1219">
                  <c:v>0.84652777777777799</c:v>
                </c:pt>
                <c:pt idx="1220">
                  <c:v>0.84722222222222199</c:v>
                </c:pt>
                <c:pt idx="1221">
                  <c:v>0.84791666666666698</c:v>
                </c:pt>
                <c:pt idx="1222">
                  <c:v>0.84861111111111098</c:v>
                </c:pt>
                <c:pt idx="1223">
                  <c:v>0.84930555555555598</c:v>
                </c:pt>
                <c:pt idx="1224">
                  <c:v>0.85</c:v>
                </c:pt>
                <c:pt idx="1225">
                  <c:v>0.85069444444444497</c:v>
                </c:pt>
                <c:pt idx="1226">
                  <c:v>0.85138888888888897</c:v>
                </c:pt>
                <c:pt idx="1227">
                  <c:v>0.85208333333333297</c:v>
                </c:pt>
                <c:pt idx="1228">
                  <c:v>0.85277777777777797</c:v>
                </c:pt>
                <c:pt idx="1229">
                  <c:v>0.85347222222222197</c:v>
                </c:pt>
                <c:pt idx="1230">
                  <c:v>0.85416666666666696</c:v>
                </c:pt>
                <c:pt idx="1231">
                  <c:v>0.85486111111111096</c:v>
                </c:pt>
                <c:pt idx="1232">
                  <c:v>0.85555555555555596</c:v>
                </c:pt>
                <c:pt idx="1233">
                  <c:v>0.85624999999999996</c:v>
                </c:pt>
                <c:pt idx="1234">
                  <c:v>0.85694444444444495</c:v>
                </c:pt>
                <c:pt idx="1235">
                  <c:v>0.85763888888888895</c:v>
                </c:pt>
                <c:pt idx="1236">
                  <c:v>0.85833333333333295</c:v>
                </c:pt>
                <c:pt idx="1237">
                  <c:v>0.85902777777777795</c:v>
                </c:pt>
                <c:pt idx="1238">
                  <c:v>0.85972222222222205</c:v>
                </c:pt>
                <c:pt idx="1239">
                  <c:v>0.86041666666666705</c:v>
                </c:pt>
                <c:pt idx="1240">
                  <c:v>0.86111111111111105</c:v>
                </c:pt>
                <c:pt idx="1241">
                  <c:v>0.86180555555555605</c:v>
                </c:pt>
                <c:pt idx="1242">
                  <c:v>0.86250000000000004</c:v>
                </c:pt>
                <c:pt idx="1243">
                  <c:v>0.86319444444444404</c:v>
                </c:pt>
                <c:pt idx="1244">
                  <c:v>0.86388888888888904</c:v>
                </c:pt>
                <c:pt idx="1245">
                  <c:v>0.86458333333333304</c:v>
                </c:pt>
                <c:pt idx="1246">
                  <c:v>0.86527777777777803</c:v>
                </c:pt>
                <c:pt idx="1247">
                  <c:v>0.86597222222222203</c:v>
                </c:pt>
                <c:pt idx="1248">
                  <c:v>0.86666666666666703</c:v>
                </c:pt>
                <c:pt idx="1249">
                  <c:v>0.86736111111111103</c:v>
                </c:pt>
                <c:pt idx="1250">
                  <c:v>0.86805555555555602</c:v>
                </c:pt>
                <c:pt idx="1251">
                  <c:v>0.86875000000000002</c:v>
                </c:pt>
                <c:pt idx="1252">
                  <c:v>0.86944444444444402</c:v>
                </c:pt>
                <c:pt idx="1253">
                  <c:v>0.87013888888888902</c:v>
                </c:pt>
                <c:pt idx="1254">
                  <c:v>0.87083333333333302</c:v>
                </c:pt>
                <c:pt idx="1255">
                  <c:v>0.87152777777777801</c:v>
                </c:pt>
                <c:pt idx="1256">
                  <c:v>0.87222222222222201</c:v>
                </c:pt>
                <c:pt idx="1257">
                  <c:v>0.87291666666666701</c:v>
                </c:pt>
                <c:pt idx="1258">
                  <c:v>0.87361111111111101</c:v>
                </c:pt>
                <c:pt idx="1259">
                  <c:v>0.874305555555556</c:v>
                </c:pt>
                <c:pt idx="1260">
                  <c:v>0.875</c:v>
                </c:pt>
                <c:pt idx="1261">
                  <c:v>0.875694444444444</c:v>
                </c:pt>
                <c:pt idx="1262">
                  <c:v>0.87638888888888899</c:v>
                </c:pt>
                <c:pt idx="1263">
                  <c:v>0.87708333333333299</c:v>
                </c:pt>
                <c:pt idx="1264">
                  <c:v>0.87777777777777799</c:v>
                </c:pt>
                <c:pt idx="1265">
                  <c:v>0.87847222222222199</c:v>
                </c:pt>
                <c:pt idx="1266">
                  <c:v>0.87916666666666698</c:v>
                </c:pt>
                <c:pt idx="1267">
                  <c:v>0.87986111111111098</c:v>
                </c:pt>
                <c:pt idx="1268">
                  <c:v>0.88055555555555598</c:v>
                </c:pt>
                <c:pt idx="1269">
                  <c:v>0.88124999999999998</c:v>
                </c:pt>
                <c:pt idx="1270">
                  <c:v>0.88194444444444497</c:v>
                </c:pt>
                <c:pt idx="1271">
                  <c:v>0.88263888888888897</c:v>
                </c:pt>
                <c:pt idx="1272">
                  <c:v>0.88333333333333297</c:v>
                </c:pt>
                <c:pt idx="1273">
                  <c:v>0.88402777777777797</c:v>
                </c:pt>
                <c:pt idx="1274">
                  <c:v>0.88472222222222197</c:v>
                </c:pt>
                <c:pt idx="1275">
                  <c:v>0.88541666666666696</c:v>
                </c:pt>
                <c:pt idx="1276">
                  <c:v>0.88611111111111096</c:v>
                </c:pt>
                <c:pt idx="1277">
                  <c:v>0.88680555555555596</c:v>
                </c:pt>
                <c:pt idx="1278">
                  <c:v>0.88749999999999996</c:v>
                </c:pt>
                <c:pt idx="1279">
                  <c:v>0.88819444444444495</c:v>
                </c:pt>
                <c:pt idx="1280">
                  <c:v>0.88888888888888895</c:v>
                </c:pt>
                <c:pt idx="1281">
                  <c:v>0.88958333333333295</c:v>
                </c:pt>
                <c:pt idx="1282">
                  <c:v>0.89027777777777795</c:v>
                </c:pt>
                <c:pt idx="1283">
                  <c:v>0.89097222222222205</c:v>
                </c:pt>
                <c:pt idx="1284">
                  <c:v>0.89166666666666705</c:v>
                </c:pt>
                <c:pt idx="1285">
                  <c:v>0.89236111111111105</c:v>
                </c:pt>
                <c:pt idx="1286">
                  <c:v>0.89305555555555605</c:v>
                </c:pt>
                <c:pt idx="1287">
                  <c:v>0.89375000000000004</c:v>
                </c:pt>
                <c:pt idx="1288">
                  <c:v>0.89444444444444404</c:v>
                </c:pt>
                <c:pt idx="1289">
                  <c:v>0.89513888888888904</c:v>
                </c:pt>
                <c:pt idx="1290">
                  <c:v>0.89583333333333304</c:v>
                </c:pt>
                <c:pt idx="1291">
                  <c:v>0.89652777777777803</c:v>
                </c:pt>
                <c:pt idx="1292">
                  <c:v>0.89722222222222203</c:v>
                </c:pt>
                <c:pt idx="1293">
                  <c:v>0.89791666666666703</c:v>
                </c:pt>
                <c:pt idx="1294">
                  <c:v>0.89861111111111103</c:v>
                </c:pt>
                <c:pt idx="1295">
                  <c:v>0.89930555555555602</c:v>
                </c:pt>
                <c:pt idx="1296">
                  <c:v>0.9</c:v>
                </c:pt>
                <c:pt idx="1297">
                  <c:v>0.90069444444444402</c:v>
                </c:pt>
                <c:pt idx="1298">
                  <c:v>0.90138888888888902</c:v>
                </c:pt>
                <c:pt idx="1299">
                  <c:v>0.90208333333333302</c:v>
                </c:pt>
                <c:pt idx="1300">
                  <c:v>0.90277777777777801</c:v>
                </c:pt>
                <c:pt idx="1301">
                  <c:v>0.90347222222222201</c:v>
                </c:pt>
                <c:pt idx="1302">
                  <c:v>0.90416666666666701</c:v>
                </c:pt>
                <c:pt idx="1303">
                  <c:v>0.90486111111111101</c:v>
                </c:pt>
                <c:pt idx="1304">
                  <c:v>0.905555555555556</c:v>
                </c:pt>
                <c:pt idx="1305">
                  <c:v>0.90625</c:v>
                </c:pt>
                <c:pt idx="1306">
                  <c:v>0.906944444444444</c:v>
                </c:pt>
                <c:pt idx="1307">
                  <c:v>0.90763888888888899</c:v>
                </c:pt>
                <c:pt idx="1308">
                  <c:v>0.90833333333333299</c:v>
                </c:pt>
                <c:pt idx="1309">
                  <c:v>0.90902777777777799</c:v>
                </c:pt>
                <c:pt idx="1310">
                  <c:v>0.90972222222222199</c:v>
                </c:pt>
                <c:pt idx="1311">
                  <c:v>0.91041666666666698</c:v>
                </c:pt>
                <c:pt idx="1312">
                  <c:v>0.91111111111111098</c:v>
                </c:pt>
                <c:pt idx="1313">
                  <c:v>0.91180555555555598</c:v>
                </c:pt>
                <c:pt idx="1314">
                  <c:v>0.91249999999999998</c:v>
                </c:pt>
                <c:pt idx="1315">
                  <c:v>0.91319444444444497</c:v>
                </c:pt>
                <c:pt idx="1316">
                  <c:v>0.91388888888888897</c:v>
                </c:pt>
                <c:pt idx="1317">
                  <c:v>0.91458333333333297</c:v>
                </c:pt>
                <c:pt idx="1318">
                  <c:v>0.91527777777777797</c:v>
                </c:pt>
                <c:pt idx="1319">
                  <c:v>0.91597222222222197</c:v>
                </c:pt>
                <c:pt idx="1320">
                  <c:v>0.91666666666666696</c:v>
                </c:pt>
                <c:pt idx="1321">
                  <c:v>0.91736111111111096</c:v>
                </c:pt>
                <c:pt idx="1322">
                  <c:v>0.91805555555555596</c:v>
                </c:pt>
                <c:pt idx="1323">
                  <c:v>0.91874999999999996</c:v>
                </c:pt>
                <c:pt idx="1324">
                  <c:v>0.91944444444444495</c:v>
                </c:pt>
                <c:pt idx="1325">
                  <c:v>0.92013888888888895</c:v>
                </c:pt>
                <c:pt idx="1326">
                  <c:v>0.92083333333333295</c:v>
                </c:pt>
                <c:pt idx="1327">
                  <c:v>0.92152777777777795</c:v>
                </c:pt>
                <c:pt idx="1328">
                  <c:v>0.92222222222222205</c:v>
                </c:pt>
                <c:pt idx="1329">
                  <c:v>0.92291666666666705</c:v>
                </c:pt>
                <c:pt idx="1330">
                  <c:v>0.92361111111111105</c:v>
                </c:pt>
                <c:pt idx="1331">
                  <c:v>0.92430555555555605</c:v>
                </c:pt>
                <c:pt idx="1332">
                  <c:v>0.92500000000000004</c:v>
                </c:pt>
                <c:pt idx="1333">
                  <c:v>0.92569444444444404</c:v>
                </c:pt>
                <c:pt idx="1334">
                  <c:v>0.92638888888888904</c:v>
                </c:pt>
                <c:pt idx="1335">
                  <c:v>0.92708333333333304</c:v>
                </c:pt>
                <c:pt idx="1336">
                  <c:v>0.92777777777777803</c:v>
                </c:pt>
                <c:pt idx="1337">
                  <c:v>0.92847222222222203</c:v>
                </c:pt>
                <c:pt idx="1338">
                  <c:v>0.92916666666666703</c:v>
                </c:pt>
                <c:pt idx="1339">
                  <c:v>0.92986111111111103</c:v>
                </c:pt>
                <c:pt idx="1340">
                  <c:v>0.93055555555555602</c:v>
                </c:pt>
                <c:pt idx="1341">
                  <c:v>0.93125000000000002</c:v>
                </c:pt>
                <c:pt idx="1342">
                  <c:v>0.93194444444444402</c:v>
                </c:pt>
                <c:pt idx="1343">
                  <c:v>0.93263888888888902</c:v>
                </c:pt>
                <c:pt idx="1344">
                  <c:v>0.93333333333333302</c:v>
                </c:pt>
                <c:pt idx="1345">
                  <c:v>0.93402777777777801</c:v>
                </c:pt>
                <c:pt idx="1346">
                  <c:v>0.93472222222222201</c:v>
                </c:pt>
                <c:pt idx="1347">
                  <c:v>0.93541666666666701</c:v>
                </c:pt>
                <c:pt idx="1348">
                  <c:v>0.93611111111111101</c:v>
                </c:pt>
                <c:pt idx="1349">
                  <c:v>0.936805555555556</c:v>
                </c:pt>
                <c:pt idx="1350">
                  <c:v>0.9375</c:v>
                </c:pt>
                <c:pt idx="1351">
                  <c:v>0.938194444444444</c:v>
                </c:pt>
                <c:pt idx="1352">
                  <c:v>0.93888888888888899</c:v>
                </c:pt>
                <c:pt idx="1353">
                  <c:v>0.93958333333333299</c:v>
                </c:pt>
                <c:pt idx="1354">
                  <c:v>0.94027777777777799</c:v>
                </c:pt>
                <c:pt idx="1355">
                  <c:v>0.94097222222222199</c:v>
                </c:pt>
                <c:pt idx="1356">
                  <c:v>0.94166666666666698</c:v>
                </c:pt>
                <c:pt idx="1357">
                  <c:v>0.94236111111111098</c:v>
                </c:pt>
                <c:pt idx="1358">
                  <c:v>0.94305555555555598</c:v>
                </c:pt>
                <c:pt idx="1359">
                  <c:v>0.94374999999999998</c:v>
                </c:pt>
                <c:pt idx="1360">
                  <c:v>0.94444444444444497</c:v>
                </c:pt>
                <c:pt idx="1361">
                  <c:v>0.94513888888888897</c:v>
                </c:pt>
                <c:pt idx="1362">
                  <c:v>0.94583333333333297</c:v>
                </c:pt>
                <c:pt idx="1363">
                  <c:v>0.94652777777777797</c:v>
                </c:pt>
                <c:pt idx="1364">
                  <c:v>0.94722222222222197</c:v>
                </c:pt>
                <c:pt idx="1365">
                  <c:v>0.94791666666666696</c:v>
                </c:pt>
                <c:pt idx="1366">
                  <c:v>0.94861111111111096</c:v>
                </c:pt>
                <c:pt idx="1367">
                  <c:v>0.94930555555555596</c:v>
                </c:pt>
                <c:pt idx="1368">
                  <c:v>0.95</c:v>
                </c:pt>
                <c:pt idx="1369">
                  <c:v>0.95069444444444495</c:v>
                </c:pt>
                <c:pt idx="1370">
                  <c:v>0.95138888888888895</c:v>
                </c:pt>
                <c:pt idx="1371">
                  <c:v>0.95208333333333295</c:v>
                </c:pt>
                <c:pt idx="1372">
                  <c:v>0.95277777777777795</c:v>
                </c:pt>
                <c:pt idx="1373">
                  <c:v>0.95347222222222205</c:v>
                </c:pt>
                <c:pt idx="1374">
                  <c:v>0.95416666666666705</c:v>
                </c:pt>
                <c:pt idx="1375">
                  <c:v>0.95486111111111105</c:v>
                </c:pt>
                <c:pt idx="1376">
                  <c:v>0.95555555555555605</c:v>
                </c:pt>
                <c:pt idx="1377">
                  <c:v>0.95625000000000004</c:v>
                </c:pt>
                <c:pt idx="1378">
                  <c:v>0.95694444444444404</c:v>
                </c:pt>
                <c:pt idx="1379">
                  <c:v>0.95763888888888904</c:v>
                </c:pt>
                <c:pt idx="1380">
                  <c:v>0.95833333333333304</c:v>
                </c:pt>
                <c:pt idx="1381">
                  <c:v>0.95902777777777803</c:v>
                </c:pt>
                <c:pt idx="1382">
                  <c:v>0.95972222222222203</c:v>
                </c:pt>
                <c:pt idx="1383">
                  <c:v>0.96041666666666703</c:v>
                </c:pt>
                <c:pt idx="1384">
                  <c:v>0.96111111111111103</c:v>
                </c:pt>
                <c:pt idx="1385">
                  <c:v>0.96180555555555602</c:v>
                </c:pt>
                <c:pt idx="1386">
                  <c:v>0.96250000000000002</c:v>
                </c:pt>
                <c:pt idx="1387">
                  <c:v>0.96319444444444402</c:v>
                </c:pt>
                <c:pt idx="1388">
                  <c:v>0.96388888888888902</c:v>
                </c:pt>
                <c:pt idx="1389">
                  <c:v>0.96458333333333302</c:v>
                </c:pt>
                <c:pt idx="1390">
                  <c:v>0.96527777777777801</c:v>
                </c:pt>
                <c:pt idx="1391">
                  <c:v>0.96597222222222201</c:v>
                </c:pt>
                <c:pt idx="1392">
                  <c:v>0.96666666666666701</c:v>
                </c:pt>
                <c:pt idx="1393">
                  <c:v>0.96736111111111101</c:v>
                </c:pt>
                <c:pt idx="1394">
                  <c:v>0.968055555555556</c:v>
                </c:pt>
                <c:pt idx="1395">
                  <c:v>0.96875</c:v>
                </c:pt>
                <c:pt idx="1396">
                  <c:v>0.969444444444444</c:v>
                </c:pt>
                <c:pt idx="1397">
                  <c:v>0.97013888888888899</c:v>
                </c:pt>
                <c:pt idx="1398">
                  <c:v>0.97083333333333299</c:v>
                </c:pt>
                <c:pt idx="1399">
                  <c:v>0.97152777777777799</c:v>
                </c:pt>
                <c:pt idx="1400">
                  <c:v>0.97222222222222199</c:v>
                </c:pt>
                <c:pt idx="1401">
                  <c:v>0.97291666666666698</c:v>
                </c:pt>
                <c:pt idx="1402">
                  <c:v>0.97361111111111098</c:v>
                </c:pt>
                <c:pt idx="1403">
                  <c:v>0.97430555555555598</c:v>
                </c:pt>
                <c:pt idx="1404">
                  <c:v>0.97499999999999998</c:v>
                </c:pt>
                <c:pt idx="1405">
                  <c:v>0.97569444444444497</c:v>
                </c:pt>
                <c:pt idx="1406">
                  <c:v>0.97638888888888897</c:v>
                </c:pt>
                <c:pt idx="1407">
                  <c:v>0.97708333333333297</c:v>
                </c:pt>
                <c:pt idx="1408">
                  <c:v>0.97777777777777797</c:v>
                </c:pt>
                <c:pt idx="1409">
                  <c:v>0.97847222222222197</c:v>
                </c:pt>
                <c:pt idx="1410">
                  <c:v>0.97916666666666696</c:v>
                </c:pt>
                <c:pt idx="1411">
                  <c:v>0.97986111111111096</c:v>
                </c:pt>
                <c:pt idx="1412">
                  <c:v>0.98055555555555596</c:v>
                </c:pt>
                <c:pt idx="1413">
                  <c:v>0.98124999999999996</c:v>
                </c:pt>
                <c:pt idx="1414">
                  <c:v>0.98194444444444495</c:v>
                </c:pt>
                <c:pt idx="1415">
                  <c:v>0.98263888888888895</c:v>
                </c:pt>
                <c:pt idx="1416">
                  <c:v>0.98333333333333295</c:v>
                </c:pt>
                <c:pt idx="1417">
                  <c:v>0.98402777777777795</c:v>
                </c:pt>
                <c:pt idx="1418">
                  <c:v>0.98472222222222205</c:v>
                </c:pt>
                <c:pt idx="1419">
                  <c:v>0.98541666666666705</c:v>
                </c:pt>
                <c:pt idx="1420">
                  <c:v>0.98611111111111105</c:v>
                </c:pt>
                <c:pt idx="1421">
                  <c:v>0.98680555555555605</c:v>
                </c:pt>
                <c:pt idx="1422">
                  <c:v>0.98750000000000004</c:v>
                </c:pt>
                <c:pt idx="1423">
                  <c:v>0.98819444444444404</c:v>
                </c:pt>
                <c:pt idx="1424">
                  <c:v>0.98888888888888904</c:v>
                </c:pt>
                <c:pt idx="1425">
                  <c:v>0.98958333333333304</c:v>
                </c:pt>
                <c:pt idx="1426">
                  <c:v>0.99027777777777803</c:v>
                </c:pt>
                <c:pt idx="1427">
                  <c:v>0.99097222222222203</c:v>
                </c:pt>
                <c:pt idx="1428">
                  <c:v>0.99166666666666703</c:v>
                </c:pt>
                <c:pt idx="1429">
                  <c:v>0.99236111111111103</c:v>
                </c:pt>
                <c:pt idx="1430">
                  <c:v>0.99305555555555602</c:v>
                </c:pt>
                <c:pt idx="1431">
                  <c:v>0.99375000000000002</c:v>
                </c:pt>
                <c:pt idx="1432">
                  <c:v>0.99444444444444402</c:v>
                </c:pt>
                <c:pt idx="1433">
                  <c:v>0.99513888888888902</c:v>
                </c:pt>
                <c:pt idx="1434">
                  <c:v>0.99583333333333302</c:v>
                </c:pt>
                <c:pt idx="1435">
                  <c:v>0.99652777777777801</c:v>
                </c:pt>
                <c:pt idx="1436">
                  <c:v>0.99722222222222201</c:v>
                </c:pt>
                <c:pt idx="1437">
                  <c:v>0.99791666666666701</c:v>
                </c:pt>
                <c:pt idx="1438">
                  <c:v>0.99861111111111101</c:v>
                </c:pt>
                <c:pt idx="1439">
                  <c:v>0.999305555555556</c:v>
                </c:pt>
                <c:pt idx="1440">
                  <c:v>1</c:v>
                </c:pt>
              </c:numCache>
            </c:numRef>
          </c:cat>
          <c:val>
            <c:numRef>
              <c:f>Chart_Data!$V$5:$V$1445</c:f>
              <c:numCache>
                <c:formatCode>General</c:formatCode>
                <c:ptCount val="1441"/>
                <c:pt idx="0">
                  <c:v>-320.34108695652503</c:v>
                </c:pt>
                <c:pt idx="1">
                  <c:v>-321.50544927536532</c:v>
                </c:pt>
                <c:pt idx="2">
                  <c:v>-322.66981159420561</c:v>
                </c:pt>
                <c:pt idx="3">
                  <c:v>-323.8341739130459</c:v>
                </c:pt>
                <c:pt idx="4">
                  <c:v>-324.99853623188619</c:v>
                </c:pt>
                <c:pt idx="5">
                  <c:v>-326.16289855072648</c:v>
                </c:pt>
                <c:pt idx="6">
                  <c:v>-327.32726086956677</c:v>
                </c:pt>
                <c:pt idx="7">
                  <c:v>-328.49162318840706</c:v>
                </c:pt>
                <c:pt idx="8">
                  <c:v>-329.65598550724735</c:v>
                </c:pt>
                <c:pt idx="9">
                  <c:v>-330.82034782608764</c:v>
                </c:pt>
                <c:pt idx="10">
                  <c:v>-331.98471014492793</c:v>
                </c:pt>
                <c:pt idx="11">
                  <c:v>-333.14907246376822</c:v>
                </c:pt>
                <c:pt idx="12">
                  <c:v>-334.31343478260851</c:v>
                </c:pt>
                <c:pt idx="13">
                  <c:v>-335.4777971014488</c:v>
                </c:pt>
                <c:pt idx="14">
                  <c:v>-336.64215942028909</c:v>
                </c:pt>
                <c:pt idx="15">
                  <c:v>-337.80652173912938</c:v>
                </c:pt>
                <c:pt idx="16">
                  <c:v>-338.97088405796967</c:v>
                </c:pt>
                <c:pt idx="17">
                  <c:v>-340.13524637680996</c:v>
                </c:pt>
                <c:pt idx="18">
                  <c:v>-341.29960869565025</c:v>
                </c:pt>
                <c:pt idx="19">
                  <c:v>-342.46397101449054</c:v>
                </c:pt>
                <c:pt idx="20">
                  <c:v>-343.62833333333083</c:v>
                </c:pt>
                <c:pt idx="21">
                  <c:v>-344.79269565217112</c:v>
                </c:pt>
                <c:pt idx="22">
                  <c:v>-345.95705797101141</c:v>
                </c:pt>
                <c:pt idx="23">
                  <c:v>-347.1214202898517</c:v>
                </c:pt>
                <c:pt idx="24">
                  <c:v>-348.28578260869199</c:v>
                </c:pt>
                <c:pt idx="25">
                  <c:v>-349.45014492753228</c:v>
                </c:pt>
                <c:pt idx="26">
                  <c:v>-350.61450724637257</c:v>
                </c:pt>
                <c:pt idx="27">
                  <c:v>-351.77886956521286</c:v>
                </c:pt>
                <c:pt idx="28">
                  <c:v>-352.94323188405315</c:v>
                </c:pt>
                <c:pt idx="29">
                  <c:v>-354.10759420289344</c:v>
                </c:pt>
                <c:pt idx="30">
                  <c:v>-355.27195652173396</c:v>
                </c:pt>
                <c:pt idx="31">
                  <c:v>-355.47502173912545</c:v>
                </c:pt>
                <c:pt idx="32">
                  <c:v>-355.67808695651695</c:v>
                </c:pt>
                <c:pt idx="33">
                  <c:v>-355.88115217390845</c:v>
                </c:pt>
                <c:pt idx="34">
                  <c:v>-356.08421739129994</c:v>
                </c:pt>
                <c:pt idx="35">
                  <c:v>-356.28728260869144</c:v>
                </c:pt>
                <c:pt idx="36">
                  <c:v>-356.49034782608294</c:v>
                </c:pt>
                <c:pt idx="37">
                  <c:v>-356.69341304347444</c:v>
                </c:pt>
                <c:pt idx="38">
                  <c:v>-356.89647826086593</c:v>
                </c:pt>
                <c:pt idx="39">
                  <c:v>-357.09954347825743</c:v>
                </c:pt>
                <c:pt idx="40">
                  <c:v>-357.30260869564893</c:v>
                </c:pt>
                <c:pt idx="41">
                  <c:v>-357.50567391304043</c:v>
                </c:pt>
                <c:pt idx="42">
                  <c:v>-357.70873913043192</c:v>
                </c:pt>
                <c:pt idx="43">
                  <c:v>-357.91180434782342</c:v>
                </c:pt>
                <c:pt idx="44">
                  <c:v>-358.11486956521492</c:v>
                </c:pt>
                <c:pt idx="45">
                  <c:v>-358.31793478260641</c:v>
                </c:pt>
                <c:pt idx="46">
                  <c:v>-358.52099999999791</c:v>
                </c:pt>
                <c:pt idx="47">
                  <c:v>-358.72406521738941</c:v>
                </c:pt>
                <c:pt idx="48">
                  <c:v>-358.92713043478091</c:v>
                </c:pt>
                <c:pt idx="49">
                  <c:v>-359.1301956521724</c:v>
                </c:pt>
                <c:pt idx="50">
                  <c:v>-359.3332608695639</c:v>
                </c:pt>
                <c:pt idx="51">
                  <c:v>-359.5363260869554</c:v>
                </c:pt>
                <c:pt idx="52">
                  <c:v>-359.7393913043469</c:v>
                </c:pt>
                <c:pt idx="53">
                  <c:v>-359.94245652173839</c:v>
                </c:pt>
                <c:pt idx="54">
                  <c:v>-360.14552173912989</c:v>
                </c:pt>
                <c:pt idx="55">
                  <c:v>-360.34858695652139</c:v>
                </c:pt>
                <c:pt idx="56">
                  <c:v>-360.55165217391288</c:v>
                </c:pt>
                <c:pt idx="57">
                  <c:v>-360.75471739130438</c:v>
                </c:pt>
                <c:pt idx="58">
                  <c:v>-360.95778260869588</c:v>
                </c:pt>
                <c:pt idx="59">
                  <c:v>-361.16084782608738</c:v>
                </c:pt>
                <c:pt idx="60">
                  <c:v>-361.36391304347853</c:v>
                </c:pt>
                <c:pt idx="61">
                  <c:v>-362.16609420289899</c:v>
                </c:pt>
                <c:pt idx="62">
                  <c:v>-362.96827536231945</c:v>
                </c:pt>
                <c:pt idx="63">
                  <c:v>-363.7704565217399</c:v>
                </c:pt>
                <c:pt idx="64">
                  <c:v>-364.57263768116036</c:v>
                </c:pt>
                <c:pt idx="65">
                  <c:v>-365.37481884058082</c:v>
                </c:pt>
                <c:pt idx="66">
                  <c:v>-366.17700000000127</c:v>
                </c:pt>
                <c:pt idx="67">
                  <c:v>-366.97918115942173</c:v>
                </c:pt>
                <c:pt idx="68">
                  <c:v>-367.78136231884218</c:v>
                </c:pt>
                <c:pt idx="69">
                  <c:v>-368.58354347826264</c:v>
                </c:pt>
                <c:pt idx="70">
                  <c:v>-369.3857246376831</c:v>
                </c:pt>
                <c:pt idx="71">
                  <c:v>-370.18790579710355</c:v>
                </c:pt>
                <c:pt idx="72">
                  <c:v>-370.99008695652401</c:v>
                </c:pt>
                <c:pt idx="73">
                  <c:v>-371.79226811594447</c:v>
                </c:pt>
                <c:pt idx="74">
                  <c:v>-372.59444927536492</c:v>
                </c:pt>
                <c:pt idx="75">
                  <c:v>-373.39663043478538</c:v>
                </c:pt>
                <c:pt idx="76">
                  <c:v>-374.19881159420584</c:v>
                </c:pt>
                <c:pt idx="77">
                  <c:v>-375.00099275362629</c:v>
                </c:pt>
                <c:pt idx="78">
                  <c:v>-375.80317391304675</c:v>
                </c:pt>
                <c:pt idx="79">
                  <c:v>-376.6053550724672</c:v>
                </c:pt>
                <c:pt idx="80">
                  <c:v>-377.40753623188766</c:v>
                </c:pt>
                <c:pt idx="81">
                  <c:v>-378.20971739130812</c:v>
                </c:pt>
                <c:pt idx="82">
                  <c:v>-379.01189855072857</c:v>
                </c:pt>
                <c:pt idx="83">
                  <c:v>-379.81407971014903</c:v>
                </c:pt>
                <c:pt idx="84">
                  <c:v>-380.61626086956949</c:v>
                </c:pt>
                <c:pt idx="85">
                  <c:v>-381.41844202898994</c:v>
                </c:pt>
                <c:pt idx="86">
                  <c:v>-382.2206231884104</c:v>
                </c:pt>
                <c:pt idx="87">
                  <c:v>-383.02280434783086</c:v>
                </c:pt>
                <c:pt idx="88">
                  <c:v>-383.82498550725131</c:v>
                </c:pt>
                <c:pt idx="89">
                  <c:v>-384.62716666667177</c:v>
                </c:pt>
                <c:pt idx="90">
                  <c:v>-385.42934782609154</c:v>
                </c:pt>
                <c:pt idx="91">
                  <c:v>-385.62572463768549</c:v>
                </c:pt>
                <c:pt idx="92">
                  <c:v>-385.82210144927944</c:v>
                </c:pt>
                <c:pt idx="93">
                  <c:v>-386.01847826087339</c:v>
                </c:pt>
                <c:pt idx="94">
                  <c:v>-386.21485507246734</c:v>
                </c:pt>
                <c:pt idx="95">
                  <c:v>-386.41123188406129</c:v>
                </c:pt>
                <c:pt idx="96">
                  <c:v>-386.60760869565524</c:v>
                </c:pt>
                <c:pt idx="97">
                  <c:v>-386.80398550724919</c:v>
                </c:pt>
                <c:pt idx="98">
                  <c:v>-387.00036231884314</c:v>
                </c:pt>
                <c:pt idx="99">
                  <c:v>-387.19673913043709</c:v>
                </c:pt>
                <c:pt idx="100">
                  <c:v>-387.39311594203105</c:v>
                </c:pt>
                <c:pt idx="101">
                  <c:v>-387.589492753625</c:v>
                </c:pt>
                <c:pt idx="102">
                  <c:v>-387.78586956521895</c:v>
                </c:pt>
                <c:pt idx="103">
                  <c:v>-387.9822463768129</c:v>
                </c:pt>
                <c:pt idx="104">
                  <c:v>-388.17862318840685</c:v>
                </c:pt>
                <c:pt idx="105">
                  <c:v>-388.3750000000008</c:v>
                </c:pt>
                <c:pt idx="106">
                  <c:v>-388.57137681159475</c:v>
                </c:pt>
                <c:pt idx="107">
                  <c:v>-388.7677536231887</c:v>
                </c:pt>
                <c:pt idx="108">
                  <c:v>-388.96413043478265</c:v>
                </c:pt>
                <c:pt idx="109">
                  <c:v>-389.1605072463766</c:v>
                </c:pt>
                <c:pt idx="110">
                  <c:v>-389.35688405797055</c:v>
                </c:pt>
                <c:pt idx="111">
                  <c:v>-389.5532608695645</c:v>
                </c:pt>
                <c:pt idx="112">
                  <c:v>-389.74963768115845</c:v>
                </c:pt>
                <c:pt idx="113">
                  <c:v>-389.9460144927524</c:v>
                </c:pt>
                <c:pt idx="114">
                  <c:v>-390.14239130434635</c:v>
                </c:pt>
                <c:pt idx="115">
                  <c:v>-390.3387681159403</c:v>
                </c:pt>
                <c:pt idx="116">
                  <c:v>-390.53514492753425</c:v>
                </c:pt>
                <c:pt idx="117">
                  <c:v>-390.7315217391282</c:v>
                </c:pt>
                <c:pt idx="118">
                  <c:v>-390.92789855072215</c:v>
                </c:pt>
                <c:pt idx="119">
                  <c:v>-391.1242753623161</c:v>
                </c:pt>
                <c:pt idx="120">
                  <c:v>-391.32065217391028</c:v>
                </c:pt>
                <c:pt idx="121">
                  <c:v>-391.5793623188377</c:v>
                </c:pt>
                <c:pt idx="122">
                  <c:v>-391.83807246376512</c:v>
                </c:pt>
                <c:pt idx="123">
                  <c:v>-392.09678260869254</c:v>
                </c:pt>
                <c:pt idx="124">
                  <c:v>-392.35549275361996</c:v>
                </c:pt>
                <c:pt idx="125">
                  <c:v>-392.61420289854738</c:v>
                </c:pt>
                <c:pt idx="126">
                  <c:v>-392.8729130434748</c:v>
                </c:pt>
                <c:pt idx="127">
                  <c:v>-393.13162318840222</c:v>
                </c:pt>
                <c:pt idx="128">
                  <c:v>-393.39033333332964</c:v>
                </c:pt>
                <c:pt idx="129">
                  <c:v>-393.64904347825706</c:v>
                </c:pt>
                <c:pt idx="130">
                  <c:v>-393.90775362318448</c:v>
                </c:pt>
                <c:pt idx="131">
                  <c:v>-394.1664637681119</c:v>
                </c:pt>
                <c:pt idx="132">
                  <c:v>-394.42517391303932</c:v>
                </c:pt>
                <c:pt idx="133">
                  <c:v>-394.68388405796674</c:v>
                </c:pt>
                <c:pt idx="134">
                  <c:v>-394.94259420289416</c:v>
                </c:pt>
                <c:pt idx="135">
                  <c:v>-395.20130434782158</c:v>
                </c:pt>
                <c:pt idx="136">
                  <c:v>-395.460014492749</c:v>
                </c:pt>
                <c:pt idx="137">
                  <c:v>-395.71872463767642</c:v>
                </c:pt>
                <c:pt idx="138">
                  <c:v>-395.97743478260384</c:v>
                </c:pt>
                <c:pt idx="139">
                  <c:v>-396.23614492753126</c:v>
                </c:pt>
                <c:pt idx="140">
                  <c:v>-396.49485507245868</c:v>
                </c:pt>
                <c:pt idx="141">
                  <c:v>-396.7535652173861</c:v>
                </c:pt>
                <c:pt idx="142">
                  <c:v>-397.01227536231352</c:v>
                </c:pt>
                <c:pt idx="143">
                  <c:v>-397.27098550724094</c:v>
                </c:pt>
                <c:pt idx="144">
                  <c:v>-397.52969565216836</c:v>
                </c:pt>
                <c:pt idx="145">
                  <c:v>-397.78840579709578</c:v>
                </c:pt>
                <c:pt idx="146">
                  <c:v>-398.0471159420232</c:v>
                </c:pt>
                <c:pt idx="147">
                  <c:v>-398.30582608695062</c:v>
                </c:pt>
                <c:pt idx="148">
                  <c:v>-398.56453623187804</c:v>
                </c:pt>
                <c:pt idx="149">
                  <c:v>-398.82324637680546</c:v>
                </c:pt>
                <c:pt idx="150">
                  <c:v>-399.08195652173345</c:v>
                </c:pt>
                <c:pt idx="151">
                  <c:v>-400.12526086955978</c:v>
                </c:pt>
                <c:pt idx="152">
                  <c:v>-401.16856521738612</c:v>
                </c:pt>
                <c:pt idx="153">
                  <c:v>-402.21186956521245</c:v>
                </c:pt>
                <c:pt idx="154">
                  <c:v>-403.25517391303879</c:v>
                </c:pt>
                <c:pt idx="155">
                  <c:v>-404.29847826086512</c:v>
                </c:pt>
                <c:pt idx="156">
                  <c:v>-405.34178260869146</c:v>
                </c:pt>
                <c:pt idx="157">
                  <c:v>-406.3850869565178</c:v>
                </c:pt>
                <c:pt idx="158">
                  <c:v>-407.42839130434413</c:v>
                </c:pt>
                <c:pt idx="159">
                  <c:v>-408.47169565217047</c:v>
                </c:pt>
                <c:pt idx="160">
                  <c:v>-409.5149999999968</c:v>
                </c:pt>
                <c:pt idx="161">
                  <c:v>-410.55830434782314</c:v>
                </c:pt>
                <c:pt idx="162">
                  <c:v>-411.60160869564947</c:v>
                </c:pt>
                <c:pt idx="163">
                  <c:v>-412.64491304347581</c:v>
                </c:pt>
                <c:pt idx="164">
                  <c:v>-413.68821739130215</c:v>
                </c:pt>
                <c:pt idx="165">
                  <c:v>-414.73152173912848</c:v>
                </c:pt>
                <c:pt idx="166">
                  <c:v>-415.77482608695482</c:v>
                </c:pt>
                <c:pt idx="167">
                  <c:v>-416.81813043478115</c:v>
                </c:pt>
                <c:pt idx="168">
                  <c:v>-417.86143478260749</c:v>
                </c:pt>
                <c:pt idx="169">
                  <c:v>-418.90473913043382</c:v>
                </c:pt>
                <c:pt idx="170">
                  <c:v>-419.94804347826016</c:v>
                </c:pt>
                <c:pt idx="171">
                  <c:v>-420.9913478260865</c:v>
                </c:pt>
                <c:pt idx="172">
                  <c:v>-422.03465217391283</c:v>
                </c:pt>
                <c:pt idx="173">
                  <c:v>-423.07795652173917</c:v>
                </c:pt>
                <c:pt idx="174">
                  <c:v>-424.1212608695655</c:v>
                </c:pt>
                <c:pt idx="175">
                  <c:v>-425.16456521739184</c:v>
                </c:pt>
                <c:pt idx="176">
                  <c:v>-426.20786956521818</c:v>
                </c:pt>
                <c:pt idx="177">
                  <c:v>-427.25117391304451</c:v>
                </c:pt>
                <c:pt idx="178">
                  <c:v>-428.29447826087085</c:v>
                </c:pt>
                <c:pt idx="179">
                  <c:v>-429.33778260869718</c:v>
                </c:pt>
                <c:pt idx="180">
                  <c:v>-430.38108695652409</c:v>
                </c:pt>
                <c:pt idx="181">
                  <c:v>-431.16573188406022</c:v>
                </c:pt>
                <c:pt idx="182">
                  <c:v>-431.95037681159636</c:v>
                </c:pt>
                <c:pt idx="183">
                  <c:v>-432.73502173913249</c:v>
                </c:pt>
                <c:pt idx="184">
                  <c:v>-433.51966666666863</c:v>
                </c:pt>
                <c:pt idx="185">
                  <c:v>-434.30431159420476</c:v>
                </c:pt>
                <c:pt idx="186">
                  <c:v>-435.0889565217409</c:v>
                </c:pt>
                <c:pt idx="187">
                  <c:v>-435.87360144927703</c:v>
                </c:pt>
                <c:pt idx="188">
                  <c:v>-436.65824637681317</c:v>
                </c:pt>
                <c:pt idx="189">
                  <c:v>-437.4428913043493</c:v>
                </c:pt>
                <c:pt idx="190">
                  <c:v>-438.22753623188544</c:v>
                </c:pt>
                <c:pt idx="191">
                  <c:v>-439.01218115942157</c:v>
                </c:pt>
                <c:pt idx="192">
                  <c:v>-439.79682608695771</c:v>
                </c:pt>
                <c:pt idx="193">
                  <c:v>-440.58147101449384</c:v>
                </c:pt>
                <c:pt idx="194">
                  <c:v>-441.36611594202998</c:v>
                </c:pt>
                <c:pt idx="195">
                  <c:v>-442.15076086956611</c:v>
                </c:pt>
                <c:pt idx="196">
                  <c:v>-442.93540579710225</c:v>
                </c:pt>
                <c:pt idx="197">
                  <c:v>-443.72005072463838</c:v>
                </c:pt>
                <c:pt idx="198">
                  <c:v>-444.50469565217452</c:v>
                </c:pt>
                <c:pt idx="199">
                  <c:v>-445.28934057971065</c:v>
                </c:pt>
                <c:pt idx="200">
                  <c:v>-446.07398550724679</c:v>
                </c:pt>
                <c:pt idx="201">
                  <c:v>-446.85863043478292</c:v>
                </c:pt>
                <c:pt idx="202">
                  <c:v>-447.64327536231906</c:v>
                </c:pt>
                <c:pt idx="203">
                  <c:v>-448.42792028985519</c:v>
                </c:pt>
                <c:pt idx="204">
                  <c:v>-449.21256521739133</c:v>
                </c:pt>
                <c:pt idx="205">
                  <c:v>-449.99721014492746</c:v>
                </c:pt>
                <c:pt idx="206">
                  <c:v>-450.7818550724636</c:v>
                </c:pt>
                <c:pt idx="207">
                  <c:v>-451.56649999999973</c:v>
                </c:pt>
                <c:pt idx="208">
                  <c:v>-452.35114492753587</c:v>
                </c:pt>
                <c:pt idx="209">
                  <c:v>-453.13578985507201</c:v>
                </c:pt>
                <c:pt idx="210">
                  <c:v>-453.92043478260894</c:v>
                </c:pt>
                <c:pt idx="211">
                  <c:v>-454.45420652173937</c:v>
                </c:pt>
                <c:pt idx="212">
                  <c:v>-454.9879782608698</c:v>
                </c:pt>
                <c:pt idx="213">
                  <c:v>-455.52175000000022</c:v>
                </c:pt>
                <c:pt idx="214">
                  <c:v>-456.05552173913065</c:v>
                </c:pt>
                <c:pt idx="215">
                  <c:v>-456.58929347826108</c:v>
                </c:pt>
                <c:pt idx="216">
                  <c:v>-457.12306521739151</c:v>
                </c:pt>
                <c:pt idx="217">
                  <c:v>-457.65683695652194</c:v>
                </c:pt>
                <c:pt idx="218">
                  <c:v>-458.19060869565237</c:v>
                </c:pt>
                <c:pt idx="219">
                  <c:v>-458.7243804347828</c:v>
                </c:pt>
                <c:pt idx="220">
                  <c:v>-459.25815217391323</c:v>
                </c:pt>
                <c:pt idx="221">
                  <c:v>-459.79192391304366</c:v>
                </c:pt>
                <c:pt idx="222">
                  <c:v>-460.32569565217409</c:v>
                </c:pt>
                <c:pt idx="223">
                  <c:v>-460.85946739130452</c:v>
                </c:pt>
                <c:pt idx="224">
                  <c:v>-461.39323913043495</c:v>
                </c:pt>
                <c:pt idx="225">
                  <c:v>-461.92701086956538</c:v>
                </c:pt>
                <c:pt idx="226">
                  <c:v>-462.46078260869581</c:v>
                </c:pt>
                <c:pt idx="227">
                  <c:v>-462.99455434782624</c:v>
                </c:pt>
                <c:pt idx="228">
                  <c:v>-463.52832608695667</c:v>
                </c:pt>
                <c:pt idx="229">
                  <c:v>-464.0620978260871</c:v>
                </c:pt>
                <c:pt idx="230">
                  <c:v>-464.59586956521753</c:v>
                </c:pt>
                <c:pt idx="231">
                  <c:v>-465.12964130434796</c:v>
                </c:pt>
                <c:pt idx="232">
                  <c:v>-465.66341304347839</c:v>
                </c:pt>
                <c:pt idx="233">
                  <c:v>-466.19718478260882</c:v>
                </c:pt>
                <c:pt idx="234">
                  <c:v>-466.73095652173924</c:v>
                </c:pt>
                <c:pt idx="235">
                  <c:v>-467.26472826086967</c:v>
                </c:pt>
                <c:pt idx="236">
                  <c:v>-467.7985000000001</c:v>
                </c:pt>
                <c:pt idx="237">
                  <c:v>-468.33227173913053</c:v>
                </c:pt>
                <c:pt idx="238">
                  <c:v>-468.86604347826096</c:v>
                </c:pt>
                <c:pt idx="239">
                  <c:v>-469.39981521739139</c:v>
                </c:pt>
                <c:pt idx="240">
                  <c:v>-469.93358695652205</c:v>
                </c:pt>
                <c:pt idx="241">
                  <c:v>-470.87401811594231</c:v>
                </c:pt>
                <c:pt idx="242">
                  <c:v>-471.81444927536256</c:v>
                </c:pt>
                <c:pt idx="243">
                  <c:v>-472.75488043478282</c:v>
                </c:pt>
                <c:pt idx="244">
                  <c:v>-473.69531159420308</c:v>
                </c:pt>
                <c:pt idx="245">
                  <c:v>-474.63574275362333</c:v>
                </c:pt>
                <c:pt idx="246">
                  <c:v>-475.57617391304359</c:v>
                </c:pt>
                <c:pt idx="247">
                  <c:v>-476.51660507246385</c:v>
                </c:pt>
                <c:pt idx="248">
                  <c:v>-477.4570362318841</c:v>
                </c:pt>
                <c:pt idx="249">
                  <c:v>-478.39746739130436</c:v>
                </c:pt>
                <c:pt idx="250">
                  <c:v>-479.33789855072462</c:v>
                </c:pt>
                <c:pt idx="251">
                  <c:v>-480.27832971014487</c:v>
                </c:pt>
                <c:pt idx="252">
                  <c:v>-481.21876086956513</c:v>
                </c:pt>
                <c:pt idx="253">
                  <c:v>-482.15919202898539</c:v>
                </c:pt>
                <c:pt idx="254">
                  <c:v>-483.09962318840564</c:v>
                </c:pt>
                <c:pt idx="255">
                  <c:v>-484.0400543478259</c:v>
                </c:pt>
                <c:pt idx="256">
                  <c:v>-484.98048550724616</c:v>
                </c:pt>
                <c:pt idx="257">
                  <c:v>-485.92091666666641</c:v>
                </c:pt>
                <c:pt idx="258">
                  <c:v>-486.86134782608667</c:v>
                </c:pt>
                <c:pt idx="259">
                  <c:v>-487.80177898550693</c:v>
                </c:pt>
                <c:pt idx="260">
                  <c:v>-488.74221014492718</c:v>
                </c:pt>
                <c:pt idx="261">
                  <c:v>-489.68264130434744</c:v>
                </c:pt>
                <c:pt idx="262">
                  <c:v>-490.6230724637677</c:v>
                </c:pt>
                <c:pt idx="263">
                  <c:v>-491.56350362318796</c:v>
                </c:pt>
                <c:pt idx="264">
                  <c:v>-492.50393478260821</c:v>
                </c:pt>
                <c:pt idx="265">
                  <c:v>-493.44436594202847</c:v>
                </c:pt>
                <c:pt idx="266">
                  <c:v>-494.38479710144873</c:v>
                </c:pt>
                <c:pt idx="267">
                  <c:v>-495.32522826086898</c:v>
                </c:pt>
                <c:pt idx="268">
                  <c:v>-496.26565942028924</c:v>
                </c:pt>
                <c:pt idx="269">
                  <c:v>-497.2060905797095</c:v>
                </c:pt>
                <c:pt idx="270">
                  <c:v>-498.14652173913055</c:v>
                </c:pt>
                <c:pt idx="271">
                  <c:v>-499.09526086956549</c:v>
                </c:pt>
                <c:pt idx="272">
                  <c:v>-500.04400000000044</c:v>
                </c:pt>
                <c:pt idx="273">
                  <c:v>-500.99273913043538</c:v>
                </c:pt>
                <c:pt idx="274">
                  <c:v>-501.94147826087033</c:v>
                </c:pt>
                <c:pt idx="275">
                  <c:v>-502.89021739130527</c:v>
                </c:pt>
                <c:pt idx="276">
                  <c:v>-503.83895652174022</c:v>
                </c:pt>
                <c:pt idx="277">
                  <c:v>-504.78769565217516</c:v>
                </c:pt>
                <c:pt idx="278">
                  <c:v>-505.7364347826101</c:v>
                </c:pt>
                <c:pt idx="279">
                  <c:v>-506.68517391304505</c:v>
                </c:pt>
                <c:pt idx="280">
                  <c:v>-507.63391304347999</c:v>
                </c:pt>
                <c:pt idx="281">
                  <c:v>-508.58265217391494</c:v>
                </c:pt>
                <c:pt idx="282">
                  <c:v>-509.53139130434988</c:v>
                </c:pt>
                <c:pt idx="283">
                  <c:v>-510.48013043478483</c:v>
                </c:pt>
                <c:pt idx="284">
                  <c:v>-511.42886956521977</c:v>
                </c:pt>
                <c:pt idx="285">
                  <c:v>-512.37760869565477</c:v>
                </c:pt>
                <c:pt idx="286">
                  <c:v>-513.32634782608977</c:v>
                </c:pt>
                <c:pt idx="287">
                  <c:v>-514.27508695652477</c:v>
                </c:pt>
                <c:pt idx="288">
                  <c:v>-515.22382608695978</c:v>
                </c:pt>
                <c:pt idx="289">
                  <c:v>-516.17256521739478</c:v>
                </c:pt>
                <c:pt idx="290">
                  <c:v>-517.12130434782978</c:v>
                </c:pt>
                <c:pt idx="291">
                  <c:v>-518.07004347826478</c:v>
                </c:pt>
                <c:pt idx="292">
                  <c:v>-519.01878260869978</c:v>
                </c:pt>
                <c:pt idx="293">
                  <c:v>-519.96752173913478</c:v>
                </c:pt>
                <c:pt idx="294">
                  <c:v>-520.91626086956978</c:v>
                </c:pt>
                <c:pt idx="295">
                  <c:v>-521.86500000000478</c:v>
                </c:pt>
                <c:pt idx="296">
                  <c:v>-522.81373913043979</c:v>
                </c:pt>
                <c:pt idx="297">
                  <c:v>-523.76247826087479</c:v>
                </c:pt>
                <c:pt idx="298">
                  <c:v>-524.71121739130979</c:v>
                </c:pt>
                <c:pt idx="299">
                  <c:v>-525.65995652174479</c:v>
                </c:pt>
                <c:pt idx="300">
                  <c:v>-526.60869565217945</c:v>
                </c:pt>
                <c:pt idx="301">
                  <c:v>-527.91764855073029</c:v>
                </c:pt>
                <c:pt idx="302">
                  <c:v>-529.22660144928113</c:v>
                </c:pt>
                <c:pt idx="303">
                  <c:v>-530.53555434783198</c:v>
                </c:pt>
                <c:pt idx="304">
                  <c:v>-531.84450724638282</c:v>
                </c:pt>
                <c:pt idx="305">
                  <c:v>-533.15346014493366</c:v>
                </c:pt>
                <c:pt idx="306">
                  <c:v>-534.4624130434845</c:v>
                </c:pt>
                <c:pt idx="307">
                  <c:v>-535.77136594203535</c:v>
                </c:pt>
                <c:pt idx="308">
                  <c:v>-537.08031884058619</c:v>
                </c:pt>
                <c:pt idx="309">
                  <c:v>-538.38927173913703</c:v>
                </c:pt>
                <c:pt idx="310">
                  <c:v>-539.69822463768787</c:v>
                </c:pt>
                <c:pt idx="311">
                  <c:v>-541.00717753623871</c:v>
                </c:pt>
                <c:pt idx="312">
                  <c:v>-542.31613043478956</c:v>
                </c:pt>
                <c:pt idx="313">
                  <c:v>-543.6250833333404</c:v>
                </c:pt>
                <c:pt idx="314">
                  <c:v>-544.93403623189124</c:v>
                </c:pt>
                <c:pt idx="315">
                  <c:v>-546.24298913044208</c:v>
                </c:pt>
                <c:pt idx="316">
                  <c:v>-547.55194202899293</c:v>
                </c:pt>
                <c:pt idx="317">
                  <c:v>-548.86089492754377</c:v>
                </c:pt>
                <c:pt idx="318">
                  <c:v>-550.16984782609461</c:v>
                </c:pt>
                <c:pt idx="319">
                  <c:v>-551.47880072464545</c:v>
                </c:pt>
                <c:pt idx="320">
                  <c:v>-552.78775362319629</c:v>
                </c:pt>
                <c:pt idx="321">
                  <c:v>-554.09670652174714</c:v>
                </c:pt>
                <c:pt idx="322">
                  <c:v>-555.40565942029798</c:v>
                </c:pt>
                <c:pt idx="323">
                  <c:v>-556.71461231884882</c:v>
                </c:pt>
                <c:pt idx="324">
                  <c:v>-558.02356521739966</c:v>
                </c:pt>
                <c:pt idx="325">
                  <c:v>-559.33251811595051</c:v>
                </c:pt>
                <c:pt idx="326">
                  <c:v>-560.64147101450135</c:v>
                </c:pt>
                <c:pt idx="327">
                  <c:v>-561.95042391305219</c:v>
                </c:pt>
                <c:pt idx="328">
                  <c:v>-563.25937681160303</c:v>
                </c:pt>
                <c:pt idx="329">
                  <c:v>-564.56832971015388</c:v>
                </c:pt>
                <c:pt idx="330">
                  <c:v>-565.87728260870426</c:v>
                </c:pt>
                <c:pt idx="331">
                  <c:v>-566.06819927537038</c:v>
                </c:pt>
                <c:pt idx="332">
                  <c:v>-566.25911594203649</c:v>
                </c:pt>
                <c:pt idx="333">
                  <c:v>-566.4500326087026</c:v>
                </c:pt>
                <c:pt idx="334">
                  <c:v>-566.64094927536871</c:v>
                </c:pt>
                <c:pt idx="335">
                  <c:v>-566.83186594203482</c:v>
                </c:pt>
                <c:pt idx="336">
                  <c:v>-567.02278260870094</c:v>
                </c:pt>
                <c:pt idx="337">
                  <c:v>-567.21369927536705</c:v>
                </c:pt>
                <c:pt idx="338">
                  <c:v>-567.40461594203316</c:v>
                </c:pt>
                <c:pt idx="339">
                  <c:v>-567.59553260869927</c:v>
                </c:pt>
                <c:pt idx="340">
                  <c:v>-567.78644927536538</c:v>
                </c:pt>
                <c:pt idx="341">
                  <c:v>-567.9773659420315</c:v>
                </c:pt>
                <c:pt idx="342">
                  <c:v>-568.16828260869761</c:v>
                </c:pt>
                <c:pt idx="343">
                  <c:v>-568.35919927536372</c:v>
                </c:pt>
                <c:pt idx="344">
                  <c:v>-568.55011594202983</c:v>
                </c:pt>
                <c:pt idx="345">
                  <c:v>-568.74103260869595</c:v>
                </c:pt>
                <c:pt idx="346">
                  <c:v>-568.93194927536206</c:v>
                </c:pt>
                <c:pt idx="347">
                  <c:v>-569.12286594202817</c:v>
                </c:pt>
                <c:pt idx="348">
                  <c:v>-569.31378260869428</c:v>
                </c:pt>
                <c:pt idx="349">
                  <c:v>-569.50469927536039</c:v>
                </c:pt>
                <c:pt idx="350">
                  <c:v>-569.69561594202651</c:v>
                </c:pt>
                <c:pt idx="351">
                  <c:v>-569.88653260869262</c:v>
                </c:pt>
                <c:pt idx="352">
                  <c:v>-570.07744927535873</c:v>
                </c:pt>
                <c:pt idx="353">
                  <c:v>-570.26836594202484</c:v>
                </c:pt>
                <c:pt idx="354">
                  <c:v>-570.45928260869096</c:v>
                </c:pt>
                <c:pt idx="355">
                  <c:v>-570.65019927535707</c:v>
                </c:pt>
                <c:pt idx="356">
                  <c:v>-570.84111594202318</c:v>
                </c:pt>
                <c:pt idx="357">
                  <c:v>-571.03203260868929</c:v>
                </c:pt>
                <c:pt idx="358">
                  <c:v>-571.2229492753554</c:v>
                </c:pt>
                <c:pt idx="359">
                  <c:v>-571.41386594202152</c:v>
                </c:pt>
                <c:pt idx="360">
                  <c:v>-571.60478260868695</c:v>
                </c:pt>
                <c:pt idx="361">
                  <c:v>-572.15200362317989</c:v>
                </c:pt>
                <c:pt idx="362">
                  <c:v>-572.69922463767284</c:v>
                </c:pt>
                <c:pt idx="363">
                  <c:v>-573.24644565216579</c:v>
                </c:pt>
                <c:pt idx="364">
                  <c:v>-573.79366666665874</c:v>
                </c:pt>
                <c:pt idx="365">
                  <c:v>-574.34088768115168</c:v>
                </c:pt>
                <c:pt idx="366">
                  <c:v>-574.88810869564463</c:v>
                </c:pt>
                <c:pt idx="367">
                  <c:v>-575.43532971013758</c:v>
                </c:pt>
                <c:pt idx="368">
                  <c:v>-575.98255072463053</c:v>
                </c:pt>
                <c:pt idx="369">
                  <c:v>-576.52977173912348</c:v>
                </c:pt>
                <c:pt idx="370">
                  <c:v>-577.07699275361642</c:v>
                </c:pt>
                <c:pt idx="371">
                  <c:v>-577.62421376810937</c:v>
                </c:pt>
                <c:pt idx="372">
                  <c:v>-578.17143478260232</c:v>
                </c:pt>
                <c:pt idx="373">
                  <c:v>-578.71865579709527</c:v>
                </c:pt>
                <c:pt idx="374">
                  <c:v>-579.26587681158821</c:v>
                </c:pt>
                <c:pt idx="375">
                  <c:v>-579.81309782608116</c:v>
                </c:pt>
                <c:pt idx="376">
                  <c:v>-580.36031884057411</c:v>
                </c:pt>
                <c:pt idx="377">
                  <c:v>-580.90753985506706</c:v>
                </c:pt>
                <c:pt idx="378">
                  <c:v>-581.45476086956</c:v>
                </c:pt>
                <c:pt idx="379">
                  <c:v>-582.00198188405295</c:v>
                </c:pt>
                <c:pt idx="380">
                  <c:v>-582.5492028985459</c:v>
                </c:pt>
                <c:pt idx="381">
                  <c:v>-583.09642391303885</c:v>
                </c:pt>
                <c:pt idx="382">
                  <c:v>-583.6436449275318</c:v>
                </c:pt>
                <c:pt idx="383">
                  <c:v>-584.19086594202474</c:v>
                </c:pt>
                <c:pt idx="384">
                  <c:v>-584.73808695651769</c:v>
                </c:pt>
                <c:pt idx="385">
                  <c:v>-585.28530797101064</c:v>
                </c:pt>
                <c:pt idx="386">
                  <c:v>-585.83252898550359</c:v>
                </c:pt>
                <c:pt idx="387">
                  <c:v>-586.37974999999653</c:v>
                </c:pt>
                <c:pt idx="388">
                  <c:v>-586.92697101448948</c:v>
                </c:pt>
                <c:pt idx="389">
                  <c:v>-587.47419202898243</c:v>
                </c:pt>
                <c:pt idx="390">
                  <c:v>-588.02141304347606</c:v>
                </c:pt>
                <c:pt idx="391">
                  <c:v>-585.23179710144734</c:v>
                </c:pt>
                <c:pt idx="392">
                  <c:v>-582.44218115941862</c:v>
                </c:pt>
                <c:pt idx="393">
                  <c:v>-579.65256521738991</c:v>
                </c:pt>
                <c:pt idx="394">
                  <c:v>-576.86294927536119</c:v>
                </c:pt>
                <c:pt idx="395">
                  <c:v>-574.07333333333247</c:v>
                </c:pt>
                <c:pt idx="396">
                  <c:v>-571.28371739130375</c:v>
                </c:pt>
                <c:pt idx="397">
                  <c:v>-568.49410144927504</c:v>
                </c:pt>
                <c:pt idx="398">
                  <c:v>-565.70448550724632</c:v>
                </c:pt>
                <c:pt idx="399">
                  <c:v>-562.9148695652176</c:v>
                </c:pt>
                <c:pt idx="400">
                  <c:v>-560.12525362318888</c:v>
                </c:pt>
                <c:pt idx="401">
                  <c:v>-557.33563768116016</c:v>
                </c:pt>
                <c:pt idx="402">
                  <c:v>-554.54602173913145</c:v>
                </c:pt>
                <c:pt idx="403">
                  <c:v>-551.75640579710273</c:v>
                </c:pt>
                <c:pt idx="404">
                  <c:v>-548.96678985507401</c:v>
                </c:pt>
                <c:pt idx="405">
                  <c:v>-546.17717391304529</c:v>
                </c:pt>
                <c:pt idx="406">
                  <c:v>-543.38755797101658</c:v>
                </c:pt>
                <c:pt idx="407">
                  <c:v>-540.59794202898786</c:v>
                </c:pt>
                <c:pt idx="408">
                  <c:v>-537.80832608695914</c:v>
                </c:pt>
                <c:pt idx="409">
                  <c:v>-535.01871014493042</c:v>
                </c:pt>
                <c:pt idx="410">
                  <c:v>-532.22909420290171</c:v>
                </c:pt>
                <c:pt idx="411">
                  <c:v>-529.43947826087299</c:v>
                </c:pt>
                <c:pt idx="412">
                  <c:v>-526.64986231884427</c:v>
                </c:pt>
                <c:pt idx="413">
                  <c:v>-523.86024637681555</c:v>
                </c:pt>
                <c:pt idx="414">
                  <c:v>-521.07063043478684</c:v>
                </c:pt>
                <c:pt idx="415">
                  <c:v>-518.28101449275812</c:v>
                </c:pt>
                <c:pt idx="416">
                  <c:v>-515.4913985507294</c:v>
                </c:pt>
                <c:pt idx="417">
                  <c:v>-512.70178260870068</c:v>
                </c:pt>
                <c:pt idx="418">
                  <c:v>-509.91216666667191</c:v>
                </c:pt>
                <c:pt idx="419">
                  <c:v>-507.12255072464313</c:v>
                </c:pt>
                <c:pt idx="420">
                  <c:v>-504.33293478261294</c:v>
                </c:pt>
                <c:pt idx="421">
                  <c:v>-503.35057246377187</c:v>
                </c:pt>
                <c:pt idx="422">
                  <c:v>-502.3682101449308</c:v>
                </c:pt>
                <c:pt idx="423">
                  <c:v>-501.38584782608973</c:v>
                </c:pt>
                <c:pt idx="424">
                  <c:v>-500.40348550724866</c:v>
                </c:pt>
                <c:pt idx="425">
                  <c:v>-499.42112318840759</c:v>
                </c:pt>
                <c:pt idx="426">
                  <c:v>-498.43876086956652</c:v>
                </c:pt>
                <c:pt idx="427">
                  <c:v>-497.45639855072545</c:v>
                </c:pt>
                <c:pt idx="428">
                  <c:v>-496.47403623188438</c:v>
                </c:pt>
                <c:pt idx="429">
                  <c:v>-495.49167391304331</c:v>
                </c:pt>
                <c:pt idx="430">
                  <c:v>-494.50931159420225</c:v>
                </c:pt>
                <c:pt idx="431">
                  <c:v>-493.52694927536118</c:v>
                </c:pt>
                <c:pt idx="432">
                  <c:v>-492.54458695652011</c:v>
                </c:pt>
                <c:pt idx="433">
                  <c:v>-491.56222463767904</c:v>
                </c:pt>
                <c:pt idx="434">
                  <c:v>-490.57986231883797</c:v>
                </c:pt>
                <c:pt idx="435">
                  <c:v>-489.5974999999969</c:v>
                </c:pt>
                <c:pt idx="436">
                  <c:v>-488.61513768115583</c:v>
                </c:pt>
                <c:pt idx="437">
                  <c:v>-487.63277536231476</c:v>
                </c:pt>
                <c:pt idx="438">
                  <c:v>-486.65041304347369</c:v>
                </c:pt>
                <c:pt idx="439">
                  <c:v>-485.66805072463262</c:v>
                </c:pt>
                <c:pt idx="440">
                  <c:v>-484.68568840579155</c:v>
                </c:pt>
                <c:pt idx="441">
                  <c:v>-483.70332608695048</c:v>
                </c:pt>
                <c:pt idx="442">
                  <c:v>-482.72096376810941</c:v>
                </c:pt>
                <c:pt idx="443">
                  <c:v>-481.73860144926834</c:v>
                </c:pt>
                <c:pt idx="444">
                  <c:v>-480.75623913042728</c:v>
                </c:pt>
                <c:pt idx="445">
                  <c:v>-479.77387681158621</c:v>
                </c:pt>
                <c:pt idx="446">
                  <c:v>-478.79151449274514</c:v>
                </c:pt>
                <c:pt idx="447">
                  <c:v>-477.80915217390407</c:v>
                </c:pt>
                <c:pt idx="448">
                  <c:v>-476.826789855063</c:v>
                </c:pt>
                <c:pt idx="449">
                  <c:v>-475.84442753622193</c:v>
                </c:pt>
                <c:pt idx="450">
                  <c:v>-474.86206521738131</c:v>
                </c:pt>
                <c:pt idx="451">
                  <c:v>-475.06718840578742</c:v>
                </c:pt>
                <c:pt idx="452">
                  <c:v>-475.27231159419352</c:v>
                </c:pt>
                <c:pt idx="453">
                  <c:v>-475.47743478259963</c:v>
                </c:pt>
                <c:pt idx="454">
                  <c:v>-475.68255797100574</c:v>
                </c:pt>
                <c:pt idx="455">
                  <c:v>-475.88768115941184</c:v>
                </c:pt>
                <c:pt idx="456">
                  <c:v>-476.09280434781795</c:v>
                </c:pt>
                <c:pt idx="457">
                  <c:v>-476.29792753622405</c:v>
                </c:pt>
                <c:pt idx="458">
                  <c:v>-476.50305072463016</c:v>
                </c:pt>
                <c:pt idx="459">
                  <c:v>-476.70817391303626</c:v>
                </c:pt>
                <c:pt idx="460">
                  <c:v>-476.91329710144237</c:v>
                </c:pt>
                <c:pt idx="461">
                  <c:v>-477.11842028984847</c:v>
                </c:pt>
                <c:pt idx="462">
                  <c:v>-477.32354347825458</c:v>
                </c:pt>
                <c:pt idx="463">
                  <c:v>-477.52866666666068</c:v>
                </c:pt>
                <c:pt idx="464">
                  <c:v>-477.73378985506679</c:v>
                </c:pt>
                <c:pt idx="465">
                  <c:v>-477.93891304347289</c:v>
                </c:pt>
                <c:pt idx="466">
                  <c:v>-478.144036231879</c:v>
                </c:pt>
                <c:pt idx="467">
                  <c:v>-478.3491594202851</c:v>
                </c:pt>
                <c:pt idx="468">
                  <c:v>-478.55428260869121</c:v>
                </c:pt>
                <c:pt idx="469">
                  <c:v>-478.75940579709732</c:v>
                </c:pt>
                <c:pt idx="470">
                  <c:v>-478.96452898550342</c:v>
                </c:pt>
                <c:pt idx="471">
                  <c:v>-479.16965217390953</c:v>
                </c:pt>
                <c:pt idx="472">
                  <c:v>-479.37477536231563</c:v>
                </c:pt>
                <c:pt idx="473">
                  <c:v>-479.57989855072174</c:v>
                </c:pt>
                <c:pt idx="474">
                  <c:v>-479.78502173912784</c:v>
                </c:pt>
                <c:pt idx="475">
                  <c:v>-479.99014492753395</c:v>
                </c:pt>
                <c:pt idx="476">
                  <c:v>-480.19526811594005</c:v>
                </c:pt>
                <c:pt idx="477">
                  <c:v>-480.40039130434616</c:v>
                </c:pt>
                <c:pt idx="478">
                  <c:v>-480.60551449275226</c:v>
                </c:pt>
                <c:pt idx="479">
                  <c:v>-480.81063768115837</c:v>
                </c:pt>
                <c:pt idx="480">
                  <c:v>-481.01576086956447</c:v>
                </c:pt>
                <c:pt idx="481">
                  <c:v>-482.39851086956463</c:v>
                </c:pt>
                <c:pt idx="482">
                  <c:v>-483.78126086956479</c:v>
                </c:pt>
                <c:pt idx="483">
                  <c:v>-485.16401086956495</c:v>
                </c:pt>
                <c:pt idx="484">
                  <c:v>-486.54676086956511</c:v>
                </c:pt>
                <c:pt idx="485">
                  <c:v>-487.92951086956526</c:v>
                </c:pt>
                <c:pt idx="486">
                  <c:v>-489.31226086956542</c:v>
                </c:pt>
                <c:pt idx="487">
                  <c:v>-490.69501086956558</c:v>
                </c:pt>
                <c:pt idx="488">
                  <c:v>-492.07776086956574</c:v>
                </c:pt>
                <c:pt idx="489">
                  <c:v>-493.46051086956589</c:v>
                </c:pt>
                <c:pt idx="490">
                  <c:v>-494.84326086956605</c:v>
                </c:pt>
                <c:pt idx="491">
                  <c:v>-496.22601086956621</c:v>
                </c:pt>
                <c:pt idx="492">
                  <c:v>-497.60876086956637</c:v>
                </c:pt>
                <c:pt idx="493">
                  <c:v>-498.99151086956653</c:v>
                </c:pt>
                <c:pt idx="494">
                  <c:v>-500.37426086956668</c:v>
                </c:pt>
                <c:pt idx="495">
                  <c:v>-501.75701086956684</c:v>
                </c:pt>
                <c:pt idx="496">
                  <c:v>-503.139760869567</c:v>
                </c:pt>
                <c:pt idx="497">
                  <c:v>-504.52251086956716</c:v>
                </c:pt>
                <c:pt idx="498">
                  <c:v>-505.90526086956731</c:v>
                </c:pt>
                <c:pt idx="499">
                  <c:v>-507.28801086956747</c:v>
                </c:pt>
                <c:pt idx="500">
                  <c:v>-508.67076086956763</c:v>
                </c:pt>
                <c:pt idx="501">
                  <c:v>-510.05351086956779</c:v>
                </c:pt>
                <c:pt idx="502">
                  <c:v>-511.43626086956795</c:v>
                </c:pt>
                <c:pt idx="503">
                  <c:v>-512.81901086956816</c:v>
                </c:pt>
                <c:pt idx="504">
                  <c:v>-514.20176086956837</c:v>
                </c:pt>
                <c:pt idx="505">
                  <c:v>-515.58451086956859</c:v>
                </c:pt>
                <c:pt idx="506">
                  <c:v>-516.9672608695688</c:v>
                </c:pt>
                <c:pt idx="507">
                  <c:v>-518.35001086956902</c:v>
                </c:pt>
                <c:pt idx="508">
                  <c:v>-519.73276086956923</c:v>
                </c:pt>
                <c:pt idx="509">
                  <c:v>-521.11551086956945</c:v>
                </c:pt>
                <c:pt idx="510">
                  <c:v>-522.49826086957</c:v>
                </c:pt>
                <c:pt idx="511">
                  <c:v>-524.40199275362784</c:v>
                </c:pt>
                <c:pt idx="512">
                  <c:v>-526.30572463768567</c:v>
                </c:pt>
                <c:pt idx="513">
                  <c:v>-528.2094565217435</c:v>
                </c:pt>
                <c:pt idx="514">
                  <c:v>-530.11318840580134</c:v>
                </c:pt>
                <c:pt idx="515">
                  <c:v>-532.01692028985917</c:v>
                </c:pt>
                <c:pt idx="516">
                  <c:v>-533.92065217391701</c:v>
                </c:pt>
                <c:pt idx="517">
                  <c:v>-535.82438405797484</c:v>
                </c:pt>
                <c:pt idx="518">
                  <c:v>-537.72811594203267</c:v>
                </c:pt>
                <c:pt idx="519">
                  <c:v>-539.63184782609051</c:v>
                </c:pt>
                <c:pt idx="520">
                  <c:v>-541.53557971014834</c:v>
                </c:pt>
                <c:pt idx="521">
                  <c:v>-543.43931159420617</c:v>
                </c:pt>
                <c:pt idx="522">
                  <c:v>-545.34304347826401</c:v>
                </c:pt>
                <c:pt idx="523">
                  <c:v>-547.24677536232184</c:v>
                </c:pt>
                <c:pt idx="524">
                  <c:v>-549.15050724637968</c:v>
                </c:pt>
                <c:pt idx="525">
                  <c:v>-551.05423913043751</c:v>
                </c:pt>
                <c:pt idx="526">
                  <c:v>-552.95797101449534</c:v>
                </c:pt>
                <c:pt idx="527">
                  <c:v>-554.86170289855318</c:v>
                </c:pt>
                <c:pt idx="528">
                  <c:v>-556.76543478261101</c:v>
                </c:pt>
                <c:pt idx="529">
                  <c:v>-558.66916666666884</c:v>
                </c:pt>
                <c:pt idx="530">
                  <c:v>-560.57289855072668</c:v>
                </c:pt>
                <c:pt idx="531">
                  <c:v>-562.47663043478451</c:v>
                </c:pt>
                <c:pt idx="532">
                  <c:v>-564.38036231884234</c:v>
                </c:pt>
                <c:pt idx="533">
                  <c:v>-566.28409420290018</c:v>
                </c:pt>
                <c:pt idx="534">
                  <c:v>-568.18782608695801</c:v>
                </c:pt>
                <c:pt idx="535">
                  <c:v>-570.09155797101585</c:v>
                </c:pt>
                <c:pt idx="536">
                  <c:v>-571.99528985507368</c:v>
                </c:pt>
                <c:pt idx="537">
                  <c:v>-573.89902173913151</c:v>
                </c:pt>
                <c:pt idx="538">
                  <c:v>-575.80275362318935</c:v>
                </c:pt>
                <c:pt idx="539">
                  <c:v>-577.70648550724718</c:v>
                </c:pt>
                <c:pt idx="540">
                  <c:v>-579.6102173913041</c:v>
                </c:pt>
                <c:pt idx="541">
                  <c:v>-581.12309782608668</c:v>
                </c:pt>
                <c:pt idx="542">
                  <c:v>-582.63597826086925</c:v>
                </c:pt>
                <c:pt idx="543">
                  <c:v>-584.14885869565182</c:v>
                </c:pt>
                <c:pt idx="544">
                  <c:v>-585.6617391304344</c:v>
                </c:pt>
                <c:pt idx="545">
                  <c:v>-587.17461956521697</c:v>
                </c:pt>
                <c:pt idx="546">
                  <c:v>-588.68749999999955</c:v>
                </c:pt>
                <c:pt idx="547">
                  <c:v>-590.20038043478212</c:v>
                </c:pt>
                <c:pt idx="548">
                  <c:v>-591.71326086956469</c:v>
                </c:pt>
                <c:pt idx="549">
                  <c:v>-593.22614130434727</c:v>
                </c:pt>
                <c:pt idx="550">
                  <c:v>-594.73902173912984</c:v>
                </c:pt>
                <c:pt idx="551">
                  <c:v>-596.25190217391241</c:v>
                </c:pt>
                <c:pt idx="552">
                  <c:v>-597.76478260869499</c:v>
                </c:pt>
                <c:pt idx="553">
                  <c:v>-599.27766304347756</c:v>
                </c:pt>
                <c:pt idx="554">
                  <c:v>-600.79054347826013</c:v>
                </c:pt>
                <c:pt idx="555">
                  <c:v>-602.30342391304271</c:v>
                </c:pt>
                <c:pt idx="556">
                  <c:v>-603.81630434782528</c:v>
                </c:pt>
                <c:pt idx="557">
                  <c:v>-605.32918478260785</c:v>
                </c:pt>
                <c:pt idx="558">
                  <c:v>-606.84206521739043</c:v>
                </c:pt>
                <c:pt idx="559">
                  <c:v>-608.354945652173</c:v>
                </c:pt>
                <c:pt idx="560">
                  <c:v>-609.86782608695557</c:v>
                </c:pt>
                <c:pt idx="561">
                  <c:v>-611.38070652173815</c:v>
                </c:pt>
                <c:pt idx="562">
                  <c:v>-612.89358695652072</c:v>
                </c:pt>
                <c:pt idx="563">
                  <c:v>-614.40646739130329</c:v>
                </c:pt>
                <c:pt idx="564">
                  <c:v>-615.91934782608587</c:v>
                </c:pt>
                <c:pt idx="565">
                  <c:v>-617.43222826086844</c:v>
                </c:pt>
                <c:pt idx="566">
                  <c:v>-618.94510869565102</c:v>
                </c:pt>
                <c:pt idx="567">
                  <c:v>-620.45798913043359</c:v>
                </c:pt>
                <c:pt idx="568">
                  <c:v>-621.97086956521616</c:v>
                </c:pt>
                <c:pt idx="569">
                  <c:v>-623.48374999999874</c:v>
                </c:pt>
                <c:pt idx="570">
                  <c:v>-624.99663043478176</c:v>
                </c:pt>
                <c:pt idx="571">
                  <c:v>-625.69317391304264</c:v>
                </c:pt>
                <c:pt idx="572">
                  <c:v>-626.38971739130352</c:v>
                </c:pt>
                <c:pt idx="573">
                  <c:v>-627.0862608695644</c:v>
                </c:pt>
                <c:pt idx="574">
                  <c:v>-627.78280434782528</c:v>
                </c:pt>
                <c:pt idx="575">
                  <c:v>-628.47934782608615</c:v>
                </c:pt>
                <c:pt idx="576">
                  <c:v>-629.17589130434703</c:v>
                </c:pt>
                <c:pt idx="577">
                  <c:v>-629.87243478260791</c:v>
                </c:pt>
                <c:pt idx="578">
                  <c:v>-630.56897826086879</c:v>
                </c:pt>
                <c:pt idx="579">
                  <c:v>-631.26552173912967</c:v>
                </c:pt>
                <c:pt idx="580">
                  <c:v>-631.96206521739055</c:v>
                </c:pt>
                <c:pt idx="581">
                  <c:v>-632.65860869565142</c:v>
                </c:pt>
                <c:pt idx="582">
                  <c:v>-633.3551521739123</c:v>
                </c:pt>
                <c:pt idx="583">
                  <c:v>-634.05169565217318</c:v>
                </c:pt>
                <c:pt idx="584">
                  <c:v>-634.74823913043406</c:v>
                </c:pt>
                <c:pt idx="585">
                  <c:v>-635.44478260869494</c:v>
                </c:pt>
                <c:pt idx="586">
                  <c:v>-636.14132608695581</c:v>
                </c:pt>
                <c:pt idx="587">
                  <c:v>-636.83786956521669</c:v>
                </c:pt>
                <c:pt idx="588">
                  <c:v>-637.53441304347757</c:v>
                </c:pt>
                <c:pt idx="589">
                  <c:v>-638.23095652173845</c:v>
                </c:pt>
                <c:pt idx="590">
                  <c:v>-638.92749999999933</c:v>
                </c:pt>
                <c:pt idx="591">
                  <c:v>-639.62404347826021</c:v>
                </c:pt>
                <c:pt idx="592">
                  <c:v>-640.32058695652108</c:v>
                </c:pt>
                <c:pt idx="593">
                  <c:v>-641.01713043478196</c:v>
                </c:pt>
                <c:pt idx="594">
                  <c:v>-641.71367391304284</c:v>
                </c:pt>
                <c:pt idx="595">
                  <c:v>-642.41021739130372</c:v>
                </c:pt>
                <c:pt idx="596">
                  <c:v>-643.1067608695646</c:v>
                </c:pt>
                <c:pt idx="597">
                  <c:v>-643.80330434782547</c:v>
                </c:pt>
                <c:pt idx="598">
                  <c:v>-644.49984782608635</c:v>
                </c:pt>
                <c:pt idx="599">
                  <c:v>-645.19639130434723</c:v>
                </c:pt>
                <c:pt idx="600">
                  <c:v>-645.89293478260697</c:v>
                </c:pt>
                <c:pt idx="601">
                  <c:v>-646.16515579709971</c:v>
                </c:pt>
                <c:pt idx="602">
                  <c:v>-646.43737681159246</c:v>
                </c:pt>
                <c:pt idx="603">
                  <c:v>-646.7095978260852</c:v>
                </c:pt>
                <c:pt idx="604">
                  <c:v>-646.98181884057794</c:v>
                </c:pt>
                <c:pt idx="605">
                  <c:v>-647.25403985507069</c:v>
                </c:pt>
                <c:pt idx="606">
                  <c:v>-647.52626086956343</c:v>
                </c:pt>
                <c:pt idx="607">
                  <c:v>-647.79848188405617</c:v>
                </c:pt>
                <c:pt idx="608">
                  <c:v>-648.07070289854892</c:v>
                </c:pt>
                <c:pt idx="609">
                  <c:v>-648.34292391304166</c:v>
                </c:pt>
                <c:pt idx="610">
                  <c:v>-648.6151449275344</c:v>
                </c:pt>
                <c:pt idx="611">
                  <c:v>-648.88736594202715</c:v>
                </c:pt>
                <c:pt idx="612">
                  <c:v>-649.15958695651989</c:v>
                </c:pt>
                <c:pt idx="613">
                  <c:v>-649.43180797101263</c:v>
                </c:pt>
                <c:pt idx="614">
                  <c:v>-649.70402898550537</c:v>
                </c:pt>
                <c:pt idx="615">
                  <c:v>-649.97624999999812</c:v>
                </c:pt>
                <c:pt idx="616">
                  <c:v>-650.24847101449086</c:v>
                </c:pt>
                <c:pt idx="617">
                  <c:v>-650.5206920289836</c:v>
                </c:pt>
                <c:pt idx="618">
                  <c:v>-650.79291304347635</c:v>
                </c:pt>
                <c:pt idx="619">
                  <c:v>-651.06513405796909</c:v>
                </c:pt>
                <c:pt idx="620">
                  <c:v>-651.33735507246183</c:v>
                </c:pt>
                <c:pt idx="621">
                  <c:v>-651.60957608695458</c:v>
                </c:pt>
                <c:pt idx="622">
                  <c:v>-651.88179710144732</c:v>
                </c:pt>
                <c:pt idx="623">
                  <c:v>-652.15401811594006</c:v>
                </c:pt>
                <c:pt idx="624">
                  <c:v>-652.4262391304328</c:v>
                </c:pt>
                <c:pt idx="625">
                  <c:v>-652.69846014492555</c:v>
                </c:pt>
                <c:pt idx="626">
                  <c:v>-652.97068115941829</c:v>
                </c:pt>
                <c:pt idx="627">
                  <c:v>-653.24290217391103</c:v>
                </c:pt>
                <c:pt idx="628">
                  <c:v>-653.51512318840378</c:v>
                </c:pt>
                <c:pt idx="629">
                  <c:v>-653.78734420289652</c:v>
                </c:pt>
                <c:pt idx="630">
                  <c:v>-654.05956521739063</c:v>
                </c:pt>
                <c:pt idx="631">
                  <c:v>-655.49123188405736</c:v>
                </c:pt>
                <c:pt idx="632">
                  <c:v>-656.92289855072408</c:v>
                </c:pt>
                <c:pt idx="633">
                  <c:v>-658.35456521739081</c:v>
                </c:pt>
                <c:pt idx="634">
                  <c:v>-659.78623188405754</c:v>
                </c:pt>
                <c:pt idx="635">
                  <c:v>-661.21789855072427</c:v>
                </c:pt>
                <c:pt idx="636">
                  <c:v>-662.649565217391</c:v>
                </c:pt>
                <c:pt idx="637">
                  <c:v>-664.08123188405773</c:v>
                </c:pt>
                <c:pt idx="638">
                  <c:v>-665.51289855072446</c:v>
                </c:pt>
                <c:pt idx="639">
                  <c:v>-666.94456521739119</c:v>
                </c:pt>
                <c:pt idx="640">
                  <c:v>-668.37623188405792</c:v>
                </c:pt>
                <c:pt idx="641">
                  <c:v>-669.80789855072464</c:v>
                </c:pt>
                <c:pt idx="642">
                  <c:v>-671.23956521739137</c:v>
                </c:pt>
                <c:pt idx="643">
                  <c:v>-672.6712318840581</c:v>
                </c:pt>
                <c:pt idx="644">
                  <c:v>-674.10289855072483</c:v>
                </c:pt>
                <c:pt idx="645">
                  <c:v>-675.53456521739156</c:v>
                </c:pt>
                <c:pt idx="646">
                  <c:v>-676.96623188405829</c:v>
                </c:pt>
                <c:pt idx="647">
                  <c:v>-678.39789855072502</c:v>
                </c:pt>
                <c:pt idx="648">
                  <c:v>-679.82956521739175</c:v>
                </c:pt>
                <c:pt idx="649">
                  <c:v>-681.26123188405847</c:v>
                </c:pt>
                <c:pt idx="650">
                  <c:v>-682.6928985507252</c:v>
                </c:pt>
                <c:pt idx="651">
                  <c:v>-684.12456521739193</c:v>
                </c:pt>
                <c:pt idx="652">
                  <c:v>-685.55623188405866</c:v>
                </c:pt>
                <c:pt idx="653">
                  <c:v>-686.98789855072539</c:v>
                </c:pt>
                <c:pt idx="654">
                  <c:v>-688.41956521739212</c:v>
                </c:pt>
                <c:pt idx="655">
                  <c:v>-689.85123188405885</c:v>
                </c:pt>
                <c:pt idx="656">
                  <c:v>-691.28289855072558</c:v>
                </c:pt>
                <c:pt idx="657">
                  <c:v>-692.71456521739231</c:v>
                </c:pt>
                <c:pt idx="658">
                  <c:v>-694.14623188405903</c:v>
                </c:pt>
                <c:pt idx="659">
                  <c:v>-695.57789855072576</c:v>
                </c:pt>
                <c:pt idx="660">
                  <c:v>-697.00956521739317</c:v>
                </c:pt>
                <c:pt idx="661">
                  <c:v>-698.67582971014656</c:v>
                </c:pt>
                <c:pt idx="662">
                  <c:v>-700.34209420289994</c:v>
                </c:pt>
                <c:pt idx="663">
                  <c:v>-702.00835869565333</c:v>
                </c:pt>
                <c:pt idx="664">
                  <c:v>-703.67462318840671</c:v>
                </c:pt>
                <c:pt idx="665">
                  <c:v>-705.3408876811601</c:v>
                </c:pt>
                <c:pt idx="666">
                  <c:v>-707.00715217391348</c:v>
                </c:pt>
                <c:pt idx="667">
                  <c:v>-708.67341666666687</c:v>
                </c:pt>
                <c:pt idx="668">
                  <c:v>-710.33968115942025</c:v>
                </c:pt>
                <c:pt idx="669">
                  <c:v>-712.00594565217364</c:v>
                </c:pt>
                <c:pt idx="670">
                  <c:v>-713.67221014492702</c:v>
                </c:pt>
                <c:pt idx="671">
                  <c:v>-715.33847463768041</c:v>
                </c:pt>
                <c:pt idx="672">
                  <c:v>-717.00473913043379</c:v>
                </c:pt>
                <c:pt idx="673">
                  <c:v>-718.67100362318718</c:v>
                </c:pt>
                <c:pt idx="674">
                  <c:v>-720.33726811594056</c:v>
                </c:pt>
                <c:pt idx="675">
                  <c:v>-722.00353260869394</c:v>
                </c:pt>
                <c:pt idx="676">
                  <c:v>-723.66979710144733</c:v>
                </c:pt>
                <c:pt idx="677">
                  <c:v>-725.33606159420071</c:v>
                </c:pt>
                <c:pt idx="678">
                  <c:v>-727.0023260869541</c:v>
                </c:pt>
                <c:pt idx="679">
                  <c:v>-728.66859057970748</c:v>
                </c:pt>
                <c:pt idx="680">
                  <c:v>-730.33485507246087</c:v>
                </c:pt>
                <c:pt idx="681">
                  <c:v>-732.00111956521425</c:v>
                </c:pt>
                <c:pt idx="682">
                  <c:v>-733.66738405796764</c:v>
                </c:pt>
                <c:pt idx="683">
                  <c:v>-735.33364855072102</c:v>
                </c:pt>
                <c:pt idx="684">
                  <c:v>-736.99991304347441</c:v>
                </c:pt>
                <c:pt idx="685">
                  <c:v>-738.66617753622779</c:v>
                </c:pt>
                <c:pt idx="686">
                  <c:v>-740.33244202898118</c:v>
                </c:pt>
                <c:pt idx="687">
                  <c:v>-741.99870652173456</c:v>
                </c:pt>
                <c:pt idx="688">
                  <c:v>-743.66497101448795</c:v>
                </c:pt>
                <c:pt idx="689">
                  <c:v>-745.33123550724133</c:v>
                </c:pt>
                <c:pt idx="690">
                  <c:v>-746.99749999999403</c:v>
                </c:pt>
                <c:pt idx="691">
                  <c:v>-746.37745289854479</c:v>
                </c:pt>
                <c:pt idx="692">
                  <c:v>-745.75740579709554</c:v>
                </c:pt>
                <c:pt idx="693">
                  <c:v>-745.1373586956463</c:v>
                </c:pt>
                <c:pt idx="694">
                  <c:v>-744.51731159419705</c:v>
                </c:pt>
                <c:pt idx="695">
                  <c:v>-743.89726449274781</c:v>
                </c:pt>
                <c:pt idx="696">
                  <c:v>-743.27721739129856</c:v>
                </c:pt>
                <c:pt idx="697">
                  <c:v>-742.65717028984932</c:v>
                </c:pt>
                <c:pt idx="698">
                  <c:v>-742.03712318840007</c:v>
                </c:pt>
                <c:pt idx="699">
                  <c:v>-741.41707608695083</c:v>
                </c:pt>
                <c:pt idx="700">
                  <c:v>-740.79702898550158</c:v>
                </c:pt>
                <c:pt idx="701">
                  <c:v>-740.17698188405234</c:v>
                </c:pt>
                <c:pt idx="702">
                  <c:v>-739.55693478260309</c:v>
                </c:pt>
                <c:pt idx="703">
                  <c:v>-738.93688768115385</c:v>
                </c:pt>
                <c:pt idx="704">
                  <c:v>-738.3168405797046</c:v>
                </c:pt>
                <c:pt idx="705">
                  <c:v>-737.69679347825536</c:v>
                </c:pt>
                <c:pt idx="706">
                  <c:v>-737.07674637680611</c:v>
                </c:pt>
                <c:pt idx="707">
                  <c:v>-736.45669927535687</c:v>
                </c:pt>
                <c:pt idx="708">
                  <c:v>-735.83665217390762</c:v>
                </c:pt>
                <c:pt idx="709">
                  <c:v>-735.21660507245838</c:v>
                </c:pt>
                <c:pt idx="710">
                  <c:v>-734.59655797100913</c:v>
                </c:pt>
                <c:pt idx="711">
                  <c:v>-733.97651086955989</c:v>
                </c:pt>
                <c:pt idx="712">
                  <c:v>-733.35646376811064</c:v>
                </c:pt>
                <c:pt idx="713">
                  <c:v>-732.7364166666614</c:v>
                </c:pt>
                <c:pt idx="714">
                  <c:v>-732.11636956521215</c:v>
                </c:pt>
                <c:pt idx="715">
                  <c:v>-731.49632246376291</c:v>
                </c:pt>
                <c:pt idx="716">
                  <c:v>-730.87627536231366</c:v>
                </c:pt>
                <c:pt idx="717">
                  <c:v>-730.25622826086442</c:v>
                </c:pt>
                <c:pt idx="718">
                  <c:v>-729.63618115941517</c:v>
                </c:pt>
                <c:pt idx="719">
                  <c:v>-729.01613405796593</c:v>
                </c:pt>
                <c:pt idx="720">
                  <c:v>-728.39608695651623</c:v>
                </c:pt>
                <c:pt idx="721">
                  <c:v>-727.62803985506719</c:v>
                </c:pt>
                <c:pt idx="722">
                  <c:v>-726.85999275361814</c:v>
                </c:pt>
                <c:pt idx="723">
                  <c:v>-726.0919456521691</c:v>
                </c:pt>
                <c:pt idx="724">
                  <c:v>-725.32389855072006</c:v>
                </c:pt>
                <c:pt idx="725">
                  <c:v>-724.55585144927102</c:v>
                </c:pt>
                <c:pt idx="726">
                  <c:v>-723.78780434782198</c:v>
                </c:pt>
                <c:pt idx="727">
                  <c:v>-723.01975724637293</c:v>
                </c:pt>
                <c:pt idx="728">
                  <c:v>-722.25171014492389</c:v>
                </c:pt>
                <c:pt idx="729">
                  <c:v>-721.48366304347485</c:v>
                </c:pt>
                <c:pt idx="730">
                  <c:v>-720.71561594202581</c:v>
                </c:pt>
                <c:pt idx="731">
                  <c:v>-719.94756884057676</c:v>
                </c:pt>
                <c:pt idx="732">
                  <c:v>-719.17952173912772</c:v>
                </c:pt>
                <c:pt idx="733">
                  <c:v>-718.41147463767868</c:v>
                </c:pt>
                <c:pt idx="734">
                  <c:v>-717.64342753622964</c:v>
                </c:pt>
                <c:pt idx="735">
                  <c:v>-716.8753804347806</c:v>
                </c:pt>
                <c:pt idx="736">
                  <c:v>-716.10733333333155</c:v>
                </c:pt>
                <c:pt idx="737">
                  <c:v>-715.33928623188251</c:v>
                </c:pt>
                <c:pt idx="738">
                  <c:v>-714.57123913043347</c:v>
                </c:pt>
                <c:pt idx="739">
                  <c:v>-713.80319202898443</c:v>
                </c:pt>
                <c:pt idx="740">
                  <c:v>-713.03514492753538</c:v>
                </c:pt>
                <c:pt idx="741">
                  <c:v>-712.26709782608634</c:v>
                </c:pt>
                <c:pt idx="742">
                  <c:v>-711.4990507246373</c:v>
                </c:pt>
                <c:pt idx="743">
                  <c:v>-710.73100362318826</c:v>
                </c:pt>
                <c:pt idx="744">
                  <c:v>-709.96295652173922</c:v>
                </c:pt>
                <c:pt idx="745">
                  <c:v>-709.19490942029017</c:v>
                </c:pt>
                <c:pt idx="746">
                  <c:v>-708.42686231884113</c:v>
                </c:pt>
                <c:pt idx="747">
                  <c:v>-707.65881521739209</c:v>
                </c:pt>
                <c:pt idx="748">
                  <c:v>-706.89076811594305</c:v>
                </c:pt>
                <c:pt idx="749">
                  <c:v>-706.122721014494</c:v>
                </c:pt>
                <c:pt idx="750">
                  <c:v>-705.35467391304337</c:v>
                </c:pt>
                <c:pt idx="751">
                  <c:v>-705.50215942028956</c:v>
                </c:pt>
                <c:pt idx="752">
                  <c:v>-705.64964492753575</c:v>
                </c:pt>
                <c:pt idx="753">
                  <c:v>-705.79713043478193</c:v>
                </c:pt>
                <c:pt idx="754">
                  <c:v>-705.94461594202812</c:v>
                </c:pt>
                <c:pt idx="755">
                  <c:v>-706.09210144927431</c:v>
                </c:pt>
                <c:pt idx="756">
                  <c:v>-706.2395869565205</c:v>
                </c:pt>
                <c:pt idx="757">
                  <c:v>-706.38707246376669</c:v>
                </c:pt>
                <c:pt idx="758">
                  <c:v>-706.53455797101287</c:v>
                </c:pt>
                <c:pt idx="759">
                  <c:v>-706.68204347825906</c:v>
                </c:pt>
                <c:pt idx="760">
                  <c:v>-706.82952898550525</c:v>
                </c:pt>
                <c:pt idx="761">
                  <c:v>-706.97701449275144</c:v>
                </c:pt>
                <c:pt idx="762">
                  <c:v>-707.12449999999762</c:v>
                </c:pt>
                <c:pt idx="763">
                  <c:v>-707.27198550724381</c:v>
                </c:pt>
                <c:pt idx="764">
                  <c:v>-707.41947101449</c:v>
                </c:pt>
                <c:pt idx="765">
                  <c:v>-707.56695652173619</c:v>
                </c:pt>
                <c:pt idx="766">
                  <c:v>-707.71444202898238</c:v>
                </c:pt>
                <c:pt idx="767">
                  <c:v>-707.86192753622856</c:v>
                </c:pt>
                <c:pt idx="768">
                  <c:v>-708.00941304347475</c:v>
                </c:pt>
                <c:pt idx="769">
                  <c:v>-708.15689855072094</c:v>
                </c:pt>
                <c:pt idx="770">
                  <c:v>-708.30438405796713</c:v>
                </c:pt>
                <c:pt idx="771">
                  <c:v>-708.45186956521331</c:v>
                </c:pt>
                <c:pt idx="772">
                  <c:v>-708.5993550724595</c:v>
                </c:pt>
                <c:pt idx="773">
                  <c:v>-708.74684057970569</c:v>
                </c:pt>
                <c:pt idx="774">
                  <c:v>-708.89432608695188</c:v>
                </c:pt>
                <c:pt idx="775">
                  <c:v>-709.04181159419807</c:v>
                </c:pt>
                <c:pt idx="776">
                  <c:v>-709.18929710144425</c:v>
                </c:pt>
                <c:pt idx="777">
                  <c:v>-709.33678260869044</c:v>
                </c:pt>
                <c:pt idx="778">
                  <c:v>-709.48426811593663</c:v>
                </c:pt>
                <c:pt idx="779">
                  <c:v>-709.63175362318282</c:v>
                </c:pt>
                <c:pt idx="780">
                  <c:v>-709.77923913043014</c:v>
                </c:pt>
                <c:pt idx="781">
                  <c:v>-711.2567826086912</c:v>
                </c:pt>
                <c:pt idx="782">
                  <c:v>-712.73432608695225</c:v>
                </c:pt>
                <c:pt idx="783">
                  <c:v>-714.21186956521331</c:v>
                </c:pt>
                <c:pt idx="784">
                  <c:v>-715.68941304347436</c:v>
                </c:pt>
                <c:pt idx="785">
                  <c:v>-717.16695652173541</c:v>
                </c:pt>
                <c:pt idx="786">
                  <c:v>-718.64449999999647</c:v>
                </c:pt>
                <c:pt idx="787">
                  <c:v>-720.12204347825752</c:v>
                </c:pt>
                <c:pt idx="788">
                  <c:v>-721.59958695651858</c:v>
                </c:pt>
                <c:pt idx="789">
                  <c:v>-723.07713043477963</c:v>
                </c:pt>
                <c:pt idx="790">
                  <c:v>-724.55467391304069</c:v>
                </c:pt>
                <c:pt idx="791">
                  <c:v>-726.03221739130174</c:v>
                </c:pt>
                <c:pt idx="792">
                  <c:v>-727.5097608695628</c:v>
                </c:pt>
                <c:pt idx="793">
                  <c:v>-728.98730434782385</c:v>
                </c:pt>
                <c:pt idx="794">
                  <c:v>-730.46484782608491</c:v>
                </c:pt>
                <c:pt idx="795">
                  <c:v>-731.94239130434596</c:v>
                </c:pt>
                <c:pt idx="796">
                  <c:v>-733.41993478260702</c:v>
                </c:pt>
                <c:pt idx="797">
                  <c:v>-734.89747826086807</c:v>
                </c:pt>
                <c:pt idx="798">
                  <c:v>-736.37502173912912</c:v>
                </c:pt>
                <c:pt idx="799">
                  <c:v>-737.85256521739018</c:v>
                </c:pt>
                <c:pt idx="800">
                  <c:v>-739.33010869565123</c:v>
                </c:pt>
                <c:pt idx="801">
                  <c:v>-740.80765217391229</c:v>
                </c:pt>
                <c:pt idx="802">
                  <c:v>-742.28519565217334</c:v>
                </c:pt>
                <c:pt idx="803">
                  <c:v>-743.7627391304344</c:v>
                </c:pt>
                <c:pt idx="804">
                  <c:v>-745.24028260869545</c:v>
                </c:pt>
                <c:pt idx="805">
                  <c:v>-746.71782608695651</c:v>
                </c:pt>
                <c:pt idx="806">
                  <c:v>-748.19536956521756</c:v>
                </c:pt>
                <c:pt idx="807">
                  <c:v>-749.67291304347862</c:v>
                </c:pt>
                <c:pt idx="808">
                  <c:v>-751.15045652173967</c:v>
                </c:pt>
                <c:pt idx="809">
                  <c:v>-752.62800000000072</c:v>
                </c:pt>
                <c:pt idx="810">
                  <c:v>-754.10554347826292</c:v>
                </c:pt>
                <c:pt idx="811">
                  <c:v>-754.19799275362527</c:v>
                </c:pt>
                <c:pt idx="812">
                  <c:v>-754.29044202898763</c:v>
                </c:pt>
                <c:pt idx="813">
                  <c:v>-754.38289130434998</c:v>
                </c:pt>
                <c:pt idx="814">
                  <c:v>-754.47534057971234</c:v>
                </c:pt>
                <c:pt idx="815">
                  <c:v>-754.56778985507469</c:v>
                </c:pt>
                <c:pt idx="816">
                  <c:v>-754.66023913043705</c:v>
                </c:pt>
                <c:pt idx="817">
                  <c:v>-754.7526884057994</c:v>
                </c:pt>
                <c:pt idx="818">
                  <c:v>-754.84513768116176</c:v>
                </c:pt>
                <c:pt idx="819">
                  <c:v>-754.93758695652411</c:v>
                </c:pt>
                <c:pt idx="820">
                  <c:v>-755.03003623188647</c:v>
                </c:pt>
                <c:pt idx="821">
                  <c:v>-755.12248550724883</c:v>
                </c:pt>
                <c:pt idx="822">
                  <c:v>-755.21493478261118</c:v>
                </c:pt>
                <c:pt idx="823">
                  <c:v>-755.30738405797354</c:v>
                </c:pt>
                <c:pt idx="824">
                  <c:v>-755.39983333333589</c:v>
                </c:pt>
                <c:pt idx="825">
                  <c:v>-755.49228260869825</c:v>
                </c:pt>
                <c:pt idx="826">
                  <c:v>-755.5847318840606</c:v>
                </c:pt>
                <c:pt idx="827">
                  <c:v>-755.67718115942296</c:v>
                </c:pt>
                <c:pt idx="828">
                  <c:v>-755.76963043478531</c:v>
                </c:pt>
                <c:pt idx="829">
                  <c:v>-755.86207971014767</c:v>
                </c:pt>
                <c:pt idx="830">
                  <c:v>-755.95452898551002</c:v>
                </c:pt>
                <c:pt idx="831">
                  <c:v>-756.04697826087238</c:v>
                </c:pt>
                <c:pt idx="832">
                  <c:v>-756.13942753623473</c:v>
                </c:pt>
                <c:pt idx="833">
                  <c:v>-756.23187681159709</c:v>
                </c:pt>
                <c:pt idx="834">
                  <c:v>-756.32432608695945</c:v>
                </c:pt>
                <c:pt idx="835">
                  <c:v>-756.4167753623218</c:v>
                </c:pt>
                <c:pt idx="836">
                  <c:v>-756.50922463768416</c:v>
                </c:pt>
                <c:pt idx="837">
                  <c:v>-756.60167391304651</c:v>
                </c:pt>
                <c:pt idx="838">
                  <c:v>-756.69412318840887</c:v>
                </c:pt>
                <c:pt idx="839">
                  <c:v>-756.78657246377122</c:v>
                </c:pt>
                <c:pt idx="840">
                  <c:v>-756.87902173913244</c:v>
                </c:pt>
                <c:pt idx="841">
                  <c:v>-756.7755000000019</c:v>
                </c:pt>
                <c:pt idx="842">
                  <c:v>-756.67197826087136</c:v>
                </c:pt>
                <c:pt idx="843">
                  <c:v>-756.56845652174081</c:v>
                </c:pt>
                <c:pt idx="844">
                  <c:v>-756.46493478261027</c:v>
                </c:pt>
                <c:pt idx="845">
                  <c:v>-756.36141304347973</c:v>
                </c:pt>
                <c:pt idx="846">
                  <c:v>-756.25789130434919</c:v>
                </c:pt>
                <c:pt idx="847">
                  <c:v>-756.15436956521864</c:v>
                </c:pt>
                <c:pt idx="848">
                  <c:v>-756.0508478260881</c:v>
                </c:pt>
                <c:pt idx="849">
                  <c:v>-755.94732608695756</c:v>
                </c:pt>
                <c:pt idx="850">
                  <c:v>-755.84380434782702</c:v>
                </c:pt>
                <c:pt idx="851">
                  <c:v>-755.74028260869648</c:v>
                </c:pt>
                <c:pt idx="852">
                  <c:v>-755.63676086956593</c:v>
                </c:pt>
                <c:pt idx="853">
                  <c:v>-755.53323913043539</c:v>
                </c:pt>
                <c:pt idx="854">
                  <c:v>-755.42971739130485</c:v>
                </c:pt>
                <c:pt idx="855">
                  <c:v>-755.32619565217431</c:v>
                </c:pt>
                <c:pt idx="856">
                  <c:v>-755.22267391304376</c:v>
                </c:pt>
                <c:pt idx="857">
                  <c:v>-755.11915217391322</c:v>
                </c:pt>
                <c:pt idx="858">
                  <c:v>-755.01563043478268</c:v>
                </c:pt>
                <c:pt idx="859">
                  <c:v>-754.91210869565214</c:v>
                </c:pt>
                <c:pt idx="860">
                  <c:v>-754.80858695652159</c:v>
                </c:pt>
                <c:pt idx="861">
                  <c:v>-754.70506521739105</c:v>
                </c:pt>
                <c:pt idx="862">
                  <c:v>-754.60154347826051</c:v>
                </c:pt>
                <c:pt idx="863">
                  <c:v>-754.49802173912997</c:v>
                </c:pt>
                <c:pt idx="864">
                  <c:v>-754.39449999999943</c:v>
                </c:pt>
                <c:pt idx="865">
                  <c:v>-754.29097826086888</c:v>
                </c:pt>
                <c:pt idx="866">
                  <c:v>-754.18745652173834</c:v>
                </c:pt>
                <c:pt idx="867">
                  <c:v>-754.0839347826078</c:v>
                </c:pt>
                <c:pt idx="868">
                  <c:v>-753.98041304347726</c:v>
                </c:pt>
                <c:pt idx="869">
                  <c:v>-753.87689130434671</c:v>
                </c:pt>
                <c:pt idx="870">
                  <c:v>-753.77336956521685</c:v>
                </c:pt>
                <c:pt idx="871">
                  <c:v>-752.41701449275308</c:v>
                </c:pt>
                <c:pt idx="872">
                  <c:v>-751.06065942028931</c:v>
                </c:pt>
                <c:pt idx="873">
                  <c:v>-749.70430434782554</c:v>
                </c:pt>
                <c:pt idx="874">
                  <c:v>-748.34794927536177</c:v>
                </c:pt>
                <c:pt idx="875">
                  <c:v>-746.991594202898</c:v>
                </c:pt>
                <c:pt idx="876">
                  <c:v>-745.63523913043423</c:v>
                </c:pt>
                <c:pt idx="877">
                  <c:v>-744.27888405797046</c:v>
                </c:pt>
                <c:pt idx="878">
                  <c:v>-742.92252898550669</c:v>
                </c:pt>
                <c:pt idx="879">
                  <c:v>-741.56617391304292</c:v>
                </c:pt>
                <c:pt idx="880">
                  <c:v>-740.20981884057915</c:v>
                </c:pt>
                <c:pt idx="881">
                  <c:v>-738.85346376811538</c:v>
                </c:pt>
                <c:pt idx="882">
                  <c:v>-737.4971086956516</c:v>
                </c:pt>
                <c:pt idx="883">
                  <c:v>-736.14075362318783</c:v>
                </c:pt>
                <c:pt idx="884">
                  <c:v>-734.78439855072406</c:v>
                </c:pt>
                <c:pt idx="885">
                  <c:v>-733.42804347826029</c:v>
                </c:pt>
                <c:pt idx="886">
                  <c:v>-732.07168840579652</c:v>
                </c:pt>
                <c:pt idx="887">
                  <c:v>-730.71533333333275</c:v>
                </c:pt>
                <c:pt idx="888">
                  <c:v>-729.35897826086898</c:v>
                </c:pt>
                <c:pt idx="889">
                  <c:v>-728.00262318840521</c:v>
                </c:pt>
                <c:pt idx="890">
                  <c:v>-726.64626811594144</c:v>
                </c:pt>
                <c:pt idx="891">
                  <c:v>-725.28991304347767</c:v>
                </c:pt>
                <c:pt idx="892">
                  <c:v>-723.9335579710139</c:v>
                </c:pt>
                <c:pt idx="893">
                  <c:v>-722.57720289855013</c:v>
                </c:pt>
                <c:pt idx="894">
                  <c:v>-721.22084782608636</c:v>
                </c:pt>
                <c:pt idx="895">
                  <c:v>-719.86449275362259</c:v>
                </c:pt>
                <c:pt idx="896">
                  <c:v>-718.50813768115881</c:v>
                </c:pt>
                <c:pt idx="897">
                  <c:v>-717.15178260869504</c:v>
                </c:pt>
                <c:pt idx="898">
                  <c:v>-715.79542753623127</c:v>
                </c:pt>
                <c:pt idx="899">
                  <c:v>-714.4390724637675</c:v>
                </c:pt>
                <c:pt idx="900">
                  <c:v>-713.08271739130214</c:v>
                </c:pt>
                <c:pt idx="901">
                  <c:v>-710.54101811593989</c:v>
                </c:pt>
                <c:pt idx="902">
                  <c:v>-707.99931884057764</c:v>
                </c:pt>
                <c:pt idx="903">
                  <c:v>-705.4576195652154</c:v>
                </c:pt>
                <c:pt idx="904">
                  <c:v>-702.91592028985315</c:v>
                </c:pt>
                <c:pt idx="905">
                  <c:v>-700.3742210144909</c:v>
                </c:pt>
                <c:pt idx="906">
                  <c:v>-697.83252173912865</c:v>
                </c:pt>
                <c:pt idx="907">
                  <c:v>-695.2908224637664</c:v>
                </c:pt>
                <c:pt idx="908">
                  <c:v>-692.74912318840416</c:v>
                </c:pt>
                <c:pt idx="909">
                  <c:v>-690.20742391304191</c:v>
                </c:pt>
                <c:pt idx="910">
                  <c:v>-687.66572463767966</c:v>
                </c:pt>
                <c:pt idx="911">
                  <c:v>-685.12402536231741</c:v>
                </c:pt>
                <c:pt idx="912">
                  <c:v>-682.58232608695516</c:v>
                </c:pt>
                <c:pt idx="913">
                  <c:v>-680.04062681159292</c:v>
                </c:pt>
                <c:pt idx="914">
                  <c:v>-677.49892753623067</c:v>
                </c:pt>
                <c:pt idx="915">
                  <c:v>-674.95722826086842</c:v>
                </c:pt>
                <c:pt idx="916">
                  <c:v>-672.41552898550617</c:v>
                </c:pt>
                <c:pt idx="917">
                  <c:v>-669.87382971014392</c:v>
                </c:pt>
                <c:pt idx="918">
                  <c:v>-667.33213043478167</c:v>
                </c:pt>
                <c:pt idx="919">
                  <c:v>-664.79043115941943</c:v>
                </c:pt>
                <c:pt idx="920">
                  <c:v>-662.24873188405718</c:v>
                </c:pt>
                <c:pt idx="921">
                  <c:v>-659.70703260869493</c:v>
                </c:pt>
                <c:pt idx="922">
                  <c:v>-657.16533333333268</c:v>
                </c:pt>
                <c:pt idx="923">
                  <c:v>-654.62363405797043</c:v>
                </c:pt>
                <c:pt idx="924">
                  <c:v>-652.08193478260819</c:v>
                </c:pt>
                <c:pt idx="925">
                  <c:v>-649.54023550724594</c:v>
                </c:pt>
                <c:pt idx="926">
                  <c:v>-646.99853623188369</c:v>
                </c:pt>
                <c:pt idx="927">
                  <c:v>-644.45683695652144</c:v>
                </c:pt>
                <c:pt idx="928">
                  <c:v>-641.91513768115919</c:v>
                </c:pt>
                <c:pt idx="929">
                  <c:v>-639.37343840579695</c:v>
                </c:pt>
                <c:pt idx="930">
                  <c:v>-636.83173913043538</c:v>
                </c:pt>
                <c:pt idx="931">
                  <c:v>-631.69272463768164</c:v>
                </c:pt>
                <c:pt idx="932">
                  <c:v>-626.55371014492789</c:v>
                </c:pt>
                <c:pt idx="933">
                  <c:v>-621.41469565217415</c:v>
                </c:pt>
                <c:pt idx="934">
                  <c:v>-616.2756811594204</c:v>
                </c:pt>
                <c:pt idx="935">
                  <c:v>-611.13666666666666</c:v>
                </c:pt>
                <c:pt idx="936">
                  <c:v>-605.99765217391291</c:v>
                </c:pt>
                <c:pt idx="937">
                  <c:v>-600.85863768115917</c:v>
                </c:pt>
                <c:pt idx="938">
                  <c:v>-595.71962318840542</c:v>
                </c:pt>
                <c:pt idx="939">
                  <c:v>-590.58060869565168</c:v>
                </c:pt>
                <c:pt idx="940">
                  <c:v>-585.44159420289793</c:v>
                </c:pt>
                <c:pt idx="941">
                  <c:v>-580.30257971014419</c:v>
                </c:pt>
                <c:pt idx="942">
                  <c:v>-575.16356521739044</c:v>
                </c:pt>
                <c:pt idx="943">
                  <c:v>-570.0245507246367</c:v>
                </c:pt>
                <c:pt idx="944">
                  <c:v>-564.88553623188295</c:v>
                </c:pt>
                <c:pt idx="945">
                  <c:v>-559.74652173912921</c:v>
                </c:pt>
                <c:pt idx="946">
                  <c:v>-554.60750724637546</c:v>
                </c:pt>
                <c:pt idx="947">
                  <c:v>-549.46849275362172</c:v>
                </c:pt>
                <c:pt idx="948">
                  <c:v>-544.32947826086797</c:v>
                </c:pt>
                <c:pt idx="949">
                  <c:v>-539.19046376811423</c:v>
                </c:pt>
                <c:pt idx="950">
                  <c:v>-534.05144927536048</c:v>
                </c:pt>
                <c:pt idx="951">
                  <c:v>-528.91243478260674</c:v>
                </c:pt>
                <c:pt idx="952">
                  <c:v>-523.77342028985299</c:v>
                </c:pt>
                <c:pt idx="953">
                  <c:v>-518.63440579709925</c:v>
                </c:pt>
                <c:pt idx="954">
                  <c:v>-513.4953913043455</c:v>
                </c:pt>
                <c:pt idx="955">
                  <c:v>-508.35637681159182</c:v>
                </c:pt>
                <c:pt idx="956">
                  <c:v>-503.21736231883813</c:v>
                </c:pt>
                <c:pt idx="957">
                  <c:v>-498.07834782608444</c:v>
                </c:pt>
                <c:pt idx="958">
                  <c:v>-492.93933333333075</c:v>
                </c:pt>
                <c:pt idx="959">
                  <c:v>-487.80031884057706</c:v>
                </c:pt>
                <c:pt idx="960">
                  <c:v>-482.66130434782463</c:v>
                </c:pt>
                <c:pt idx="961">
                  <c:v>-478.50628985507115</c:v>
                </c:pt>
                <c:pt idx="962">
                  <c:v>-474.35127536231766</c:v>
                </c:pt>
                <c:pt idx="963">
                  <c:v>-470.19626086956418</c:v>
                </c:pt>
                <c:pt idx="964">
                  <c:v>-466.0412463768107</c:v>
                </c:pt>
                <c:pt idx="965">
                  <c:v>-461.88623188405722</c:v>
                </c:pt>
                <c:pt idx="966">
                  <c:v>-457.73121739130374</c:v>
                </c:pt>
                <c:pt idx="967">
                  <c:v>-453.57620289855026</c:v>
                </c:pt>
                <c:pt idx="968">
                  <c:v>-449.42118840579678</c:v>
                </c:pt>
                <c:pt idx="969">
                  <c:v>-445.2661739130433</c:v>
                </c:pt>
                <c:pt idx="970">
                  <c:v>-441.11115942028982</c:v>
                </c:pt>
                <c:pt idx="971">
                  <c:v>-436.95614492753634</c:v>
                </c:pt>
                <c:pt idx="972">
                  <c:v>-432.80113043478286</c:v>
                </c:pt>
                <c:pt idx="973">
                  <c:v>-428.64611594202938</c:v>
                </c:pt>
                <c:pt idx="974">
                  <c:v>-424.4911014492759</c:v>
                </c:pt>
                <c:pt idx="975">
                  <c:v>-420.33608695652242</c:v>
                </c:pt>
                <c:pt idx="976">
                  <c:v>-416.18107246376894</c:v>
                </c:pt>
                <c:pt idx="977">
                  <c:v>-412.02605797101546</c:v>
                </c:pt>
                <c:pt idx="978">
                  <c:v>-407.87104347826198</c:v>
                </c:pt>
                <c:pt idx="979">
                  <c:v>-403.7160289855085</c:v>
                </c:pt>
                <c:pt idx="980">
                  <c:v>-399.56101449275502</c:v>
                </c:pt>
                <c:pt idx="981">
                  <c:v>-395.40600000000154</c:v>
                </c:pt>
                <c:pt idx="982">
                  <c:v>-391.25098550724806</c:v>
                </c:pt>
                <c:pt idx="983">
                  <c:v>-387.09597101449458</c:v>
                </c:pt>
                <c:pt idx="984">
                  <c:v>-382.9409565217411</c:v>
                </c:pt>
                <c:pt idx="985">
                  <c:v>-378.78594202898762</c:v>
                </c:pt>
                <c:pt idx="986">
                  <c:v>-374.63092753623414</c:v>
                </c:pt>
                <c:pt idx="987">
                  <c:v>-370.47591304348066</c:v>
                </c:pt>
                <c:pt idx="988">
                  <c:v>-366.32089855072718</c:v>
                </c:pt>
                <c:pt idx="989">
                  <c:v>-362.1658840579737</c:v>
                </c:pt>
                <c:pt idx="990">
                  <c:v>-358.01086956521976</c:v>
                </c:pt>
                <c:pt idx="991">
                  <c:v>-352.77747101449512</c:v>
                </c:pt>
                <c:pt idx="992">
                  <c:v>-347.54407246377048</c:v>
                </c:pt>
                <c:pt idx="993">
                  <c:v>-342.31067391304583</c:v>
                </c:pt>
                <c:pt idx="994">
                  <c:v>-337.07727536232119</c:v>
                </c:pt>
                <c:pt idx="995">
                  <c:v>-331.84387681159654</c:v>
                </c:pt>
                <c:pt idx="996">
                  <c:v>-326.6104782608719</c:v>
                </c:pt>
                <c:pt idx="997">
                  <c:v>-321.37707971014726</c:v>
                </c:pt>
                <c:pt idx="998">
                  <c:v>-316.14368115942261</c:v>
                </c:pt>
                <c:pt idx="999">
                  <c:v>-310.91028260869797</c:v>
                </c:pt>
                <c:pt idx="1000">
                  <c:v>-305.67688405797333</c:v>
                </c:pt>
                <c:pt idx="1001">
                  <c:v>-300.44348550724868</c:v>
                </c:pt>
                <c:pt idx="1002">
                  <c:v>-295.21008695652404</c:v>
                </c:pt>
                <c:pt idx="1003">
                  <c:v>-289.97668840579939</c:v>
                </c:pt>
                <c:pt idx="1004">
                  <c:v>-284.74328985507475</c:v>
                </c:pt>
                <c:pt idx="1005">
                  <c:v>-279.50989130435011</c:v>
                </c:pt>
                <c:pt idx="1006">
                  <c:v>-274.27649275362546</c:v>
                </c:pt>
                <c:pt idx="1007">
                  <c:v>-269.04309420290082</c:v>
                </c:pt>
                <c:pt idx="1008">
                  <c:v>-263.80969565217617</c:v>
                </c:pt>
                <c:pt idx="1009">
                  <c:v>-258.57629710145153</c:v>
                </c:pt>
                <c:pt idx="1010">
                  <c:v>-253.34289855072689</c:v>
                </c:pt>
                <c:pt idx="1011">
                  <c:v>-248.10950000000224</c:v>
                </c:pt>
                <c:pt idx="1012">
                  <c:v>-242.8761014492776</c:v>
                </c:pt>
                <c:pt idx="1013">
                  <c:v>-237.64270289855295</c:v>
                </c:pt>
                <c:pt idx="1014">
                  <c:v>-232.40930434782831</c:v>
                </c:pt>
                <c:pt idx="1015">
                  <c:v>-227.17590579710367</c:v>
                </c:pt>
                <c:pt idx="1016">
                  <c:v>-221.94250724637902</c:v>
                </c:pt>
                <c:pt idx="1017">
                  <c:v>-216.70910869565438</c:v>
                </c:pt>
                <c:pt idx="1018">
                  <c:v>-211.47571014492974</c:v>
                </c:pt>
                <c:pt idx="1019">
                  <c:v>-206.24231159420509</c:v>
                </c:pt>
                <c:pt idx="1020">
                  <c:v>-201.00891304348079</c:v>
                </c:pt>
                <c:pt idx="1021">
                  <c:v>-197.03314130435072</c:v>
                </c:pt>
                <c:pt idx="1022">
                  <c:v>-193.05736956522065</c:v>
                </c:pt>
                <c:pt idx="1023">
                  <c:v>-189.08159782609059</c:v>
                </c:pt>
                <c:pt idx="1024">
                  <c:v>-185.10582608696052</c:v>
                </c:pt>
                <c:pt idx="1025">
                  <c:v>-181.13005434783045</c:v>
                </c:pt>
                <c:pt idx="1026">
                  <c:v>-177.15428260870038</c:v>
                </c:pt>
                <c:pt idx="1027">
                  <c:v>-173.17851086957032</c:v>
                </c:pt>
                <c:pt idx="1028">
                  <c:v>-169.20273913044025</c:v>
                </c:pt>
                <c:pt idx="1029">
                  <c:v>-165.22696739131018</c:v>
                </c:pt>
                <c:pt idx="1030">
                  <c:v>-161.25119565218012</c:v>
                </c:pt>
                <c:pt idx="1031">
                  <c:v>-157.27542391305005</c:v>
                </c:pt>
                <c:pt idx="1032">
                  <c:v>-153.29965217391998</c:v>
                </c:pt>
                <c:pt idx="1033">
                  <c:v>-149.32388043478991</c:v>
                </c:pt>
                <c:pt idx="1034">
                  <c:v>-145.34810869565985</c:v>
                </c:pt>
                <c:pt idx="1035">
                  <c:v>-141.37233695652978</c:v>
                </c:pt>
                <c:pt idx="1036">
                  <c:v>-137.39656521739971</c:v>
                </c:pt>
                <c:pt idx="1037">
                  <c:v>-133.42079347826964</c:v>
                </c:pt>
                <c:pt idx="1038">
                  <c:v>-129.44502173913958</c:v>
                </c:pt>
                <c:pt idx="1039">
                  <c:v>-125.4692500000095</c:v>
                </c:pt>
                <c:pt idx="1040">
                  <c:v>-121.49347826087941</c:v>
                </c:pt>
                <c:pt idx="1041">
                  <c:v>-117.51770652174933</c:v>
                </c:pt>
                <c:pt idx="1042">
                  <c:v>-113.54193478261925</c:v>
                </c:pt>
                <c:pt idx="1043">
                  <c:v>-109.56616304348917</c:v>
                </c:pt>
                <c:pt idx="1044">
                  <c:v>-105.59039130435909</c:v>
                </c:pt>
                <c:pt idx="1045">
                  <c:v>-101.61461956522901</c:v>
                </c:pt>
                <c:pt idx="1046">
                  <c:v>-97.638847826098925</c:v>
                </c:pt>
                <c:pt idx="1047">
                  <c:v>-93.663076086968843</c:v>
                </c:pt>
                <c:pt idx="1048">
                  <c:v>-89.687304347838761</c:v>
                </c:pt>
                <c:pt idx="1049">
                  <c:v>-85.71153260870868</c:v>
                </c:pt>
                <c:pt idx="1050">
                  <c:v>-81.735760869578371</c:v>
                </c:pt>
                <c:pt idx="1051">
                  <c:v>-77.380677536244676</c:v>
                </c:pt>
                <c:pt idx="1052">
                  <c:v>-73.02559420291098</c:v>
                </c:pt>
                <c:pt idx="1053">
                  <c:v>-68.670510869577285</c:v>
                </c:pt>
                <c:pt idx="1054">
                  <c:v>-64.31542753624359</c:v>
                </c:pt>
                <c:pt idx="1055">
                  <c:v>-59.960344202909887</c:v>
                </c:pt>
                <c:pt idx="1056">
                  <c:v>-55.605260869576185</c:v>
                </c:pt>
                <c:pt idx="1057">
                  <c:v>-51.250177536242482</c:v>
                </c:pt>
                <c:pt idx="1058">
                  <c:v>-46.89509420290878</c:v>
                </c:pt>
                <c:pt idx="1059">
                  <c:v>-42.540010869575077</c:v>
                </c:pt>
                <c:pt idx="1060">
                  <c:v>-38.184927536241375</c:v>
                </c:pt>
                <c:pt idx="1061">
                  <c:v>-33.829844202907672</c:v>
                </c:pt>
                <c:pt idx="1062">
                  <c:v>-29.47476086957397</c:v>
                </c:pt>
                <c:pt idx="1063">
                  <c:v>-25.119677536240268</c:v>
                </c:pt>
                <c:pt idx="1064">
                  <c:v>-20.764594202906565</c:v>
                </c:pt>
                <c:pt idx="1065">
                  <c:v>-16.409510869572863</c:v>
                </c:pt>
                <c:pt idx="1066">
                  <c:v>-12.05442753623916</c:v>
                </c:pt>
                <c:pt idx="1067">
                  <c:v>-7.6993442029054586</c:v>
                </c:pt>
                <c:pt idx="1068">
                  <c:v>-3.3442608695717571</c:v>
                </c:pt>
                <c:pt idx="1069">
                  <c:v>1.0108224637619445</c:v>
                </c:pt>
                <c:pt idx="1070">
                  <c:v>5.3659057970956461</c:v>
                </c:pt>
                <c:pt idx="1071">
                  <c:v>9.7209891304293485</c:v>
                </c:pt>
                <c:pt idx="1072">
                  <c:v>14.076072463763051</c:v>
                </c:pt>
                <c:pt idx="1073">
                  <c:v>18.431155797096753</c:v>
                </c:pt>
                <c:pt idx="1074">
                  <c:v>22.786239130430456</c:v>
                </c:pt>
                <c:pt idx="1075">
                  <c:v>27.141322463764158</c:v>
                </c:pt>
                <c:pt idx="1076">
                  <c:v>31.496405797097861</c:v>
                </c:pt>
                <c:pt idx="1077">
                  <c:v>35.85148913043156</c:v>
                </c:pt>
                <c:pt idx="1078">
                  <c:v>40.206572463765262</c:v>
                </c:pt>
                <c:pt idx="1079">
                  <c:v>44.561655797098965</c:v>
                </c:pt>
                <c:pt idx="1080">
                  <c:v>48.916739130432688</c:v>
                </c:pt>
                <c:pt idx="1081">
                  <c:v>51.495626811592111</c:v>
                </c:pt>
                <c:pt idx="1082">
                  <c:v>54.074514492751533</c:v>
                </c:pt>
                <c:pt idx="1083">
                  <c:v>56.653402173910955</c:v>
                </c:pt>
                <c:pt idx="1084">
                  <c:v>59.232289855070377</c:v>
                </c:pt>
                <c:pt idx="1085">
                  <c:v>61.811177536229799</c:v>
                </c:pt>
                <c:pt idx="1086">
                  <c:v>64.390065217389221</c:v>
                </c:pt>
                <c:pt idx="1087">
                  <c:v>66.968952898548636</c:v>
                </c:pt>
                <c:pt idx="1088">
                  <c:v>69.547840579708051</c:v>
                </c:pt>
                <c:pt idx="1089">
                  <c:v>72.126728260867466</c:v>
                </c:pt>
                <c:pt idx="1090">
                  <c:v>74.705615942026881</c:v>
                </c:pt>
                <c:pt idx="1091">
                  <c:v>77.284503623186296</c:v>
                </c:pt>
                <c:pt idx="1092">
                  <c:v>79.863391304345711</c:v>
                </c:pt>
                <c:pt idx="1093">
                  <c:v>82.442278985505126</c:v>
                </c:pt>
                <c:pt idx="1094">
                  <c:v>85.021166666664541</c:v>
                </c:pt>
                <c:pt idx="1095">
                  <c:v>87.600054347823956</c:v>
                </c:pt>
                <c:pt idx="1096">
                  <c:v>90.178942028983371</c:v>
                </c:pt>
                <c:pt idx="1097">
                  <c:v>92.757829710142786</c:v>
                </c:pt>
                <c:pt idx="1098">
                  <c:v>95.336717391302201</c:v>
                </c:pt>
                <c:pt idx="1099">
                  <c:v>97.915605072461616</c:v>
                </c:pt>
                <c:pt idx="1100">
                  <c:v>100.49449275362103</c:v>
                </c:pt>
                <c:pt idx="1101">
                  <c:v>103.07338043478045</c:v>
                </c:pt>
                <c:pt idx="1102">
                  <c:v>105.65226811593986</c:v>
                </c:pt>
                <c:pt idx="1103">
                  <c:v>108.23115579709928</c:v>
                </c:pt>
                <c:pt idx="1104">
                  <c:v>110.81004347825869</c:v>
                </c:pt>
                <c:pt idx="1105">
                  <c:v>113.38893115941811</c:v>
                </c:pt>
                <c:pt idx="1106">
                  <c:v>115.96781884057752</c:v>
                </c:pt>
                <c:pt idx="1107">
                  <c:v>118.54670652173694</c:v>
                </c:pt>
                <c:pt idx="1108">
                  <c:v>121.12559420289635</c:v>
                </c:pt>
                <c:pt idx="1109">
                  <c:v>123.70448188405577</c:v>
                </c:pt>
                <c:pt idx="1110">
                  <c:v>126.28336956521525</c:v>
                </c:pt>
                <c:pt idx="1111">
                  <c:v>125.84521376811384</c:v>
                </c:pt>
                <c:pt idx="1112">
                  <c:v>125.40705797101242</c:v>
                </c:pt>
                <c:pt idx="1113">
                  <c:v>124.968902173911</c:v>
                </c:pt>
                <c:pt idx="1114">
                  <c:v>124.53074637680959</c:v>
                </c:pt>
                <c:pt idx="1115">
                  <c:v>124.09259057970817</c:v>
                </c:pt>
                <c:pt idx="1116">
                  <c:v>123.65443478260676</c:v>
                </c:pt>
                <c:pt idx="1117">
                  <c:v>123.21627898550534</c:v>
                </c:pt>
                <c:pt idx="1118">
                  <c:v>122.77812318840392</c:v>
                </c:pt>
                <c:pt idx="1119">
                  <c:v>122.33996739130251</c:v>
                </c:pt>
                <c:pt idx="1120">
                  <c:v>121.90181159420109</c:v>
                </c:pt>
                <c:pt idx="1121">
                  <c:v>121.46365579709968</c:v>
                </c:pt>
                <c:pt idx="1122">
                  <c:v>121.02549999999826</c:v>
                </c:pt>
                <c:pt idx="1123">
                  <c:v>120.58734420289684</c:v>
                </c:pt>
                <c:pt idx="1124">
                  <c:v>120.14918840579543</c:v>
                </c:pt>
                <c:pt idx="1125">
                  <c:v>119.71103260869401</c:v>
                </c:pt>
                <c:pt idx="1126">
                  <c:v>119.2728768115926</c:v>
                </c:pt>
                <c:pt idx="1127">
                  <c:v>118.83472101449118</c:v>
                </c:pt>
                <c:pt idx="1128">
                  <c:v>118.39656521738976</c:v>
                </c:pt>
                <c:pt idx="1129">
                  <c:v>117.95840942028835</c:v>
                </c:pt>
                <c:pt idx="1130">
                  <c:v>117.52025362318693</c:v>
                </c:pt>
                <c:pt idx="1131">
                  <c:v>117.08209782608552</c:v>
                </c:pt>
                <c:pt idx="1132">
                  <c:v>116.6439420289841</c:v>
                </c:pt>
                <c:pt idx="1133">
                  <c:v>116.20578623188268</c:v>
                </c:pt>
                <c:pt idx="1134">
                  <c:v>115.76763043478127</c:v>
                </c:pt>
                <c:pt idx="1135">
                  <c:v>115.32947463767985</c:v>
                </c:pt>
                <c:pt idx="1136">
                  <c:v>114.89131884057844</c:v>
                </c:pt>
                <c:pt idx="1137">
                  <c:v>114.45316304347702</c:v>
                </c:pt>
                <c:pt idx="1138">
                  <c:v>114.0150072463756</c:v>
                </c:pt>
                <c:pt idx="1139">
                  <c:v>113.57685144927419</c:v>
                </c:pt>
                <c:pt idx="1140">
                  <c:v>113.13869565217283</c:v>
                </c:pt>
                <c:pt idx="1141">
                  <c:v>110.82654347825955</c:v>
                </c:pt>
                <c:pt idx="1142">
                  <c:v>108.51439130434628</c:v>
                </c:pt>
                <c:pt idx="1143">
                  <c:v>106.202239130433</c:v>
                </c:pt>
                <c:pt idx="1144">
                  <c:v>103.89008695651972</c:v>
                </c:pt>
                <c:pt idx="1145">
                  <c:v>101.57793478260645</c:v>
                </c:pt>
                <c:pt idx="1146">
                  <c:v>99.265782608693172</c:v>
                </c:pt>
                <c:pt idx="1147">
                  <c:v>96.953630434779896</c:v>
                </c:pt>
                <c:pt idx="1148">
                  <c:v>94.64147826086662</c:v>
                </c:pt>
                <c:pt idx="1149">
                  <c:v>92.329326086953344</c:v>
                </c:pt>
                <c:pt idx="1150">
                  <c:v>90.017173913040068</c:v>
                </c:pt>
                <c:pt idx="1151">
                  <c:v>87.705021739126792</c:v>
                </c:pt>
                <c:pt idx="1152">
                  <c:v>85.392869565213516</c:v>
                </c:pt>
                <c:pt idx="1153">
                  <c:v>83.08071739130024</c:v>
                </c:pt>
                <c:pt idx="1154">
                  <c:v>80.768565217386964</c:v>
                </c:pt>
                <c:pt idx="1155">
                  <c:v>78.456413043473688</c:v>
                </c:pt>
                <c:pt idx="1156">
                  <c:v>76.144260869560412</c:v>
                </c:pt>
                <c:pt idx="1157">
                  <c:v>73.832108695647136</c:v>
                </c:pt>
                <c:pt idx="1158">
                  <c:v>71.51995652173386</c:v>
                </c:pt>
                <c:pt idx="1159">
                  <c:v>69.207804347820584</c:v>
                </c:pt>
                <c:pt idx="1160">
                  <c:v>66.895652173907308</c:v>
                </c:pt>
                <c:pt idx="1161">
                  <c:v>64.583499999994032</c:v>
                </c:pt>
                <c:pt idx="1162">
                  <c:v>62.271347826080756</c:v>
                </c:pt>
                <c:pt idx="1163">
                  <c:v>59.95919565216748</c:v>
                </c:pt>
                <c:pt idx="1164">
                  <c:v>57.647043478254204</c:v>
                </c:pt>
                <c:pt idx="1165">
                  <c:v>55.334891304340928</c:v>
                </c:pt>
                <c:pt idx="1166">
                  <c:v>53.022739130427652</c:v>
                </c:pt>
                <c:pt idx="1167">
                  <c:v>50.710586956514376</c:v>
                </c:pt>
                <c:pt idx="1168">
                  <c:v>48.3984347826011</c:v>
                </c:pt>
                <c:pt idx="1169">
                  <c:v>46.086282608687824</c:v>
                </c:pt>
                <c:pt idx="1170">
                  <c:v>43.774130434774634</c:v>
                </c:pt>
                <c:pt idx="1171">
                  <c:v>42.169880434774619</c:v>
                </c:pt>
                <c:pt idx="1172">
                  <c:v>40.565630434774604</c:v>
                </c:pt>
                <c:pt idx="1173">
                  <c:v>38.96138043477459</c:v>
                </c:pt>
                <c:pt idx="1174">
                  <c:v>37.357130434774575</c:v>
                </c:pt>
                <c:pt idx="1175">
                  <c:v>35.752880434774561</c:v>
                </c:pt>
                <c:pt idx="1176">
                  <c:v>34.148630434774546</c:v>
                </c:pt>
                <c:pt idx="1177">
                  <c:v>32.544380434774531</c:v>
                </c:pt>
                <c:pt idx="1178">
                  <c:v>30.940130434774513</c:v>
                </c:pt>
                <c:pt idx="1179">
                  <c:v>29.335880434774495</c:v>
                </c:pt>
                <c:pt idx="1180">
                  <c:v>27.731630434774477</c:v>
                </c:pt>
                <c:pt idx="1181">
                  <c:v>26.127380434774459</c:v>
                </c:pt>
                <c:pt idx="1182">
                  <c:v>24.523130434774441</c:v>
                </c:pt>
                <c:pt idx="1183">
                  <c:v>22.918880434774422</c:v>
                </c:pt>
                <c:pt idx="1184">
                  <c:v>21.314630434774404</c:v>
                </c:pt>
                <c:pt idx="1185">
                  <c:v>19.710380434774386</c:v>
                </c:pt>
                <c:pt idx="1186">
                  <c:v>18.106130434774368</c:v>
                </c:pt>
                <c:pt idx="1187">
                  <c:v>16.50188043477435</c:v>
                </c:pt>
                <c:pt idx="1188">
                  <c:v>14.897630434774333</c:v>
                </c:pt>
                <c:pt idx="1189">
                  <c:v>13.293380434774317</c:v>
                </c:pt>
                <c:pt idx="1190">
                  <c:v>11.689130434774301</c:v>
                </c:pt>
                <c:pt idx="1191">
                  <c:v>10.084880434774284</c:v>
                </c:pt>
                <c:pt idx="1192">
                  <c:v>8.4806304347742678</c:v>
                </c:pt>
                <c:pt idx="1193">
                  <c:v>6.8763804347742505</c:v>
                </c:pt>
                <c:pt idx="1194">
                  <c:v>5.2721304347742333</c:v>
                </c:pt>
                <c:pt idx="1195">
                  <c:v>3.667880434774216</c:v>
                </c:pt>
                <c:pt idx="1196">
                  <c:v>2.0636304347741987</c:v>
                </c:pt>
                <c:pt idx="1197">
                  <c:v>0.45938043477418167</c:v>
                </c:pt>
                <c:pt idx="1198">
                  <c:v>-1.1448695652258354</c:v>
                </c:pt>
                <c:pt idx="1199">
                  <c:v>-2.7491195652258522</c:v>
                </c:pt>
                <c:pt idx="1200">
                  <c:v>-4.3533695652258757</c:v>
                </c:pt>
                <c:pt idx="1201">
                  <c:v>-5.3799528985591074</c:v>
                </c:pt>
                <c:pt idx="1202">
                  <c:v>-6.4065362318923391</c:v>
                </c:pt>
                <c:pt idx="1203">
                  <c:v>-7.4331195652255708</c:v>
                </c:pt>
                <c:pt idx="1204">
                  <c:v>-8.4597028985588025</c:v>
                </c:pt>
                <c:pt idx="1205">
                  <c:v>-9.4862862318920342</c:v>
                </c:pt>
                <c:pt idx="1206">
                  <c:v>-10.512869565225266</c:v>
                </c:pt>
                <c:pt idx="1207">
                  <c:v>-11.539452898558498</c:v>
                </c:pt>
                <c:pt idx="1208">
                  <c:v>-12.566036231891729</c:v>
                </c:pt>
                <c:pt idx="1209">
                  <c:v>-13.592619565224961</c:v>
                </c:pt>
                <c:pt idx="1210">
                  <c:v>-14.619202898558193</c:v>
                </c:pt>
                <c:pt idx="1211">
                  <c:v>-15.645786231891424</c:v>
                </c:pt>
                <c:pt idx="1212">
                  <c:v>-16.672369565224656</c:v>
                </c:pt>
                <c:pt idx="1213">
                  <c:v>-17.698952898557888</c:v>
                </c:pt>
                <c:pt idx="1214">
                  <c:v>-18.72553623189112</c:v>
                </c:pt>
                <c:pt idx="1215">
                  <c:v>-19.752119565224351</c:v>
                </c:pt>
                <c:pt idx="1216">
                  <c:v>-20.778702898557583</c:v>
                </c:pt>
                <c:pt idx="1217">
                  <c:v>-21.805286231890815</c:v>
                </c:pt>
                <c:pt idx="1218">
                  <c:v>-22.831869565224046</c:v>
                </c:pt>
                <c:pt idx="1219">
                  <c:v>-23.858452898557278</c:v>
                </c:pt>
                <c:pt idx="1220">
                  <c:v>-24.88503623189051</c:v>
                </c:pt>
                <c:pt idx="1221">
                  <c:v>-25.911619565223742</c:v>
                </c:pt>
                <c:pt idx="1222">
                  <c:v>-26.938202898556973</c:v>
                </c:pt>
                <c:pt idx="1223">
                  <c:v>-27.964786231890205</c:v>
                </c:pt>
                <c:pt idx="1224">
                  <c:v>-28.991369565223437</c:v>
                </c:pt>
                <c:pt idx="1225">
                  <c:v>-30.017952898556668</c:v>
                </c:pt>
                <c:pt idx="1226">
                  <c:v>-31.0445362318899</c:v>
                </c:pt>
                <c:pt idx="1227">
                  <c:v>-32.071119565223128</c:v>
                </c:pt>
                <c:pt idx="1228">
                  <c:v>-33.097702898556356</c:v>
                </c:pt>
                <c:pt idx="1229">
                  <c:v>-34.124286231889585</c:v>
                </c:pt>
                <c:pt idx="1230">
                  <c:v>-35.15086956522282</c:v>
                </c:pt>
                <c:pt idx="1231">
                  <c:v>-36.425855072468948</c:v>
                </c:pt>
                <c:pt idx="1232">
                  <c:v>-37.700840579715077</c:v>
                </c:pt>
                <c:pt idx="1233">
                  <c:v>-38.975826086961206</c:v>
                </c:pt>
                <c:pt idx="1234">
                  <c:v>-40.250811594207335</c:v>
                </c:pt>
                <c:pt idx="1235">
                  <c:v>-41.525797101453463</c:v>
                </c:pt>
                <c:pt idx="1236">
                  <c:v>-42.800782608699592</c:v>
                </c:pt>
                <c:pt idx="1237">
                  <c:v>-44.075768115945721</c:v>
                </c:pt>
                <c:pt idx="1238">
                  <c:v>-45.350753623191849</c:v>
                </c:pt>
                <c:pt idx="1239">
                  <c:v>-46.625739130437978</c:v>
                </c:pt>
                <c:pt idx="1240">
                  <c:v>-47.900724637684107</c:v>
                </c:pt>
                <c:pt idx="1241">
                  <c:v>-49.175710144930235</c:v>
                </c:pt>
                <c:pt idx="1242">
                  <c:v>-50.450695652176364</c:v>
                </c:pt>
                <c:pt idx="1243">
                  <c:v>-51.725681159422493</c:v>
                </c:pt>
                <c:pt idx="1244">
                  <c:v>-53.000666666668621</c:v>
                </c:pt>
                <c:pt idx="1245">
                  <c:v>-54.27565217391475</c:v>
                </c:pt>
                <c:pt idx="1246">
                  <c:v>-55.550637681160879</c:v>
                </c:pt>
                <c:pt idx="1247">
                  <c:v>-56.825623188407008</c:v>
                </c:pt>
                <c:pt idx="1248">
                  <c:v>-58.100608695653136</c:v>
                </c:pt>
                <c:pt idx="1249">
                  <c:v>-59.375594202899265</c:v>
                </c:pt>
                <c:pt idx="1250">
                  <c:v>-60.650579710145394</c:v>
                </c:pt>
                <c:pt idx="1251">
                  <c:v>-61.925565217391522</c:v>
                </c:pt>
                <c:pt idx="1252">
                  <c:v>-63.200550724637651</c:v>
                </c:pt>
                <c:pt idx="1253">
                  <c:v>-64.47553623188378</c:v>
                </c:pt>
                <c:pt idx="1254">
                  <c:v>-65.750521739129908</c:v>
                </c:pt>
                <c:pt idx="1255">
                  <c:v>-67.025507246376037</c:v>
                </c:pt>
                <c:pt idx="1256">
                  <c:v>-68.300492753622166</c:v>
                </c:pt>
                <c:pt idx="1257">
                  <c:v>-69.575478260868294</c:v>
                </c:pt>
                <c:pt idx="1258">
                  <c:v>-70.850463768114423</c:v>
                </c:pt>
                <c:pt idx="1259">
                  <c:v>-72.125449275360552</c:v>
                </c:pt>
                <c:pt idx="1260">
                  <c:v>-73.400434782606681</c:v>
                </c:pt>
                <c:pt idx="1261">
                  <c:v>-75.858826086954593</c:v>
                </c:pt>
                <c:pt idx="1262">
                  <c:v>-78.317217391302506</c:v>
                </c:pt>
                <c:pt idx="1263">
                  <c:v>-80.775608695650419</c:v>
                </c:pt>
                <c:pt idx="1264">
                  <c:v>-83.233999999998332</c:v>
                </c:pt>
                <c:pt idx="1265">
                  <c:v>-85.692391304346245</c:v>
                </c:pt>
                <c:pt idx="1266">
                  <c:v>-88.150782608694158</c:v>
                </c:pt>
                <c:pt idx="1267">
                  <c:v>-90.609173913042071</c:v>
                </c:pt>
                <c:pt idx="1268">
                  <c:v>-93.067565217389983</c:v>
                </c:pt>
                <c:pt idx="1269">
                  <c:v>-95.525956521737896</c:v>
                </c:pt>
                <c:pt idx="1270">
                  <c:v>-97.984347826085809</c:v>
                </c:pt>
                <c:pt idx="1271">
                  <c:v>-100.44273913043372</c:v>
                </c:pt>
                <c:pt idx="1272">
                  <c:v>-102.90113043478163</c:v>
                </c:pt>
                <c:pt idx="1273">
                  <c:v>-105.35952173912955</c:v>
                </c:pt>
                <c:pt idx="1274">
                  <c:v>-107.81791304347746</c:v>
                </c:pt>
                <c:pt idx="1275">
                  <c:v>-110.27630434782537</c:v>
                </c:pt>
                <c:pt idx="1276">
                  <c:v>-112.73469565217329</c:v>
                </c:pt>
                <c:pt idx="1277">
                  <c:v>-115.1930869565212</c:v>
                </c:pt>
                <c:pt idx="1278">
                  <c:v>-117.65147826086911</c:v>
                </c:pt>
                <c:pt idx="1279">
                  <c:v>-120.10986956521702</c:v>
                </c:pt>
                <c:pt idx="1280">
                  <c:v>-122.56826086956494</c:v>
                </c:pt>
                <c:pt idx="1281">
                  <c:v>-125.02665217391285</c:v>
                </c:pt>
                <c:pt idx="1282">
                  <c:v>-127.48504347826076</c:v>
                </c:pt>
                <c:pt idx="1283">
                  <c:v>-129.94343478260868</c:v>
                </c:pt>
                <c:pt idx="1284">
                  <c:v>-132.40182608695659</c:v>
                </c:pt>
                <c:pt idx="1285">
                  <c:v>-134.8602173913045</c:v>
                </c:pt>
                <c:pt idx="1286">
                  <c:v>-137.31860869565242</c:v>
                </c:pt>
                <c:pt idx="1287">
                  <c:v>-139.77700000000033</c:v>
                </c:pt>
                <c:pt idx="1288">
                  <c:v>-142.23539130434824</c:v>
                </c:pt>
                <c:pt idx="1289">
                  <c:v>-144.69378260869615</c:v>
                </c:pt>
                <c:pt idx="1290">
                  <c:v>-147.15217391304395</c:v>
                </c:pt>
                <c:pt idx="1291">
                  <c:v>-151.04907971014563</c:v>
                </c:pt>
                <c:pt idx="1292">
                  <c:v>-154.94598550724731</c:v>
                </c:pt>
                <c:pt idx="1293">
                  <c:v>-158.842891304349</c:v>
                </c:pt>
                <c:pt idx="1294">
                  <c:v>-162.73979710145068</c:v>
                </c:pt>
                <c:pt idx="1295">
                  <c:v>-166.63670289855236</c:v>
                </c:pt>
                <c:pt idx="1296">
                  <c:v>-170.53360869565404</c:v>
                </c:pt>
                <c:pt idx="1297">
                  <c:v>-174.43051449275572</c:v>
                </c:pt>
                <c:pt idx="1298">
                  <c:v>-178.3274202898574</c:v>
                </c:pt>
                <c:pt idx="1299">
                  <c:v>-182.22432608695908</c:v>
                </c:pt>
                <c:pt idx="1300">
                  <c:v>-186.12123188406076</c:v>
                </c:pt>
                <c:pt idx="1301">
                  <c:v>-190.01813768116244</c:v>
                </c:pt>
                <c:pt idx="1302">
                  <c:v>-193.91504347826412</c:v>
                </c:pt>
                <c:pt idx="1303">
                  <c:v>-197.81194927536581</c:v>
                </c:pt>
                <c:pt idx="1304">
                  <c:v>-201.70885507246749</c:v>
                </c:pt>
                <c:pt idx="1305">
                  <c:v>-205.60576086956917</c:v>
                </c:pt>
                <c:pt idx="1306">
                  <c:v>-209.50266666667085</c:v>
                </c:pt>
                <c:pt idx="1307">
                  <c:v>-213.39957246377253</c:v>
                </c:pt>
                <c:pt idx="1308">
                  <c:v>-217.29647826087421</c:v>
                </c:pt>
                <c:pt idx="1309">
                  <c:v>-221.19338405797589</c:v>
                </c:pt>
                <c:pt idx="1310">
                  <c:v>-225.09028985507757</c:v>
                </c:pt>
                <c:pt idx="1311">
                  <c:v>-228.98719565217925</c:v>
                </c:pt>
                <c:pt idx="1312">
                  <c:v>-232.88410144928093</c:v>
                </c:pt>
                <c:pt idx="1313">
                  <c:v>-236.78100724638261</c:v>
                </c:pt>
                <c:pt idx="1314">
                  <c:v>-240.6779130434843</c:v>
                </c:pt>
                <c:pt idx="1315">
                  <c:v>-244.57481884058598</c:v>
                </c:pt>
                <c:pt idx="1316">
                  <c:v>-248.47172463768766</c:v>
                </c:pt>
                <c:pt idx="1317">
                  <c:v>-252.36863043478934</c:v>
                </c:pt>
                <c:pt idx="1318">
                  <c:v>-256.26553623189102</c:v>
                </c:pt>
                <c:pt idx="1319">
                  <c:v>-260.1624420289927</c:v>
                </c:pt>
                <c:pt idx="1320">
                  <c:v>-264.05934782609438</c:v>
                </c:pt>
                <c:pt idx="1321">
                  <c:v>-265.05620289855767</c:v>
                </c:pt>
                <c:pt idx="1322">
                  <c:v>-266.05305797102096</c:v>
                </c:pt>
                <c:pt idx="1323">
                  <c:v>-267.04991304348425</c:v>
                </c:pt>
                <c:pt idx="1324">
                  <c:v>-268.04676811594754</c:v>
                </c:pt>
                <c:pt idx="1325">
                  <c:v>-269.04362318841083</c:v>
                </c:pt>
                <c:pt idx="1326">
                  <c:v>-270.04047826087412</c:v>
                </c:pt>
                <c:pt idx="1327">
                  <c:v>-271.03733333333741</c:v>
                </c:pt>
                <c:pt idx="1328">
                  <c:v>-272.03418840580071</c:v>
                </c:pt>
                <c:pt idx="1329">
                  <c:v>-273.031043478264</c:v>
                </c:pt>
                <c:pt idx="1330">
                  <c:v>-274.02789855072729</c:v>
                </c:pt>
                <c:pt idx="1331">
                  <c:v>-275.02475362319058</c:v>
                </c:pt>
                <c:pt idx="1332">
                  <c:v>-276.02160869565387</c:v>
                </c:pt>
                <c:pt idx="1333">
                  <c:v>-277.01846376811716</c:v>
                </c:pt>
                <c:pt idx="1334">
                  <c:v>-278.01531884058045</c:v>
                </c:pt>
                <c:pt idx="1335">
                  <c:v>-279.01217391304374</c:v>
                </c:pt>
                <c:pt idx="1336">
                  <c:v>-280.00902898550703</c:v>
                </c:pt>
                <c:pt idx="1337">
                  <c:v>-281.00588405797032</c:v>
                </c:pt>
                <c:pt idx="1338">
                  <c:v>-282.00273913043361</c:v>
                </c:pt>
                <c:pt idx="1339">
                  <c:v>-282.9995942028969</c:v>
                </c:pt>
                <c:pt idx="1340">
                  <c:v>-283.99644927536019</c:v>
                </c:pt>
                <c:pt idx="1341">
                  <c:v>-284.99330434782348</c:v>
                </c:pt>
                <c:pt idx="1342">
                  <c:v>-285.99015942028677</c:v>
                </c:pt>
                <c:pt idx="1343">
                  <c:v>-286.98701449275006</c:v>
                </c:pt>
                <c:pt idx="1344">
                  <c:v>-287.98386956521335</c:v>
                </c:pt>
                <c:pt idx="1345">
                  <c:v>-288.98072463767664</c:v>
                </c:pt>
                <c:pt idx="1346">
                  <c:v>-289.97757971013993</c:v>
                </c:pt>
                <c:pt idx="1347">
                  <c:v>-290.97443478260323</c:v>
                </c:pt>
                <c:pt idx="1348">
                  <c:v>-291.97128985506652</c:v>
                </c:pt>
                <c:pt idx="1349">
                  <c:v>-292.96814492752981</c:v>
                </c:pt>
                <c:pt idx="1350">
                  <c:v>-293.96499999999287</c:v>
                </c:pt>
                <c:pt idx="1351">
                  <c:v>-296.46724275361595</c:v>
                </c:pt>
                <c:pt idx="1352">
                  <c:v>-298.96948550723903</c:v>
                </c:pt>
                <c:pt idx="1353">
                  <c:v>-301.47172826086211</c:v>
                </c:pt>
                <c:pt idx="1354">
                  <c:v>-303.97397101448519</c:v>
                </c:pt>
                <c:pt idx="1355">
                  <c:v>-306.47621376810827</c:v>
                </c:pt>
                <c:pt idx="1356">
                  <c:v>-308.97845652173135</c:v>
                </c:pt>
                <c:pt idx="1357">
                  <c:v>-311.48069927535443</c:v>
                </c:pt>
                <c:pt idx="1358">
                  <c:v>-313.9829420289775</c:v>
                </c:pt>
                <c:pt idx="1359">
                  <c:v>-316.48518478260058</c:v>
                </c:pt>
                <c:pt idx="1360">
                  <c:v>-318.98742753622366</c:v>
                </c:pt>
                <c:pt idx="1361">
                  <c:v>-321.48967028984674</c:v>
                </c:pt>
                <c:pt idx="1362">
                  <c:v>-323.99191304346982</c:v>
                </c:pt>
                <c:pt idx="1363">
                  <c:v>-326.4941557970929</c:v>
                </c:pt>
                <c:pt idx="1364">
                  <c:v>-328.99639855071598</c:v>
                </c:pt>
                <c:pt idx="1365">
                  <c:v>-331.49864130433906</c:v>
                </c:pt>
                <c:pt idx="1366">
                  <c:v>-334.00088405796214</c:v>
                </c:pt>
                <c:pt idx="1367">
                  <c:v>-336.50312681158522</c:v>
                </c:pt>
                <c:pt idx="1368">
                  <c:v>-339.0053695652083</c:v>
                </c:pt>
                <c:pt idx="1369">
                  <c:v>-341.50761231883138</c:v>
                </c:pt>
                <c:pt idx="1370">
                  <c:v>-344.00985507245446</c:v>
                </c:pt>
                <c:pt idx="1371">
                  <c:v>-346.51209782607754</c:v>
                </c:pt>
                <c:pt idx="1372">
                  <c:v>-349.01434057970062</c:v>
                </c:pt>
                <c:pt idx="1373">
                  <c:v>-351.51658333332369</c:v>
                </c:pt>
                <c:pt idx="1374">
                  <c:v>-354.01882608694677</c:v>
                </c:pt>
                <c:pt idx="1375">
                  <c:v>-356.52106884056985</c:v>
                </c:pt>
                <c:pt idx="1376">
                  <c:v>-359.02331159419293</c:v>
                </c:pt>
                <c:pt idx="1377">
                  <c:v>-361.52555434781601</c:v>
                </c:pt>
                <c:pt idx="1378">
                  <c:v>-364.02779710143909</c:v>
                </c:pt>
                <c:pt idx="1379">
                  <c:v>-366.53003985506217</c:v>
                </c:pt>
                <c:pt idx="1380">
                  <c:v>-369.03228260868491</c:v>
                </c:pt>
                <c:pt idx="1381">
                  <c:v>-369.71243840578688</c:v>
                </c:pt>
                <c:pt idx="1382">
                  <c:v>-370.39259420288886</c:v>
                </c:pt>
                <c:pt idx="1383">
                  <c:v>-371.07274999999083</c:v>
                </c:pt>
                <c:pt idx="1384">
                  <c:v>-371.75290579709281</c:v>
                </c:pt>
                <c:pt idx="1385">
                  <c:v>-372.43306159419478</c:v>
                </c:pt>
                <c:pt idx="1386">
                  <c:v>-373.11321739129676</c:v>
                </c:pt>
                <c:pt idx="1387">
                  <c:v>-373.79337318839873</c:v>
                </c:pt>
                <c:pt idx="1388">
                  <c:v>-374.47352898550071</c:v>
                </c:pt>
                <c:pt idx="1389">
                  <c:v>-375.15368478260268</c:v>
                </c:pt>
                <c:pt idx="1390">
                  <c:v>-375.83384057970466</c:v>
                </c:pt>
                <c:pt idx="1391">
                  <c:v>-376.51399637680663</c:v>
                </c:pt>
                <c:pt idx="1392">
                  <c:v>-377.19415217390861</c:v>
                </c:pt>
                <c:pt idx="1393">
                  <c:v>-377.87430797101058</c:v>
                </c:pt>
                <c:pt idx="1394">
                  <c:v>-378.55446376811256</c:v>
                </c:pt>
                <c:pt idx="1395">
                  <c:v>-379.23461956521453</c:v>
                </c:pt>
                <c:pt idx="1396">
                  <c:v>-379.9147753623165</c:v>
                </c:pt>
                <c:pt idx="1397">
                  <c:v>-380.59493115941848</c:v>
                </c:pt>
                <c:pt idx="1398">
                  <c:v>-381.27508695652045</c:v>
                </c:pt>
                <c:pt idx="1399">
                  <c:v>-381.95524275362243</c:v>
                </c:pt>
                <c:pt idx="1400">
                  <c:v>-382.6353985507244</c:v>
                </c:pt>
                <c:pt idx="1401">
                  <c:v>-383.31555434782638</c:v>
                </c:pt>
                <c:pt idx="1402">
                  <c:v>-383.99571014492835</c:v>
                </c:pt>
                <c:pt idx="1403">
                  <c:v>-384.67586594203033</c:v>
                </c:pt>
                <c:pt idx="1404">
                  <c:v>-385.3560217391323</c:v>
                </c:pt>
                <c:pt idx="1405">
                  <c:v>-386.03617753623428</c:v>
                </c:pt>
                <c:pt idx="1406">
                  <c:v>-386.71633333333625</c:v>
                </c:pt>
                <c:pt idx="1407">
                  <c:v>-387.39648913043823</c:v>
                </c:pt>
                <c:pt idx="1408">
                  <c:v>-388.0766449275402</c:v>
                </c:pt>
                <c:pt idx="1409">
                  <c:v>-388.75680072464218</c:v>
                </c:pt>
                <c:pt idx="1410">
                  <c:v>-389.43695652174392</c:v>
                </c:pt>
                <c:pt idx="1411">
                  <c:v>-387.13376086956998</c:v>
                </c:pt>
                <c:pt idx="1412">
                  <c:v>-384.83056521739604</c:v>
                </c:pt>
                <c:pt idx="1413">
                  <c:v>-382.5273695652221</c:v>
                </c:pt>
                <c:pt idx="1414">
                  <c:v>-380.22417391304816</c:v>
                </c:pt>
                <c:pt idx="1415">
                  <c:v>-377.92097826087422</c:v>
                </c:pt>
                <c:pt idx="1416">
                  <c:v>-375.61778260870028</c:v>
                </c:pt>
                <c:pt idx="1417">
                  <c:v>-373.31458695652634</c:v>
                </c:pt>
                <c:pt idx="1418">
                  <c:v>-371.0113913043524</c:v>
                </c:pt>
                <c:pt idx="1419">
                  <c:v>-368.70819565217846</c:v>
                </c:pt>
                <c:pt idx="1420">
                  <c:v>-366.40500000000452</c:v>
                </c:pt>
                <c:pt idx="1421">
                  <c:v>-364.10180434783058</c:v>
                </c:pt>
                <c:pt idx="1422">
                  <c:v>-361.79860869565664</c:v>
                </c:pt>
                <c:pt idx="1423">
                  <c:v>-359.4954130434827</c:v>
                </c:pt>
                <c:pt idx="1424">
                  <c:v>-357.19221739130876</c:v>
                </c:pt>
                <c:pt idx="1425">
                  <c:v>-354.88902173913482</c:v>
                </c:pt>
                <c:pt idx="1426">
                  <c:v>-352.58582608696088</c:v>
                </c:pt>
                <c:pt idx="1427">
                  <c:v>-350.28263043478694</c:v>
                </c:pt>
                <c:pt idx="1428">
                  <c:v>-347.979434782613</c:v>
                </c:pt>
                <c:pt idx="1429">
                  <c:v>-345.67623913043906</c:v>
                </c:pt>
                <c:pt idx="1430">
                  <c:v>-343.37304347826512</c:v>
                </c:pt>
                <c:pt idx="1431">
                  <c:v>-341.06984782609118</c:v>
                </c:pt>
                <c:pt idx="1432">
                  <c:v>-338.76665217391724</c:v>
                </c:pt>
                <c:pt idx="1433">
                  <c:v>-336.4634565217433</c:v>
                </c:pt>
                <c:pt idx="1434">
                  <c:v>-334.16026086956936</c:v>
                </c:pt>
                <c:pt idx="1435">
                  <c:v>-331.85706521739542</c:v>
                </c:pt>
                <c:pt idx="1436">
                  <c:v>-329.55386956522148</c:v>
                </c:pt>
                <c:pt idx="1437">
                  <c:v>-327.25067391304754</c:v>
                </c:pt>
                <c:pt idx="1438">
                  <c:v>-324.94747826087359</c:v>
                </c:pt>
                <c:pt idx="1439">
                  <c:v>-322.64428260869965</c:v>
                </c:pt>
                <c:pt idx="1440">
                  <c:v>-320.34108695652503</c:v>
                </c:pt>
              </c:numCache>
            </c:numRef>
          </c:val>
          <c:extLst>
            <c:ext xmlns:c16="http://schemas.microsoft.com/office/drawing/2014/chart" uri="{C3380CC4-5D6E-409C-BE32-E72D297353CC}">
              <c16:uniqueId val="{00000001-F8B1-4279-8103-C0B570FBE4DD}"/>
            </c:ext>
          </c:extLst>
        </c:ser>
        <c:ser>
          <c:idx val="2"/>
          <c:order val="2"/>
          <c:tx>
            <c:strRef>
              <c:f>Chart_Data!$W$4</c:f>
              <c:strCache>
                <c:ptCount val="1"/>
                <c:pt idx="0">
                  <c:v>Wind</c:v>
                </c:pt>
              </c:strCache>
            </c:strRef>
          </c:tx>
          <c:spPr>
            <a:solidFill>
              <a:srgbClr val="00B050"/>
            </a:solidFill>
            <a:ln>
              <a:noFill/>
            </a:ln>
            <a:effectLst/>
          </c:spPr>
          <c:invertIfNegative val="0"/>
          <c:cat>
            <c:numRef>
              <c:f>Chart_Data!$T$5:$T$1445</c:f>
              <c:numCache>
                <c:formatCode>[$-F400]h:mm:ss\ AM/PM</c:formatCode>
                <c:ptCount val="1441"/>
                <c:pt idx="0">
                  <c:v>0</c:v>
                </c:pt>
                <c:pt idx="1">
                  <c:v>6.9444444444444447E-4</c:v>
                </c:pt>
                <c:pt idx="2">
                  <c:v>1.38888888888889E-3</c:v>
                </c:pt>
                <c:pt idx="3">
                  <c:v>2.0833333333333298E-3</c:v>
                </c:pt>
                <c:pt idx="4">
                  <c:v>2.7777777777777801E-3</c:v>
                </c:pt>
                <c:pt idx="5">
                  <c:v>3.4722222222222199E-3</c:v>
                </c:pt>
                <c:pt idx="6">
                  <c:v>4.1666666666666701E-3</c:v>
                </c:pt>
                <c:pt idx="7">
                  <c:v>4.8611111111111103E-3</c:v>
                </c:pt>
                <c:pt idx="8">
                  <c:v>5.5555555555555601E-3</c:v>
                </c:pt>
                <c:pt idx="9">
                  <c:v>6.2500000000000003E-3</c:v>
                </c:pt>
                <c:pt idx="10">
                  <c:v>6.9444444444444397E-3</c:v>
                </c:pt>
                <c:pt idx="11">
                  <c:v>7.6388888888888904E-3</c:v>
                </c:pt>
                <c:pt idx="12">
                  <c:v>8.3333333333333297E-3</c:v>
                </c:pt>
                <c:pt idx="13">
                  <c:v>9.0277777777777804E-3</c:v>
                </c:pt>
                <c:pt idx="14">
                  <c:v>9.7222222222222206E-3</c:v>
                </c:pt>
                <c:pt idx="15">
                  <c:v>1.0416666666666701E-2</c:v>
                </c:pt>
                <c:pt idx="16">
                  <c:v>1.1111111111111099E-2</c:v>
                </c:pt>
                <c:pt idx="17">
                  <c:v>1.18055555555556E-2</c:v>
                </c:pt>
                <c:pt idx="18">
                  <c:v>1.2500000000000001E-2</c:v>
                </c:pt>
                <c:pt idx="19">
                  <c:v>1.3194444444444399E-2</c:v>
                </c:pt>
                <c:pt idx="20">
                  <c:v>1.38888888888889E-2</c:v>
                </c:pt>
                <c:pt idx="21">
                  <c:v>1.4583333333333301E-2</c:v>
                </c:pt>
                <c:pt idx="22">
                  <c:v>1.52777777777778E-2</c:v>
                </c:pt>
                <c:pt idx="23">
                  <c:v>1.59722222222222E-2</c:v>
                </c:pt>
                <c:pt idx="24">
                  <c:v>1.6666666666666701E-2</c:v>
                </c:pt>
                <c:pt idx="25">
                  <c:v>1.7361111111111101E-2</c:v>
                </c:pt>
                <c:pt idx="26">
                  <c:v>1.8055555555555599E-2</c:v>
                </c:pt>
                <c:pt idx="27">
                  <c:v>1.8749999999999999E-2</c:v>
                </c:pt>
                <c:pt idx="28">
                  <c:v>1.94444444444444E-2</c:v>
                </c:pt>
                <c:pt idx="29">
                  <c:v>2.0138888888888901E-2</c:v>
                </c:pt>
                <c:pt idx="30">
                  <c:v>2.0833333333333301E-2</c:v>
                </c:pt>
                <c:pt idx="31">
                  <c:v>2.1527777777777798E-2</c:v>
                </c:pt>
                <c:pt idx="32">
                  <c:v>2.2222222222222199E-2</c:v>
                </c:pt>
                <c:pt idx="33">
                  <c:v>2.29166666666667E-2</c:v>
                </c:pt>
                <c:pt idx="34">
                  <c:v>2.36111111111111E-2</c:v>
                </c:pt>
                <c:pt idx="35">
                  <c:v>2.4305555555555601E-2</c:v>
                </c:pt>
                <c:pt idx="36">
                  <c:v>2.5000000000000001E-2</c:v>
                </c:pt>
                <c:pt idx="37">
                  <c:v>2.5694444444444402E-2</c:v>
                </c:pt>
                <c:pt idx="38">
                  <c:v>2.6388888888888899E-2</c:v>
                </c:pt>
                <c:pt idx="39">
                  <c:v>2.70833333333333E-2</c:v>
                </c:pt>
                <c:pt idx="40">
                  <c:v>2.7777777777777801E-2</c:v>
                </c:pt>
                <c:pt idx="41">
                  <c:v>2.8472222222222201E-2</c:v>
                </c:pt>
                <c:pt idx="42">
                  <c:v>2.9166666666666698E-2</c:v>
                </c:pt>
                <c:pt idx="43">
                  <c:v>2.9861111111111099E-2</c:v>
                </c:pt>
                <c:pt idx="44">
                  <c:v>3.05555555555556E-2</c:v>
                </c:pt>
                <c:pt idx="45">
                  <c:v>3.125E-2</c:v>
                </c:pt>
                <c:pt idx="46">
                  <c:v>3.19444444444444E-2</c:v>
                </c:pt>
                <c:pt idx="47">
                  <c:v>3.2638888888888898E-2</c:v>
                </c:pt>
                <c:pt idx="48">
                  <c:v>3.3333333333333298E-2</c:v>
                </c:pt>
                <c:pt idx="49">
                  <c:v>3.4027777777777803E-2</c:v>
                </c:pt>
                <c:pt idx="50">
                  <c:v>3.4722222222222203E-2</c:v>
                </c:pt>
                <c:pt idx="51">
                  <c:v>3.54166666666667E-2</c:v>
                </c:pt>
                <c:pt idx="52">
                  <c:v>3.6111111111111101E-2</c:v>
                </c:pt>
                <c:pt idx="53">
                  <c:v>3.6805555555555598E-2</c:v>
                </c:pt>
                <c:pt idx="54">
                  <c:v>3.7499999999999999E-2</c:v>
                </c:pt>
                <c:pt idx="55">
                  <c:v>3.8194444444444399E-2</c:v>
                </c:pt>
                <c:pt idx="56">
                  <c:v>3.8888888888888903E-2</c:v>
                </c:pt>
                <c:pt idx="57">
                  <c:v>3.9583333333333297E-2</c:v>
                </c:pt>
                <c:pt idx="58">
                  <c:v>4.0277777777777801E-2</c:v>
                </c:pt>
                <c:pt idx="59">
                  <c:v>4.0972222222222202E-2</c:v>
                </c:pt>
                <c:pt idx="60">
                  <c:v>4.1666666666666699E-2</c:v>
                </c:pt>
                <c:pt idx="61">
                  <c:v>4.2361111111111099E-2</c:v>
                </c:pt>
                <c:pt idx="62">
                  <c:v>4.3055555555555597E-2</c:v>
                </c:pt>
                <c:pt idx="63">
                  <c:v>4.3749999999999997E-2</c:v>
                </c:pt>
                <c:pt idx="64">
                  <c:v>4.4444444444444398E-2</c:v>
                </c:pt>
                <c:pt idx="65">
                  <c:v>4.5138888888888902E-2</c:v>
                </c:pt>
                <c:pt idx="66">
                  <c:v>4.5833333333333302E-2</c:v>
                </c:pt>
                <c:pt idx="67">
                  <c:v>4.65277777777778E-2</c:v>
                </c:pt>
                <c:pt idx="68">
                  <c:v>4.72222222222222E-2</c:v>
                </c:pt>
                <c:pt idx="69">
                  <c:v>4.7916666666666698E-2</c:v>
                </c:pt>
                <c:pt idx="70">
                  <c:v>4.8611111111111098E-2</c:v>
                </c:pt>
                <c:pt idx="71">
                  <c:v>4.9305555555555602E-2</c:v>
                </c:pt>
                <c:pt idx="72">
                  <c:v>0.05</c:v>
                </c:pt>
                <c:pt idx="73">
                  <c:v>5.0694444444444403E-2</c:v>
                </c:pt>
                <c:pt idx="74">
                  <c:v>5.1388888888888901E-2</c:v>
                </c:pt>
                <c:pt idx="75">
                  <c:v>5.2083333333333301E-2</c:v>
                </c:pt>
                <c:pt idx="76">
                  <c:v>5.2777777777777798E-2</c:v>
                </c:pt>
                <c:pt idx="77">
                  <c:v>5.3472222222222199E-2</c:v>
                </c:pt>
                <c:pt idx="78">
                  <c:v>5.4166666666666703E-2</c:v>
                </c:pt>
                <c:pt idx="79">
                  <c:v>5.4861111111111097E-2</c:v>
                </c:pt>
                <c:pt idx="80">
                  <c:v>5.5555555555555601E-2</c:v>
                </c:pt>
                <c:pt idx="81">
                  <c:v>5.6250000000000001E-2</c:v>
                </c:pt>
                <c:pt idx="82">
                  <c:v>5.6944444444444402E-2</c:v>
                </c:pt>
                <c:pt idx="83">
                  <c:v>5.7638888888888899E-2</c:v>
                </c:pt>
                <c:pt idx="84">
                  <c:v>5.83333333333333E-2</c:v>
                </c:pt>
                <c:pt idx="85">
                  <c:v>5.9027777777777797E-2</c:v>
                </c:pt>
                <c:pt idx="86">
                  <c:v>5.9722222222222197E-2</c:v>
                </c:pt>
                <c:pt idx="87">
                  <c:v>6.0416666666666702E-2</c:v>
                </c:pt>
                <c:pt idx="88">
                  <c:v>6.1111111111111102E-2</c:v>
                </c:pt>
                <c:pt idx="89">
                  <c:v>6.18055555555556E-2</c:v>
                </c:pt>
                <c:pt idx="90">
                  <c:v>6.25E-2</c:v>
                </c:pt>
                <c:pt idx="91">
                  <c:v>6.31944444444444E-2</c:v>
                </c:pt>
                <c:pt idx="92">
                  <c:v>6.3888888888888898E-2</c:v>
                </c:pt>
                <c:pt idx="93">
                  <c:v>6.4583333333333298E-2</c:v>
                </c:pt>
                <c:pt idx="94">
                  <c:v>6.5277777777777796E-2</c:v>
                </c:pt>
                <c:pt idx="95">
                  <c:v>6.5972222222222196E-2</c:v>
                </c:pt>
                <c:pt idx="96">
                  <c:v>6.6666666666666693E-2</c:v>
                </c:pt>
                <c:pt idx="97">
                  <c:v>6.7361111111111094E-2</c:v>
                </c:pt>
                <c:pt idx="98">
                  <c:v>6.8055555555555605E-2</c:v>
                </c:pt>
                <c:pt idx="99">
                  <c:v>6.8750000000000006E-2</c:v>
                </c:pt>
                <c:pt idx="100">
                  <c:v>6.9444444444444406E-2</c:v>
                </c:pt>
                <c:pt idx="101">
                  <c:v>7.0138888888888903E-2</c:v>
                </c:pt>
                <c:pt idx="102">
                  <c:v>7.0833333333333304E-2</c:v>
                </c:pt>
                <c:pt idx="103">
                  <c:v>7.1527777777777801E-2</c:v>
                </c:pt>
                <c:pt idx="104">
                  <c:v>7.2222222222222202E-2</c:v>
                </c:pt>
                <c:pt idx="105">
                  <c:v>7.2916666666666699E-2</c:v>
                </c:pt>
                <c:pt idx="106">
                  <c:v>7.3611111111111099E-2</c:v>
                </c:pt>
                <c:pt idx="107">
                  <c:v>7.4305555555555597E-2</c:v>
                </c:pt>
                <c:pt idx="108">
                  <c:v>7.4999999999999997E-2</c:v>
                </c:pt>
                <c:pt idx="109">
                  <c:v>7.5694444444444495E-2</c:v>
                </c:pt>
                <c:pt idx="110">
                  <c:v>7.6388888888888895E-2</c:v>
                </c:pt>
                <c:pt idx="111">
                  <c:v>7.7083333333333295E-2</c:v>
                </c:pt>
                <c:pt idx="112">
                  <c:v>7.7777777777777807E-2</c:v>
                </c:pt>
                <c:pt idx="113">
                  <c:v>7.8472222222222193E-2</c:v>
                </c:pt>
                <c:pt idx="114">
                  <c:v>7.9166666666666705E-2</c:v>
                </c:pt>
                <c:pt idx="115">
                  <c:v>7.9861111111111105E-2</c:v>
                </c:pt>
                <c:pt idx="116">
                  <c:v>8.0555555555555602E-2</c:v>
                </c:pt>
                <c:pt idx="117">
                  <c:v>8.1250000000000003E-2</c:v>
                </c:pt>
                <c:pt idx="118">
                  <c:v>8.1944444444444403E-2</c:v>
                </c:pt>
                <c:pt idx="119">
                  <c:v>8.2638888888888901E-2</c:v>
                </c:pt>
                <c:pt idx="120">
                  <c:v>8.3333333333333301E-2</c:v>
                </c:pt>
                <c:pt idx="121">
                  <c:v>8.4027777777777798E-2</c:v>
                </c:pt>
                <c:pt idx="122">
                  <c:v>8.4722222222222199E-2</c:v>
                </c:pt>
                <c:pt idx="123">
                  <c:v>8.5416666666666696E-2</c:v>
                </c:pt>
                <c:pt idx="124">
                  <c:v>8.6111111111111097E-2</c:v>
                </c:pt>
                <c:pt idx="125">
                  <c:v>8.6805555555555594E-2</c:v>
                </c:pt>
                <c:pt idx="126">
                  <c:v>8.7499999999999994E-2</c:v>
                </c:pt>
                <c:pt idx="127">
                  <c:v>8.8194444444444506E-2</c:v>
                </c:pt>
                <c:pt idx="128">
                  <c:v>8.8888888888888906E-2</c:v>
                </c:pt>
                <c:pt idx="129">
                  <c:v>8.9583333333333307E-2</c:v>
                </c:pt>
                <c:pt idx="130">
                  <c:v>9.0277777777777804E-2</c:v>
                </c:pt>
                <c:pt idx="131">
                  <c:v>9.0972222222222204E-2</c:v>
                </c:pt>
                <c:pt idx="132">
                  <c:v>9.1666666666666702E-2</c:v>
                </c:pt>
                <c:pt idx="133">
                  <c:v>9.2361111111111102E-2</c:v>
                </c:pt>
                <c:pt idx="134">
                  <c:v>9.30555555555556E-2</c:v>
                </c:pt>
                <c:pt idx="135">
                  <c:v>9.375E-2</c:v>
                </c:pt>
                <c:pt idx="136">
                  <c:v>9.44444444444444E-2</c:v>
                </c:pt>
                <c:pt idx="137">
                  <c:v>9.5138888888888898E-2</c:v>
                </c:pt>
                <c:pt idx="138">
                  <c:v>9.5833333333333298E-2</c:v>
                </c:pt>
                <c:pt idx="139">
                  <c:v>9.6527777777777796E-2</c:v>
                </c:pt>
                <c:pt idx="140">
                  <c:v>9.7222222222222196E-2</c:v>
                </c:pt>
                <c:pt idx="141">
                  <c:v>9.7916666666666693E-2</c:v>
                </c:pt>
                <c:pt idx="142">
                  <c:v>9.8611111111111094E-2</c:v>
                </c:pt>
                <c:pt idx="143">
                  <c:v>9.9305555555555605E-2</c:v>
                </c:pt>
                <c:pt idx="144">
                  <c:v>0.1</c:v>
                </c:pt>
                <c:pt idx="145">
                  <c:v>0.100694444444444</c:v>
                </c:pt>
                <c:pt idx="146">
                  <c:v>0.101388888888889</c:v>
                </c:pt>
                <c:pt idx="147">
                  <c:v>0.102083333333333</c:v>
                </c:pt>
                <c:pt idx="148">
                  <c:v>0.102777777777778</c:v>
                </c:pt>
                <c:pt idx="149">
                  <c:v>0.10347222222222199</c:v>
                </c:pt>
                <c:pt idx="150">
                  <c:v>0.104166666666667</c:v>
                </c:pt>
                <c:pt idx="151">
                  <c:v>0.104861111111111</c:v>
                </c:pt>
                <c:pt idx="152">
                  <c:v>0.105555555555556</c:v>
                </c:pt>
                <c:pt idx="153">
                  <c:v>0.10625</c:v>
                </c:pt>
                <c:pt idx="154">
                  <c:v>0.106944444444444</c:v>
                </c:pt>
                <c:pt idx="155">
                  <c:v>0.10763888888888901</c:v>
                </c:pt>
                <c:pt idx="156">
                  <c:v>0.108333333333333</c:v>
                </c:pt>
                <c:pt idx="157">
                  <c:v>0.109027777777778</c:v>
                </c:pt>
                <c:pt idx="158">
                  <c:v>0.109722222222222</c:v>
                </c:pt>
                <c:pt idx="159">
                  <c:v>0.110416666666667</c:v>
                </c:pt>
                <c:pt idx="160">
                  <c:v>0.11111111111111099</c:v>
                </c:pt>
                <c:pt idx="161">
                  <c:v>0.111805555555556</c:v>
                </c:pt>
                <c:pt idx="162">
                  <c:v>0.1125</c:v>
                </c:pt>
                <c:pt idx="163">
                  <c:v>0.113194444444444</c:v>
                </c:pt>
                <c:pt idx="164">
                  <c:v>0.113888888888889</c:v>
                </c:pt>
                <c:pt idx="165">
                  <c:v>0.114583333333333</c:v>
                </c:pt>
                <c:pt idx="166">
                  <c:v>0.11527777777777801</c:v>
                </c:pt>
                <c:pt idx="167">
                  <c:v>0.115972222222222</c:v>
                </c:pt>
                <c:pt idx="168">
                  <c:v>0.116666666666667</c:v>
                </c:pt>
                <c:pt idx="169">
                  <c:v>0.117361111111111</c:v>
                </c:pt>
                <c:pt idx="170">
                  <c:v>0.118055555555556</c:v>
                </c:pt>
                <c:pt idx="171">
                  <c:v>0.11874999999999999</c:v>
                </c:pt>
                <c:pt idx="172">
                  <c:v>0.11944444444444401</c:v>
                </c:pt>
                <c:pt idx="173">
                  <c:v>0.120138888888889</c:v>
                </c:pt>
                <c:pt idx="174">
                  <c:v>0.120833333333333</c:v>
                </c:pt>
                <c:pt idx="175">
                  <c:v>0.121527777777778</c:v>
                </c:pt>
                <c:pt idx="176">
                  <c:v>0.122222222222222</c:v>
                </c:pt>
                <c:pt idx="177">
                  <c:v>0.12291666666666699</c:v>
                </c:pt>
                <c:pt idx="178">
                  <c:v>0.12361111111111101</c:v>
                </c:pt>
                <c:pt idx="179">
                  <c:v>0.124305555555556</c:v>
                </c:pt>
                <c:pt idx="180">
                  <c:v>0.125</c:v>
                </c:pt>
                <c:pt idx="181">
                  <c:v>0.125694444444444</c:v>
                </c:pt>
                <c:pt idx="182">
                  <c:v>0.12638888888888899</c:v>
                </c:pt>
                <c:pt idx="183">
                  <c:v>0.12708333333333299</c:v>
                </c:pt>
                <c:pt idx="184">
                  <c:v>0.12777777777777799</c:v>
                </c:pt>
                <c:pt idx="185">
                  <c:v>0.12847222222222199</c:v>
                </c:pt>
                <c:pt idx="186">
                  <c:v>0.12916666666666701</c:v>
                </c:pt>
                <c:pt idx="187">
                  <c:v>0.12986111111111101</c:v>
                </c:pt>
                <c:pt idx="188">
                  <c:v>0.13055555555555601</c:v>
                </c:pt>
                <c:pt idx="189">
                  <c:v>0.13125000000000001</c:v>
                </c:pt>
                <c:pt idx="190">
                  <c:v>0.131944444444444</c:v>
                </c:pt>
                <c:pt idx="191">
                  <c:v>0.132638888888889</c:v>
                </c:pt>
                <c:pt idx="192">
                  <c:v>0.133333333333333</c:v>
                </c:pt>
                <c:pt idx="193">
                  <c:v>0.134027777777778</c:v>
                </c:pt>
                <c:pt idx="194">
                  <c:v>0.13472222222222199</c:v>
                </c:pt>
                <c:pt idx="195">
                  <c:v>0.13541666666666699</c:v>
                </c:pt>
                <c:pt idx="196">
                  <c:v>0.13611111111111099</c:v>
                </c:pt>
                <c:pt idx="197">
                  <c:v>0.13680555555555601</c:v>
                </c:pt>
                <c:pt idx="198">
                  <c:v>0.13750000000000001</c:v>
                </c:pt>
                <c:pt idx="199">
                  <c:v>0.13819444444444401</c:v>
                </c:pt>
                <c:pt idx="200">
                  <c:v>0.13888888888888901</c:v>
                </c:pt>
                <c:pt idx="201">
                  <c:v>0.139583333333333</c:v>
                </c:pt>
                <c:pt idx="202">
                  <c:v>0.140277777777778</c:v>
                </c:pt>
                <c:pt idx="203">
                  <c:v>0.140972222222222</c:v>
                </c:pt>
                <c:pt idx="204">
                  <c:v>0.141666666666667</c:v>
                </c:pt>
                <c:pt idx="205">
                  <c:v>0.14236111111111099</c:v>
                </c:pt>
                <c:pt idx="206">
                  <c:v>0.14305555555555599</c:v>
                </c:pt>
                <c:pt idx="207">
                  <c:v>0.14374999999999999</c:v>
                </c:pt>
                <c:pt idx="208">
                  <c:v>0.14444444444444399</c:v>
                </c:pt>
                <c:pt idx="209">
                  <c:v>0.14513888888888901</c:v>
                </c:pt>
                <c:pt idx="210">
                  <c:v>0.14583333333333301</c:v>
                </c:pt>
                <c:pt idx="211">
                  <c:v>0.14652777777777801</c:v>
                </c:pt>
                <c:pt idx="212">
                  <c:v>0.147222222222222</c:v>
                </c:pt>
                <c:pt idx="213">
                  <c:v>0.147916666666667</c:v>
                </c:pt>
                <c:pt idx="214">
                  <c:v>0.148611111111111</c:v>
                </c:pt>
                <c:pt idx="215">
                  <c:v>0.149305555555556</c:v>
                </c:pt>
                <c:pt idx="216">
                  <c:v>0.15</c:v>
                </c:pt>
                <c:pt idx="217">
                  <c:v>0.15069444444444399</c:v>
                </c:pt>
                <c:pt idx="218">
                  <c:v>0.15138888888888899</c:v>
                </c:pt>
                <c:pt idx="219">
                  <c:v>0.15208333333333299</c:v>
                </c:pt>
                <c:pt idx="220">
                  <c:v>0.15277777777777801</c:v>
                </c:pt>
                <c:pt idx="221">
                  <c:v>0.15347222222222201</c:v>
                </c:pt>
                <c:pt idx="222">
                  <c:v>0.15416666666666701</c:v>
                </c:pt>
                <c:pt idx="223">
                  <c:v>0.15486111111111101</c:v>
                </c:pt>
                <c:pt idx="224">
                  <c:v>0.155555555555556</c:v>
                </c:pt>
                <c:pt idx="225">
                  <c:v>0.15625</c:v>
                </c:pt>
                <c:pt idx="226">
                  <c:v>0.156944444444444</c:v>
                </c:pt>
                <c:pt idx="227">
                  <c:v>0.15763888888888899</c:v>
                </c:pt>
                <c:pt idx="228">
                  <c:v>0.15833333333333299</c:v>
                </c:pt>
                <c:pt idx="229">
                  <c:v>0.15902777777777799</c:v>
                </c:pt>
                <c:pt idx="230">
                  <c:v>0.15972222222222199</c:v>
                </c:pt>
                <c:pt idx="231">
                  <c:v>0.16041666666666701</c:v>
                </c:pt>
                <c:pt idx="232">
                  <c:v>0.16111111111111101</c:v>
                </c:pt>
                <c:pt idx="233">
                  <c:v>0.16180555555555601</c:v>
                </c:pt>
                <c:pt idx="234">
                  <c:v>0.16250000000000001</c:v>
                </c:pt>
                <c:pt idx="235">
                  <c:v>0.163194444444444</c:v>
                </c:pt>
                <c:pt idx="236">
                  <c:v>0.163888888888889</c:v>
                </c:pt>
                <c:pt idx="237">
                  <c:v>0.164583333333333</c:v>
                </c:pt>
                <c:pt idx="238">
                  <c:v>0.165277777777778</c:v>
                </c:pt>
                <c:pt idx="239">
                  <c:v>0.16597222222222199</c:v>
                </c:pt>
                <c:pt idx="240">
                  <c:v>0.16666666666666699</c:v>
                </c:pt>
                <c:pt idx="241">
                  <c:v>0.16736111111111099</c:v>
                </c:pt>
                <c:pt idx="242">
                  <c:v>0.16805555555555601</c:v>
                </c:pt>
                <c:pt idx="243">
                  <c:v>0.16875000000000001</c:v>
                </c:pt>
                <c:pt idx="244">
                  <c:v>0.16944444444444401</c:v>
                </c:pt>
                <c:pt idx="245">
                  <c:v>0.17013888888888901</c:v>
                </c:pt>
                <c:pt idx="246">
                  <c:v>0.170833333333333</c:v>
                </c:pt>
                <c:pt idx="247">
                  <c:v>0.171527777777778</c:v>
                </c:pt>
                <c:pt idx="248">
                  <c:v>0.172222222222222</c:v>
                </c:pt>
                <c:pt idx="249">
                  <c:v>0.172916666666667</c:v>
                </c:pt>
                <c:pt idx="250">
                  <c:v>0.17361111111111099</c:v>
                </c:pt>
                <c:pt idx="251">
                  <c:v>0.17430555555555599</c:v>
                </c:pt>
                <c:pt idx="252">
                  <c:v>0.17499999999999999</c:v>
                </c:pt>
                <c:pt idx="253">
                  <c:v>0.17569444444444399</c:v>
                </c:pt>
                <c:pt idx="254">
                  <c:v>0.17638888888888901</c:v>
                </c:pt>
                <c:pt idx="255">
                  <c:v>0.17708333333333301</c:v>
                </c:pt>
                <c:pt idx="256">
                  <c:v>0.17777777777777801</c:v>
                </c:pt>
                <c:pt idx="257">
                  <c:v>0.178472222222222</c:v>
                </c:pt>
                <c:pt idx="258">
                  <c:v>0.179166666666667</c:v>
                </c:pt>
                <c:pt idx="259">
                  <c:v>0.179861111111111</c:v>
                </c:pt>
                <c:pt idx="260">
                  <c:v>0.180555555555556</c:v>
                </c:pt>
                <c:pt idx="261">
                  <c:v>0.18124999999999999</c:v>
                </c:pt>
                <c:pt idx="262">
                  <c:v>0.18194444444444399</c:v>
                </c:pt>
                <c:pt idx="263">
                  <c:v>0.18263888888888899</c:v>
                </c:pt>
                <c:pt idx="264">
                  <c:v>0.18333333333333299</c:v>
                </c:pt>
                <c:pt idx="265">
                  <c:v>0.18402777777777801</c:v>
                </c:pt>
                <c:pt idx="266">
                  <c:v>0.18472222222222201</c:v>
                </c:pt>
                <c:pt idx="267">
                  <c:v>0.18541666666666701</c:v>
                </c:pt>
                <c:pt idx="268">
                  <c:v>0.18611111111111101</c:v>
                </c:pt>
                <c:pt idx="269">
                  <c:v>0.186805555555556</c:v>
                </c:pt>
                <c:pt idx="270">
                  <c:v>0.1875</c:v>
                </c:pt>
                <c:pt idx="271">
                  <c:v>0.188194444444444</c:v>
                </c:pt>
                <c:pt idx="272">
                  <c:v>0.18888888888888899</c:v>
                </c:pt>
                <c:pt idx="273">
                  <c:v>0.18958333333333299</c:v>
                </c:pt>
                <c:pt idx="274">
                  <c:v>0.19027777777777799</c:v>
                </c:pt>
                <c:pt idx="275">
                  <c:v>0.19097222222222199</c:v>
                </c:pt>
                <c:pt idx="276">
                  <c:v>0.19166666666666701</c:v>
                </c:pt>
                <c:pt idx="277">
                  <c:v>0.19236111111111101</c:v>
                </c:pt>
                <c:pt idx="278">
                  <c:v>0.19305555555555601</c:v>
                </c:pt>
                <c:pt idx="279">
                  <c:v>0.19375000000000001</c:v>
                </c:pt>
                <c:pt idx="280">
                  <c:v>0.194444444444444</c:v>
                </c:pt>
                <c:pt idx="281">
                  <c:v>0.195138888888889</c:v>
                </c:pt>
                <c:pt idx="282">
                  <c:v>0.195833333333333</c:v>
                </c:pt>
                <c:pt idx="283">
                  <c:v>0.196527777777778</c:v>
                </c:pt>
                <c:pt idx="284">
                  <c:v>0.19722222222222199</c:v>
                </c:pt>
                <c:pt idx="285">
                  <c:v>0.19791666666666699</c:v>
                </c:pt>
                <c:pt idx="286">
                  <c:v>0.19861111111111099</c:v>
                </c:pt>
                <c:pt idx="287">
                  <c:v>0.19930555555555601</c:v>
                </c:pt>
                <c:pt idx="288">
                  <c:v>0.2</c:v>
                </c:pt>
                <c:pt idx="289">
                  <c:v>0.20069444444444401</c:v>
                </c:pt>
                <c:pt idx="290">
                  <c:v>0.20138888888888901</c:v>
                </c:pt>
                <c:pt idx="291">
                  <c:v>0.202083333333333</c:v>
                </c:pt>
                <c:pt idx="292">
                  <c:v>0.202777777777778</c:v>
                </c:pt>
                <c:pt idx="293">
                  <c:v>0.203472222222222</c:v>
                </c:pt>
                <c:pt idx="294">
                  <c:v>0.204166666666667</c:v>
                </c:pt>
                <c:pt idx="295">
                  <c:v>0.20486111111111099</c:v>
                </c:pt>
                <c:pt idx="296">
                  <c:v>0.20555555555555599</c:v>
                </c:pt>
                <c:pt idx="297">
                  <c:v>0.20624999999999999</c:v>
                </c:pt>
                <c:pt idx="298">
                  <c:v>0.20694444444444399</c:v>
                </c:pt>
                <c:pt idx="299">
                  <c:v>0.20763888888888901</c:v>
                </c:pt>
                <c:pt idx="300">
                  <c:v>0.20833333333333301</c:v>
                </c:pt>
                <c:pt idx="301">
                  <c:v>0.20902777777777801</c:v>
                </c:pt>
                <c:pt idx="302">
                  <c:v>0.209722222222222</c:v>
                </c:pt>
                <c:pt idx="303">
                  <c:v>0.210416666666667</c:v>
                </c:pt>
                <c:pt idx="304">
                  <c:v>0.211111111111111</c:v>
                </c:pt>
                <c:pt idx="305">
                  <c:v>0.211805555555556</c:v>
                </c:pt>
                <c:pt idx="306">
                  <c:v>0.21249999999999999</c:v>
                </c:pt>
                <c:pt idx="307">
                  <c:v>0.21319444444444399</c:v>
                </c:pt>
                <c:pt idx="308">
                  <c:v>0.21388888888888899</c:v>
                </c:pt>
                <c:pt idx="309">
                  <c:v>0.21458333333333299</c:v>
                </c:pt>
                <c:pt idx="310">
                  <c:v>0.21527777777777801</c:v>
                </c:pt>
                <c:pt idx="311">
                  <c:v>0.21597222222222201</c:v>
                </c:pt>
                <c:pt idx="312">
                  <c:v>0.21666666666666701</c:v>
                </c:pt>
                <c:pt idx="313">
                  <c:v>0.21736111111111101</c:v>
                </c:pt>
                <c:pt idx="314">
                  <c:v>0.218055555555556</c:v>
                </c:pt>
                <c:pt idx="315">
                  <c:v>0.21875</c:v>
                </c:pt>
                <c:pt idx="316">
                  <c:v>0.219444444444444</c:v>
                </c:pt>
                <c:pt idx="317">
                  <c:v>0.22013888888888899</c:v>
                </c:pt>
                <c:pt idx="318">
                  <c:v>0.22083333333333299</c:v>
                </c:pt>
                <c:pt idx="319">
                  <c:v>0.22152777777777799</c:v>
                </c:pt>
                <c:pt idx="320">
                  <c:v>0.22222222222222199</c:v>
                </c:pt>
                <c:pt idx="321">
                  <c:v>0.22291666666666701</c:v>
                </c:pt>
                <c:pt idx="322">
                  <c:v>0.22361111111111101</c:v>
                </c:pt>
                <c:pt idx="323">
                  <c:v>0.22430555555555601</c:v>
                </c:pt>
                <c:pt idx="324">
                  <c:v>0.22500000000000001</c:v>
                </c:pt>
                <c:pt idx="325">
                  <c:v>0.225694444444444</c:v>
                </c:pt>
                <c:pt idx="326">
                  <c:v>0.226388888888889</c:v>
                </c:pt>
                <c:pt idx="327">
                  <c:v>0.227083333333333</c:v>
                </c:pt>
                <c:pt idx="328">
                  <c:v>0.227777777777778</c:v>
                </c:pt>
                <c:pt idx="329">
                  <c:v>0.22847222222222199</c:v>
                </c:pt>
                <c:pt idx="330">
                  <c:v>0.22916666666666699</c:v>
                </c:pt>
                <c:pt idx="331">
                  <c:v>0.22986111111111099</c:v>
                </c:pt>
                <c:pt idx="332">
                  <c:v>0.23055555555555601</c:v>
                </c:pt>
                <c:pt idx="333">
                  <c:v>0.23125000000000001</c:v>
                </c:pt>
                <c:pt idx="334">
                  <c:v>0.23194444444444401</c:v>
                </c:pt>
                <c:pt idx="335">
                  <c:v>0.23263888888888901</c:v>
                </c:pt>
                <c:pt idx="336">
                  <c:v>0.233333333333333</c:v>
                </c:pt>
                <c:pt idx="337">
                  <c:v>0.234027777777778</c:v>
                </c:pt>
                <c:pt idx="338">
                  <c:v>0.234722222222222</c:v>
                </c:pt>
                <c:pt idx="339">
                  <c:v>0.235416666666667</c:v>
                </c:pt>
                <c:pt idx="340">
                  <c:v>0.23611111111111099</c:v>
                </c:pt>
                <c:pt idx="341">
                  <c:v>0.23680555555555599</c:v>
                </c:pt>
                <c:pt idx="342">
                  <c:v>0.23749999999999999</c:v>
                </c:pt>
                <c:pt idx="343">
                  <c:v>0.23819444444444399</c:v>
                </c:pt>
                <c:pt idx="344">
                  <c:v>0.23888888888888901</c:v>
                </c:pt>
                <c:pt idx="345">
                  <c:v>0.23958333333333301</c:v>
                </c:pt>
                <c:pt idx="346">
                  <c:v>0.24027777777777801</c:v>
                </c:pt>
                <c:pt idx="347">
                  <c:v>0.240972222222222</c:v>
                </c:pt>
                <c:pt idx="348">
                  <c:v>0.241666666666667</c:v>
                </c:pt>
                <c:pt idx="349">
                  <c:v>0.242361111111111</c:v>
                </c:pt>
                <c:pt idx="350">
                  <c:v>0.243055555555556</c:v>
                </c:pt>
                <c:pt idx="351">
                  <c:v>0.24374999999999999</c:v>
                </c:pt>
                <c:pt idx="352">
                  <c:v>0.24444444444444399</c:v>
                </c:pt>
                <c:pt idx="353">
                  <c:v>0.24513888888888899</c:v>
                </c:pt>
                <c:pt idx="354">
                  <c:v>0.24583333333333299</c:v>
                </c:pt>
                <c:pt idx="355">
                  <c:v>0.24652777777777801</c:v>
                </c:pt>
                <c:pt idx="356">
                  <c:v>0.24722222222222201</c:v>
                </c:pt>
                <c:pt idx="357">
                  <c:v>0.24791666666666701</c:v>
                </c:pt>
                <c:pt idx="358">
                  <c:v>0.24861111111111101</c:v>
                </c:pt>
                <c:pt idx="359">
                  <c:v>0.249305555555556</c:v>
                </c:pt>
                <c:pt idx="360">
                  <c:v>0.25</c:v>
                </c:pt>
                <c:pt idx="361">
                  <c:v>0.250694444444444</c:v>
                </c:pt>
                <c:pt idx="362">
                  <c:v>0.25138888888888899</c:v>
                </c:pt>
                <c:pt idx="363">
                  <c:v>0.25208333333333299</c:v>
                </c:pt>
                <c:pt idx="364">
                  <c:v>0.25277777777777799</c:v>
                </c:pt>
                <c:pt idx="365">
                  <c:v>0.25347222222222199</c:v>
                </c:pt>
                <c:pt idx="366">
                  <c:v>0.25416666666666698</c:v>
                </c:pt>
                <c:pt idx="367">
                  <c:v>0.25486111111111098</c:v>
                </c:pt>
                <c:pt idx="368">
                  <c:v>0.25555555555555598</c:v>
                </c:pt>
                <c:pt idx="369">
                  <c:v>0.25624999999999998</c:v>
                </c:pt>
                <c:pt idx="370">
                  <c:v>0.25694444444444398</c:v>
                </c:pt>
                <c:pt idx="371">
                  <c:v>0.25763888888888897</c:v>
                </c:pt>
                <c:pt idx="372">
                  <c:v>0.25833333333333303</c:v>
                </c:pt>
                <c:pt idx="373">
                  <c:v>0.25902777777777802</c:v>
                </c:pt>
                <c:pt idx="374">
                  <c:v>0.25972222222222202</c:v>
                </c:pt>
                <c:pt idx="375">
                  <c:v>0.26041666666666702</c:v>
                </c:pt>
                <c:pt idx="376">
                  <c:v>0.26111111111111102</c:v>
                </c:pt>
                <c:pt idx="377">
                  <c:v>0.26180555555555601</c:v>
                </c:pt>
                <c:pt idx="378">
                  <c:v>0.26250000000000001</c:v>
                </c:pt>
                <c:pt idx="379">
                  <c:v>0.26319444444444401</c:v>
                </c:pt>
                <c:pt idx="380">
                  <c:v>0.26388888888888901</c:v>
                </c:pt>
                <c:pt idx="381">
                  <c:v>0.264583333333333</c:v>
                </c:pt>
                <c:pt idx="382">
                  <c:v>0.265277777777778</c:v>
                </c:pt>
                <c:pt idx="383">
                  <c:v>0.265972222222222</c:v>
                </c:pt>
                <c:pt idx="384">
                  <c:v>0.266666666666667</c:v>
                </c:pt>
                <c:pt idx="385">
                  <c:v>0.26736111111111099</c:v>
                </c:pt>
                <c:pt idx="386">
                  <c:v>0.26805555555555599</c:v>
                </c:pt>
                <c:pt idx="387">
                  <c:v>0.26874999999999999</c:v>
                </c:pt>
                <c:pt idx="388">
                  <c:v>0.26944444444444399</c:v>
                </c:pt>
                <c:pt idx="389">
                  <c:v>0.27013888888888898</c:v>
                </c:pt>
                <c:pt idx="390">
                  <c:v>0.27083333333333298</c:v>
                </c:pt>
                <c:pt idx="391">
                  <c:v>0.27152777777777798</c:v>
                </c:pt>
                <c:pt idx="392">
                  <c:v>0.27222222222222198</c:v>
                </c:pt>
                <c:pt idx="393">
                  <c:v>0.27291666666666697</c:v>
                </c:pt>
                <c:pt idx="394">
                  <c:v>0.27361111111111103</c:v>
                </c:pt>
                <c:pt idx="395">
                  <c:v>0.27430555555555602</c:v>
                </c:pt>
                <c:pt idx="396">
                  <c:v>0.27500000000000002</c:v>
                </c:pt>
                <c:pt idx="397">
                  <c:v>0.27569444444444402</c:v>
                </c:pt>
                <c:pt idx="398">
                  <c:v>0.27638888888888902</c:v>
                </c:pt>
                <c:pt idx="399">
                  <c:v>0.27708333333333302</c:v>
                </c:pt>
                <c:pt idx="400">
                  <c:v>0.27777777777777801</c:v>
                </c:pt>
                <c:pt idx="401">
                  <c:v>0.27847222222222201</c:v>
                </c:pt>
                <c:pt idx="402">
                  <c:v>0.27916666666666701</c:v>
                </c:pt>
                <c:pt idx="403">
                  <c:v>0.27986111111111101</c:v>
                </c:pt>
                <c:pt idx="404">
                  <c:v>0.280555555555556</c:v>
                </c:pt>
                <c:pt idx="405">
                  <c:v>0.28125</c:v>
                </c:pt>
                <c:pt idx="406">
                  <c:v>0.281944444444444</c:v>
                </c:pt>
                <c:pt idx="407">
                  <c:v>0.28263888888888899</c:v>
                </c:pt>
                <c:pt idx="408">
                  <c:v>0.28333333333333299</c:v>
                </c:pt>
                <c:pt idx="409">
                  <c:v>0.28402777777777799</c:v>
                </c:pt>
                <c:pt idx="410">
                  <c:v>0.28472222222222199</c:v>
                </c:pt>
                <c:pt idx="411">
                  <c:v>0.28541666666666698</c:v>
                </c:pt>
                <c:pt idx="412">
                  <c:v>0.28611111111111098</c:v>
                </c:pt>
                <c:pt idx="413">
                  <c:v>0.28680555555555598</c:v>
                </c:pt>
                <c:pt idx="414">
                  <c:v>0.28749999999999998</c:v>
                </c:pt>
                <c:pt idx="415">
                  <c:v>0.28819444444444398</c:v>
                </c:pt>
                <c:pt idx="416">
                  <c:v>0.28888888888888897</c:v>
                </c:pt>
                <c:pt idx="417">
                  <c:v>0.28958333333333303</c:v>
                </c:pt>
                <c:pt idx="418">
                  <c:v>0.29027777777777802</c:v>
                </c:pt>
                <c:pt idx="419">
                  <c:v>0.29097222222222202</c:v>
                </c:pt>
                <c:pt idx="420">
                  <c:v>0.29166666666666702</c:v>
                </c:pt>
                <c:pt idx="421">
                  <c:v>0.29236111111111102</c:v>
                </c:pt>
                <c:pt idx="422">
                  <c:v>0.29305555555555601</c:v>
                </c:pt>
                <c:pt idx="423">
                  <c:v>0.29375000000000001</c:v>
                </c:pt>
                <c:pt idx="424">
                  <c:v>0.29444444444444401</c:v>
                </c:pt>
                <c:pt idx="425">
                  <c:v>0.29513888888888901</c:v>
                </c:pt>
                <c:pt idx="426">
                  <c:v>0.295833333333333</c:v>
                </c:pt>
                <c:pt idx="427">
                  <c:v>0.296527777777778</c:v>
                </c:pt>
                <c:pt idx="428">
                  <c:v>0.297222222222222</c:v>
                </c:pt>
                <c:pt idx="429">
                  <c:v>0.297916666666667</c:v>
                </c:pt>
                <c:pt idx="430">
                  <c:v>0.29861111111111099</c:v>
                </c:pt>
                <c:pt idx="431">
                  <c:v>0.29930555555555599</c:v>
                </c:pt>
                <c:pt idx="432">
                  <c:v>0.3</c:v>
                </c:pt>
                <c:pt idx="433">
                  <c:v>0.30069444444444399</c:v>
                </c:pt>
                <c:pt idx="434">
                  <c:v>0.30138888888888898</c:v>
                </c:pt>
                <c:pt idx="435">
                  <c:v>0.30208333333333298</c:v>
                </c:pt>
                <c:pt idx="436">
                  <c:v>0.30277777777777798</c:v>
                </c:pt>
                <c:pt idx="437">
                  <c:v>0.30347222222222198</c:v>
                </c:pt>
                <c:pt idx="438">
                  <c:v>0.30416666666666697</c:v>
                </c:pt>
                <c:pt idx="439">
                  <c:v>0.30486111111111103</c:v>
                </c:pt>
                <c:pt idx="440">
                  <c:v>0.30555555555555602</c:v>
                </c:pt>
                <c:pt idx="441">
                  <c:v>0.30625000000000002</c:v>
                </c:pt>
                <c:pt idx="442">
                  <c:v>0.30694444444444402</c:v>
                </c:pt>
                <c:pt idx="443">
                  <c:v>0.30763888888888902</c:v>
                </c:pt>
                <c:pt idx="444">
                  <c:v>0.30833333333333302</c:v>
                </c:pt>
                <c:pt idx="445">
                  <c:v>0.30902777777777801</c:v>
                </c:pt>
                <c:pt idx="446">
                  <c:v>0.30972222222222201</c:v>
                </c:pt>
                <c:pt idx="447">
                  <c:v>0.31041666666666701</c:v>
                </c:pt>
                <c:pt idx="448">
                  <c:v>0.31111111111111101</c:v>
                </c:pt>
                <c:pt idx="449">
                  <c:v>0.311805555555556</c:v>
                </c:pt>
                <c:pt idx="450">
                  <c:v>0.3125</c:v>
                </c:pt>
                <c:pt idx="451">
                  <c:v>0.313194444444444</c:v>
                </c:pt>
                <c:pt idx="452">
                  <c:v>0.31388888888888899</c:v>
                </c:pt>
                <c:pt idx="453">
                  <c:v>0.31458333333333299</c:v>
                </c:pt>
                <c:pt idx="454">
                  <c:v>0.31527777777777799</c:v>
                </c:pt>
                <c:pt idx="455">
                  <c:v>0.31597222222222199</c:v>
                </c:pt>
                <c:pt idx="456">
                  <c:v>0.31666666666666698</c:v>
                </c:pt>
                <c:pt idx="457">
                  <c:v>0.31736111111111098</c:v>
                </c:pt>
                <c:pt idx="458">
                  <c:v>0.31805555555555598</c:v>
                </c:pt>
                <c:pt idx="459">
                  <c:v>0.31874999999999998</c:v>
                </c:pt>
                <c:pt idx="460">
                  <c:v>0.31944444444444398</c:v>
                </c:pt>
                <c:pt idx="461">
                  <c:v>0.32013888888888897</c:v>
                </c:pt>
                <c:pt idx="462">
                  <c:v>0.32083333333333303</c:v>
                </c:pt>
                <c:pt idx="463">
                  <c:v>0.32152777777777802</c:v>
                </c:pt>
                <c:pt idx="464">
                  <c:v>0.32222222222222202</c:v>
                </c:pt>
                <c:pt idx="465">
                  <c:v>0.32291666666666702</c:v>
                </c:pt>
                <c:pt idx="466">
                  <c:v>0.32361111111111102</c:v>
                </c:pt>
                <c:pt idx="467">
                  <c:v>0.32430555555555601</c:v>
                </c:pt>
                <c:pt idx="468">
                  <c:v>0.32500000000000001</c:v>
                </c:pt>
                <c:pt idx="469">
                  <c:v>0.32569444444444401</c:v>
                </c:pt>
                <c:pt idx="470">
                  <c:v>0.32638888888888901</c:v>
                </c:pt>
                <c:pt idx="471">
                  <c:v>0.327083333333333</c:v>
                </c:pt>
                <c:pt idx="472">
                  <c:v>0.327777777777778</c:v>
                </c:pt>
                <c:pt idx="473">
                  <c:v>0.328472222222222</c:v>
                </c:pt>
                <c:pt idx="474">
                  <c:v>0.329166666666667</c:v>
                </c:pt>
                <c:pt idx="475">
                  <c:v>0.32986111111111099</c:v>
                </c:pt>
                <c:pt idx="476">
                  <c:v>0.33055555555555599</c:v>
                </c:pt>
                <c:pt idx="477">
                  <c:v>0.33124999999999999</c:v>
                </c:pt>
                <c:pt idx="478">
                  <c:v>0.33194444444444399</c:v>
                </c:pt>
                <c:pt idx="479">
                  <c:v>0.33263888888888898</c:v>
                </c:pt>
                <c:pt idx="480">
                  <c:v>0.33333333333333298</c:v>
                </c:pt>
                <c:pt idx="481">
                  <c:v>0.33402777777777798</c:v>
                </c:pt>
                <c:pt idx="482">
                  <c:v>0.33472222222222198</c:v>
                </c:pt>
                <c:pt idx="483">
                  <c:v>0.33541666666666697</c:v>
                </c:pt>
                <c:pt idx="484">
                  <c:v>0.33611111111111103</c:v>
                </c:pt>
                <c:pt idx="485">
                  <c:v>0.33680555555555602</c:v>
                </c:pt>
                <c:pt idx="486">
                  <c:v>0.33750000000000002</c:v>
                </c:pt>
                <c:pt idx="487">
                  <c:v>0.33819444444444402</c:v>
                </c:pt>
                <c:pt idx="488">
                  <c:v>0.33888888888888902</c:v>
                </c:pt>
                <c:pt idx="489">
                  <c:v>0.33958333333333302</c:v>
                </c:pt>
                <c:pt idx="490">
                  <c:v>0.34027777777777801</c:v>
                </c:pt>
                <c:pt idx="491">
                  <c:v>0.34097222222222201</c:v>
                </c:pt>
                <c:pt idx="492">
                  <c:v>0.34166666666666701</c:v>
                </c:pt>
                <c:pt idx="493">
                  <c:v>0.34236111111111101</c:v>
                </c:pt>
                <c:pt idx="494">
                  <c:v>0.343055555555556</c:v>
                </c:pt>
                <c:pt idx="495">
                  <c:v>0.34375</c:v>
                </c:pt>
                <c:pt idx="496">
                  <c:v>0.344444444444444</c:v>
                </c:pt>
                <c:pt idx="497">
                  <c:v>0.34513888888888899</c:v>
                </c:pt>
                <c:pt idx="498">
                  <c:v>0.34583333333333299</c:v>
                </c:pt>
                <c:pt idx="499">
                  <c:v>0.34652777777777799</c:v>
                </c:pt>
                <c:pt idx="500">
                  <c:v>0.34722222222222199</c:v>
                </c:pt>
                <c:pt idx="501">
                  <c:v>0.34791666666666698</c:v>
                </c:pt>
                <c:pt idx="502">
                  <c:v>0.34861111111111098</c:v>
                </c:pt>
                <c:pt idx="503">
                  <c:v>0.34930555555555598</c:v>
                </c:pt>
                <c:pt idx="504">
                  <c:v>0.35</c:v>
                </c:pt>
                <c:pt idx="505">
                  <c:v>0.35069444444444398</c:v>
                </c:pt>
                <c:pt idx="506">
                  <c:v>0.35138888888888897</c:v>
                </c:pt>
                <c:pt idx="507">
                  <c:v>0.35208333333333303</c:v>
                </c:pt>
                <c:pt idx="508">
                  <c:v>0.35277777777777802</c:v>
                </c:pt>
                <c:pt idx="509">
                  <c:v>0.35347222222222202</c:v>
                </c:pt>
                <c:pt idx="510">
                  <c:v>0.35416666666666702</c:v>
                </c:pt>
                <c:pt idx="511">
                  <c:v>0.35486111111111102</c:v>
                </c:pt>
                <c:pt idx="512">
                  <c:v>0.35555555555555601</c:v>
                </c:pt>
                <c:pt idx="513">
                  <c:v>0.35625000000000001</c:v>
                </c:pt>
                <c:pt idx="514">
                  <c:v>0.35694444444444401</c:v>
                </c:pt>
                <c:pt idx="515">
                  <c:v>0.35763888888888901</c:v>
                </c:pt>
                <c:pt idx="516">
                  <c:v>0.358333333333333</c:v>
                </c:pt>
                <c:pt idx="517">
                  <c:v>0.359027777777778</c:v>
                </c:pt>
                <c:pt idx="518">
                  <c:v>0.359722222222222</c:v>
                </c:pt>
                <c:pt idx="519">
                  <c:v>0.360416666666667</c:v>
                </c:pt>
                <c:pt idx="520">
                  <c:v>0.36111111111111099</c:v>
                </c:pt>
                <c:pt idx="521">
                  <c:v>0.36180555555555599</c:v>
                </c:pt>
                <c:pt idx="522">
                  <c:v>0.36249999999999999</c:v>
                </c:pt>
                <c:pt idx="523">
                  <c:v>0.36319444444444399</c:v>
                </c:pt>
                <c:pt idx="524">
                  <c:v>0.36388888888888898</c:v>
                </c:pt>
                <c:pt idx="525">
                  <c:v>0.36458333333333298</c:v>
                </c:pt>
                <c:pt idx="526">
                  <c:v>0.36527777777777798</c:v>
                </c:pt>
                <c:pt idx="527">
                  <c:v>0.36597222222222198</c:v>
                </c:pt>
                <c:pt idx="528">
                  <c:v>0.36666666666666697</c:v>
                </c:pt>
                <c:pt idx="529">
                  <c:v>0.36736111111111103</c:v>
                </c:pt>
                <c:pt idx="530">
                  <c:v>0.36805555555555602</c:v>
                </c:pt>
                <c:pt idx="531">
                  <c:v>0.36875000000000002</c:v>
                </c:pt>
                <c:pt idx="532">
                  <c:v>0.36944444444444402</c:v>
                </c:pt>
                <c:pt idx="533">
                  <c:v>0.37013888888888902</c:v>
                </c:pt>
                <c:pt idx="534">
                  <c:v>0.37083333333333302</c:v>
                </c:pt>
                <c:pt idx="535">
                  <c:v>0.37152777777777801</c:v>
                </c:pt>
                <c:pt idx="536">
                  <c:v>0.37222222222222201</c:v>
                </c:pt>
                <c:pt idx="537">
                  <c:v>0.37291666666666701</c:v>
                </c:pt>
                <c:pt idx="538">
                  <c:v>0.37361111111111101</c:v>
                </c:pt>
                <c:pt idx="539">
                  <c:v>0.374305555555556</c:v>
                </c:pt>
                <c:pt idx="540">
                  <c:v>0.375</c:v>
                </c:pt>
                <c:pt idx="541">
                  <c:v>0.375694444444444</c:v>
                </c:pt>
                <c:pt idx="542">
                  <c:v>0.37638888888888899</c:v>
                </c:pt>
                <c:pt idx="543">
                  <c:v>0.37708333333333299</c:v>
                </c:pt>
                <c:pt idx="544">
                  <c:v>0.37777777777777799</c:v>
                </c:pt>
                <c:pt idx="545">
                  <c:v>0.37847222222222199</c:v>
                </c:pt>
                <c:pt idx="546">
                  <c:v>0.37916666666666698</c:v>
                </c:pt>
                <c:pt idx="547">
                  <c:v>0.37986111111111098</c:v>
                </c:pt>
                <c:pt idx="548">
                  <c:v>0.38055555555555598</c:v>
                </c:pt>
                <c:pt idx="549">
                  <c:v>0.38124999999999998</c:v>
                </c:pt>
                <c:pt idx="550">
                  <c:v>0.38194444444444398</c:v>
                </c:pt>
                <c:pt idx="551">
                  <c:v>0.38263888888888897</c:v>
                </c:pt>
                <c:pt idx="552">
                  <c:v>0.38333333333333303</c:v>
                </c:pt>
                <c:pt idx="553">
                  <c:v>0.38402777777777802</c:v>
                </c:pt>
                <c:pt idx="554">
                  <c:v>0.38472222222222202</c:v>
                </c:pt>
                <c:pt idx="555">
                  <c:v>0.38541666666666702</c:v>
                </c:pt>
                <c:pt idx="556">
                  <c:v>0.38611111111111102</c:v>
                </c:pt>
                <c:pt idx="557">
                  <c:v>0.38680555555555601</c:v>
                </c:pt>
                <c:pt idx="558">
                  <c:v>0.38750000000000001</c:v>
                </c:pt>
                <c:pt idx="559">
                  <c:v>0.38819444444444401</c:v>
                </c:pt>
                <c:pt idx="560">
                  <c:v>0.38888888888888901</c:v>
                </c:pt>
                <c:pt idx="561">
                  <c:v>0.389583333333333</c:v>
                </c:pt>
                <c:pt idx="562">
                  <c:v>0.390277777777778</c:v>
                </c:pt>
                <c:pt idx="563">
                  <c:v>0.390972222222222</c:v>
                </c:pt>
                <c:pt idx="564">
                  <c:v>0.391666666666667</c:v>
                </c:pt>
                <c:pt idx="565">
                  <c:v>0.39236111111111099</c:v>
                </c:pt>
                <c:pt idx="566">
                  <c:v>0.39305555555555599</c:v>
                </c:pt>
                <c:pt idx="567">
                  <c:v>0.39374999999999999</c:v>
                </c:pt>
                <c:pt idx="568">
                  <c:v>0.39444444444444399</c:v>
                </c:pt>
                <c:pt idx="569">
                  <c:v>0.39513888888888898</c:v>
                </c:pt>
                <c:pt idx="570">
                  <c:v>0.39583333333333298</c:v>
                </c:pt>
                <c:pt idx="571">
                  <c:v>0.39652777777777798</c:v>
                </c:pt>
                <c:pt idx="572">
                  <c:v>0.39722222222222198</c:v>
                </c:pt>
                <c:pt idx="573">
                  <c:v>0.39791666666666697</c:v>
                </c:pt>
                <c:pt idx="574">
                  <c:v>0.39861111111111103</c:v>
                </c:pt>
                <c:pt idx="575">
                  <c:v>0.39930555555555602</c:v>
                </c:pt>
                <c:pt idx="576">
                  <c:v>0.4</c:v>
                </c:pt>
                <c:pt idx="577">
                  <c:v>0.40069444444444402</c:v>
                </c:pt>
                <c:pt idx="578">
                  <c:v>0.40138888888888902</c:v>
                </c:pt>
                <c:pt idx="579">
                  <c:v>0.40208333333333302</c:v>
                </c:pt>
                <c:pt idx="580">
                  <c:v>0.40277777777777801</c:v>
                </c:pt>
                <c:pt idx="581">
                  <c:v>0.40347222222222201</c:v>
                </c:pt>
                <c:pt idx="582">
                  <c:v>0.40416666666666701</c:v>
                </c:pt>
                <c:pt idx="583">
                  <c:v>0.40486111111111101</c:v>
                </c:pt>
                <c:pt idx="584">
                  <c:v>0.405555555555556</c:v>
                </c:pt>
                <c:pt idx="585">
                  <c:v>0.40625</c:v>
                </c:pt>
                <c:pt idx="586">
                  <c:v>0.406944444444444</c:v>
                </c:pt>
                <c:pt idx="587">
                  <c:v>0.40763888888888899</c:v>
                </c:pt>
                <c:pt idx="588">
                  <c:v>0.40833333333333299</c:v>
                </c:pt>
                <c:pt idx="589">
                  <c:v>0.40902777777777799</c:v>
                </c:pt>
                <c:pt idx="590">
                  <c:v>0.40972222222222199</c:v>
                </c:pt>
                <c:pt idx="591">
                  <c:v>0.41041666666666698</c:v>
                </c:pt>
                <c:pt idx="592">
                  <c:v>0.41111111111111098</c:v>
                </c:pt>
                <c:pt idx="593">
                  <c:v>0.41180555555555598</c:v>
                </c:pt>
                <c:pt idx="594">
                  <c:v>0.41249999999999998</c:v>
                </c:pt>
                <c:pt idx="595">
                  <c:v>0.41319444444444398</c:v>
                </c:pt>
                <c:pt idx="596">
                  <c:v>0.41388888888888897</c:v>
                </c:pt>
                <c:pt idx="597">
                  <c:v>0.41458333333333303</c:v>
                </c:pt>
                <c:pt idx="598">
                  <c:v>0.41527777777777802</c:v>
                </c:pt>
                <c:pt idx="599">
                  <c:v>0.41597222222222202</c:v>
                </c:pt>
                <c:pt idx="600">
                  <c:v>0.41666666666666702</c:v>
                </c:pt>
                <c:pt idx="601">
                  <c:v>0.41736111111111102</c:v>
                </c:pt>
                <c:pt idx="602">
                  <c:v>0.41805555555555601</c:v>
                </c:pt>
                <c:pt idx="603">
                  <c:v>0.41875000000000001</c:v>
                </c:pt>
                <c:pt idx="604">
                  <c:v>0.41944444444444401</c:v>
                </c:pt>
                <c:pt idx="605">
                  <c:v>0.42013888888888901</c:v>
                </c:pt>
                <c:pt idx="606">
                  <c:v>0.420833333333333</c:v>
                </c:pt>
                <c:pt idx="607">
                  <c:v>0.421527777777778</c:v>
                </c:pt>
                <c:pt idx="608">
                  <c:v>0.422222222222222</c:v>
                </c:pt>
                <c:pt idx="609">
                  <c:v>0.422916666666667</c:v>
                </c:pt>
                <c:pt idx="610">
                  <c:v>0.42361111111111099</c:v>
                </c:pt>
                <c:pt idx="611">
                  <c:v>0.42430555555555599</c:v>
                </c:pt>
                <c:pt idx="612">
                  <c:v>0.42499999999999999</c:v>
                </c:pt>
                <c:pt idx="613">
                  <c:v>0.42569444444444399</c:v>
                </c:pt>
                <c:pt idx="614">
                  <c:v>0.42638888888888898</c:v>
                </c:pt>
                <c:pt idx="615">
                  <c:v>0.42708333333333298</c:v>
                </c:pt>
                <c:pt idx="616">
                  <c:v>0.42777777777777798</c:v>
                </c:pt>
                <c:pt idx="617">
                  <c:v>0.42847222222222198</c:v>
                </c:pt>
                <c:pt idx="618">
                  <c:v>0.42916666666666697</c:v>
                </c:pt>
                <c:pt idx="619">
                  <c:v>0.42986111111111103</c:v>
                </c:pt>
                <c:pt idx="620">
                  <c:v>0.43055555555555602</c:v>
                </c:pt>
                <c:pt idx="621">
                  <c:v>0.43125000000000002</c:v>
                </c:pt>
                <c:pt idx="622">
                  <c:v>0.43194444444444402</c:v>
                </c:pt>
                <c:pt idx="623">
                  <c:v>0.43263888888888902</c:v>
                </c:pt>
                <c:pt idx="624">
                  <c:v>0.43333333333333302</c:v>
                </c:pt>
                <c:pt idx="625">
                  <c:v>0.43402777777777801</c:v>
                </c:pt>
                <c:pt idx="626">
                  <c:v>0.43472222222222201</c:v>
                </c:pt>
                <c:pt idx="627">
                  <c:v>0.43541666666666701</c:v>
                </c:pt>
                <c:pt idx="628">
                  <c:v>0.43611111111111101</c:v>
                </c:pt>
                <c:pt idx="629">
                  <c:v>0.436805555555556</c:v>
                </c:pt>
                <c:pt idx="630">
                  <c:v>0.4375</c:v>
                </c:pt>
                <c:pt idx="631">
                  <c:v>0.438194444444444</c:v>
                </c:pt>
                <c:pt idx="632">
                  <c:v>0.43888888888888899</c:v>
                </c:pt>
                <c:pt idx="633">
                  <c:v>0.43958333333333299</c:v>
                </c:pt>
                <c:pt idx="634">
                  <c:v>0.44027777777777799</c:v>
                </c:pt>
                <c:pt idx="635">
                  <c:v>0.44097222222222199</c:v>
                </c:pt>
                <c:pt idx="636">
                  <c:v>0.44166666666666698</c:v>
                </c:pt>
                <c:pt idx="637">
                  <c:v>0.44236111111111098</c:v>
                </c:pt>
                <c:pt idx="638">
                  <c:v>0.44305555555555598</c:v>
                </c:pt>
                <c:pt idx="639">
                  <c:v>0.44374999999999998</c:v>
                </c:pt>
                <c:pt idx="640">
                  <c:v>0.44444444444444398</c:v>
                </c:pt>
                <c:pt idx="641">
                  <c:v>0.44513888888888897</c:v>
                </c:pt>
                <c:pt idx="642">
                  <c:v>0.44583333333333303</c:v>
                </c:pt>
                <c:pt idx="643">
                  <c:v>0.44652777777777802</c:v>
                </c:pt>
                <c:pt idx="644">
                  <c:v>0.44722222222222202</c:v>
                </c:pt>
                <c:pt idx="645">
                  <c:v>0.44791666666666702</c:v>
                </c:pt>
                <c:pt idx="646">
                  <c:v>0.44861111111111102</c:v>
                </c:pt>
                <c:pt idx="647">
                  <c:v>0.44930555555555601</c:v>
                </c:pt>
                <c:pt idx="648">
                  <c:v>0.45</c:v>
                </c:pt>
                <c:pt idx="649">
                  <c:v>0.45069444444444401</c:v>
                </c:pt>
                <c:pt idx="650">
                  <c:v>0.45138888888888901</c:v>
                </c:pt>
                <c:pt idx="651">
                  <c:v>0.452083333333333</c:v>
                </c:pt>
                <c:pt idx="652">
                  <c:v>0.452777777777778</c:v>
                </c:pt>
                <c:pt idx="653">
                  <c:v>0.453472222222222</c:v>
                </c:pt>
                <c:pt idx="654">
                  <c:v>0.454166666666667</c:v>
                </c:pt>
                <c:pt idx="655">
                  <c:v>0.45486111111111099</c:v>
                </c:pt>
                <c:pt idx="656">
                  <c:v>0.45555555555555599</c:v>
                </c:pt>
                <c:pt idx="657">
                  <c:v>0.45624999999999999</c:v>
                </c:pt>
                <c:pt idx="658">
                  <c:v>0.45694444444444399</c:v>
                </c:pt>
                <c:pt idx="659">
                  <c:v>0.45763888888888898</c:v>
                </c:pt>
                <c:pt idx="660">
                  <c:v>0.45833333333333298</c:v>
                </c:pt>
                <c:pt idx="661">
                  <c:v>0.45902777777777798</c:v>
                </c:pt>
                <c:pt idx="662">
                  <c:v>0.45972222222222198</c:v>
                </c:pt>
                <c:pt idx="663">
                  <c:v>0.46041666666666697</c:v>
                </c:pt>
                <c:pt idx="664">
                  <c:v>0.46111111111111103</c:v>
                </c:pt>
                <c:pt idx="665">
                  <c:v>0.46180555555555602</c:v>
                </c:pt>
                <c:pt idx="666">
                  <c:v>0.46250000000000002</c:v>
                </c:pt>
                <c:pt idx="667">
                  <c:v>0.46319444444444402</c:v>
                </c:pt>
                <c:pt idx="668">
                  <c:v>0.46388888888888902</c:v>
                </c:pt>
                <c:pt idx="669">
                  <c:v>0.46458333333333302</c:v>
                </c:pt>
                <c:pt idx="670">
                  <c:v>0.46527777777777801</c:v>
                </c:pt>
                <c:pt idx="671">
                  <c:v>0.46597222222222201</c:v>
                </c:pt>
                <c:pt idx="672">
                  <c:v>0.46666666666666701</c:v>
                </c:pt>
                <c:pt idx="673">
                  <c:v>0.46736111111111101</c:v>
                </c:pt>
                <c:pt idx="674">
                  <c:v>0.468055555555556</c:v>
                </c:pt>
                <c:pt idx="675">
                  <c:v>0.46875</c:v>
                </c:pt>
                <c:pt idx="676">
                  <c:v>0.469444444444444</c:v>
                </c:pt>
                <c:pt idx="677">
                  <c:v>0.47013888888888899</c:v>
                </c:pt>
                <c:pt idx="678">
                  <c:v>0.47083333333333299</c:v>
                </c:pt>
                <c:pt idx="679">
                  <c:v>0.47152777777777799</c:v>
                </c:pt>
                <c:pt idx="680">
                  <c:v>0.47222222222222199</c:v>
                </c:pt>
                <c:pt idx="681">
                  <c:v>0.47291666666666698</c:v>
                </c:pt>
                <c:pt idx="682">
                  <c:v>0.47361111111111098</c:v>
                </c:pt>
                <c:pt idx="683">
                  <c:v>0.47430555555555598</c:v>
                </c:pt>
                <c:pt idx="684">
                  <c:v>0.47499999999999998</c:v>
                </c:pt>
                <c:pt idx="685">
                  <c:v>0.47569444444444398</c:v>
                </c:pt>
                <c:pt idx="686">
                  <c:v>0.47638888888888897</c:v>
                </c:pt>
                <c:pt idx="687">
                  <c:v>0.47708333333333303</c:v>
                </c:pt>
                <c:pt idx="688">
                  <c:v>0.47777777777777802</c:v>
                </c:pt>
                <c:pt idx="689">
                  <c:v>0.47847222222222202</c:v>
                </c:pt>
                <c:pt idx="690">
                  <c:v>0.47916666666666702</c:v>
                </c:pt>
                <c:pt idx="691">
                  <c:v>0.47986111111111102</c:v>
                </c:pt>
                <c:pt idx="692">
                  <c:v>0.48055555555555601</c:v>
                </c:pt>
                <c:pt idx="693">
                  <c:v>0.48125000000000001</c:v>
                </c:pt>
                <c:pt idx="694">
                  <c:v>0.48194444444444401</c:v>
                </c:pt>
                <c:pt idx="695">
                  <c:v>0.48263888888888901</c:v>
                </c:pt>
                <c:pt idx="696">
                  <c:v>0.483333333333333</c:v>
                </c:pt>
                <c:pt idx="697">
                  <c:v>0.484027777777778</c:v>
                </c:pt>
                <c:pt idx="698">
                  <c:v>0.484722222222222</c:v>
                </c:pt>
                <c:pt idx="699">
                  <c:v>0.485416666666667</c:v>
                </c:pt>
                <c:pt idx="700">
                  <c:v>0.48611111111111099</c:v>
                </c:pt>
                <c:pt idx="701">
                  <c:v>0.48680555555555599</c:v>
                </c:pt>
                <c:pt idx="702">
                  <c:v>0.48749999999999999</c:v>
                </c:pt>
                <c:pt idx="703">
                  <c:v>0.48819444444444399</c:v>
                </c:pt>
                <c:pt idx="704">
                  <c:v>0.48888888888888898</c:v>
                </c:pt>
                <c:pt idx="705">
                  <c:v>0.48958333333333298</c:v>
                </c:pt>
                <c:pt idx="706">
                  <c:v>0.49027777777777798</c:v>
                </c:pt>
                <c:pt idx="707">
                  <c:v>0.49097222222222198</c:v>
                </c:pt>
                <c:pt idx="708">
                  <c:v>0.49166666666666697</c:v>
                </c:pt>
                <c:pt idx="709">
                  <c:v>0.49236111111111103</c:v>
                </c:pt>
                <c:pt idx="710">
                  <c:v>0.49305555555555602</c:v>
                </c:pt>
                <c:pt idx="711">
                  <c:v>0.49375000000000002</c:v>
                </c:pt>
                <c:pt idx="712">
                  <c:v>0.49444444444444402</c:v>
                </c:pt>
                <c:pt idx="713">
                  <c:v>0.49513888888888902</c:v>
                </c:pt>
                <c:pt idx="714">
                  <c:v>0.49583333333333302</c:v>
                </c:pt>
                <c:pt idx="715">
                  <c:v>0.49652777777777801</c:v>
                </c:pt>
                <c:pt idx="716">
                  <c:v>0.49722222222222201</c:v>
                </c:pt>
                <c:pt idx="717">
                  <c:v>0.49791666666666701</c:v>
                </c:pt>
                <c:pt idx="718">
                  <c:v>0.49861111111111101</c:v>
                </c:pt>
                <c:pt idx="719">
                  <c:v>0.499305555555556</c:v>
                </c:pt>
                <c:pt idx="720">
                  <c:v>0.5</c:v>
                </c:pt>
                <c:pt idx="721">
                  <c:v>0.500694444444444</c:v>
                </c:pt>
                <c:pt idx="722">
                  <c:v>0.50138888888888899</c:v>
                </c:pt>
                <c:pt idx="723">
                  <c:v>0.50208333333333299</c:v>
                </c:pt>
                <c:pt idx="724">
                  <c:v>0.50277777777777799</c:v>
                </c:pt>
                <c:pt idx="725">
                  <c:v>0.50347222222222199</c:v>
                </c:pt>
                <c:pt idx="726">
                  <c:v>0.50416666666666698</c:v>
                </c:pt>
                <c:pt idx="727">
                  <c:v>0.50486111111111098</c:v>
                </c:pt>
                <c:pt idx="728">
                  <c:v>0.50555555555555598</c:v>
                </c:pt>
                <c:pt idx="729">
                  <c:v>0.50624999999999998</c:v>
                </c:pt>
                <c:pt idx="730">
                  <c:v>0.50694444444444398</c:v>
                </c:pt>
                <c:pt idx="731">
                  <c:v>0.50763888888888897</c:v>
                </c:pt>
                <c:pt idx="732">
                  <c:v>0.50833333333333297</c:v>
                </c:pt>
                <c:pt idx="733">
                  <c:v>0.50902777777777797</c:v>
                </c:pt>
                <c:pt idx="734">
                  <c:v>0.50972222222222197</c:v>
                </c:pt>
                <c:pt idx="735">
                  <c:v>0.51041666666666696</c:v>
                </c:pt>
                <c:pt idx="736">
                  <c:v>0.51111111111111096</c:v>
                </c:pt>
                <c:pt idx="737">
                  <c:v>0.51180555555555596</c:v>
                </c:pt>
                <c:pt idx="738">
                  <c:v>0.51249999999999996</c:v>
                </c:pt>
                <c:pt idx="739">
                  <c:v>0.51319444444444495</c:v>
                </c:pt>
                <c:pt idx="740">
                  <c:v>0.51388888888888895</c:v>
                </c:pt>
                <c:pt idx="741">
                  <c:v>0.51458333333333295</c:v>
                </c:pt>
                <c:pt idx="742">
                  <c:v>0.51527777777777795</c:v>
                </c:pt>
                <c:pt idx="743">
                  <c:v>0.51597222222222205</c:v>
                </c:pt>
                <c:pt idx="744">
                  <c:v>0.51666666666666705</c:v>
                </c:pt>
                <c:pt idx="745">
                  <c:v>0.51736111111111105</c:v>
                </c:pt>
                <c:pt idx="746">
                  <c:v>0.51805555555555605</c:v>
                </c:pt>
                <c:pt idx="747">
                  <c:v>0.51875000000000004</c:v>
                </c:pt>
                <c:pt idx="748">
                  <c:v>0.51944444444444404</c:v>
                </c:pt>
                <c:pt idx="749">
                  <c:v>0.52013888888888904</c:v>
                </c:pt>
                <c:pt idx="750">
                  <c:v>0.52083333333333304</c:v>
                </c:pt>
                <c:pt idx="751">
                  <c:v>0.52152777777777803</c:v>
                </c:pt>
                <c:pt idx="752">
                  <c:v>0.52222222222222203</c:v>
                </c:pt>
                <c:pt idx="753">
                  <c:v>0.52291666666666703</c:v>
                </c:pt>
                <c:pt idx="754">
                  <c:v>0.52361111111111103</c:v>
                </c:pt>
                <c:pt idx="755">
                  <c:v>0.52430555555555602</c:v>
                </c:pt>
                <c:pt idx="756">
                  <c:v>0.52500000000000002</c:v>
                </c:pt>
                <c:pt idx="757">
                  <c:v>0.52569444444444402</c:v>
                </c:pt>
                <c:pt idx="758">
                  <c:v>0.52638888888888902</c:v>
                </c:pt>
                <c:pt idx="759">
                  <c:v>0.52708333333333302</c:v>
                </c:pt>
                <c:pt idx="760">
                  <c:v>0.52777777777777801</c:v>
                </c:pt>
                <c:pt idx="761">
                  <c:v>0.52847222222222201</c:v>
                </c:pt>
                <c:pt idx="762">
                  <c:v>0.52916666666666701</c:v>
                </c:pt>
                <c:pt idx="763">
                  <c:v>0.52986111111111101</c:v>
                </c:pt>
                <c:pt idx="764">
                  <c:v>0.530555555555556</c:v>
                </c:pt>
                <c:pt idx="765">
                  <c:v>0.53125</c:v>
                </c:pt>
                <c:pt idx="766">
                  <c:v>0.531944444444444</c:v>
                </c:pt>
                <c:pt idx="767">
                  <c:v>0.53263888888888899</c:v>
                </c:pt>
                <c:pt idx="768">
                  <c:v>0.53333333333333299</c:v>
                </c:pt>
                <c:pt idx="769">
                  <c:v>0.53402777777777799</c:v>
                </c:pt>
                <c:pt idx="770">
                  <c:v>0.53472222222222199</c:v>
                </c:pt>
                <c:pt idx="771">
                  <c:v>0.53541666666666698</c:v>
                </c:pt>
                <c:pt idx="772">
                  <c:v>0.53611111111111098</c:v>
                </c:pt>
                <c:pt idx="773">
                  <c:v>0.53680555555555598</c:v>
                </c:pt>
                <c:pt idx="774">
                  <c:v>0.53749999999999998</c:v>
                </c:pt>
                <c:pt idx="775">
                  <c:v>0.53819444444444398</c:v>
                </c:pt>
                <c:pt idx="776">
                  <c:v>0.53888888888888897</c:v>
                </c:pt>
                <c:pt idx="777">
                  <c:v>0.53958333333333297</c:v>
                </c:pt>
                <c:pt idx="778">
                  <c:v>0.54027777777777797</c:v>
                </c:pt>
                <c:pt idx="779">
                  <c:v>0.54097222222222197</c:v>
                </c:pt>
                <c:pt idx="780">
                  <c:v>0.54166666666666696</c:v>
                </c:pt>
                <c:pt idx="781">
                  <c:v>0.54236111111111096</c:v>
                </c:pt>
                <c:pt idx="782">
                  <c:v>0.54305555555555596</c:v>
                </c:pt>
                <c:pt idx="783">
                  <c:v>0.54374999999999996</c:v>
                </c:pt>
                <c:pt idx="784">
                  <c:v>0.54444444444444495</c:v>
                </c:pt>
                <c:pt idx="785">
                  <c:v>0.54513888888888895</c:v>
                </c:pt>
                <c:pt idx="786">
                  <c:v>0.54583333333333295</c:v>
                </c:pt>
                <c:pt idx="787">
                  <c:v>0.54652777777777795</c:v>
                </c:pt>
                <c:pt idx="788">
                  <c:v>0.54722222222222205</c:v>
                </c:pt>
                <c:pt idx="789">
                  <c:v>0.54791666666666705</c:v>
                </c:pt>
                <c:pt idx="790">
                  <c:v>0.54861111111111105</c:v>
                </c:pt>
                <c:pt idx="791">
                  <c:v>0.54930555555555605</c:v>
                </c:pt>
                <c:pt idx="792">
                  <c:v>0.55000000000000004</c:v>
                </c:pt>
                <c:pt idx="793">
                  <c:v>0.55069444444444404</c:v>
                </c:pt>
                <c:pt idx="794">
                  <c:v>0.55138888888888904</c:v>
                </c:pt>
                <c:pt idx="795">
                  <c:v>0.55208333333333304</c:v>
                </c:pt>
                <c:pt idx="796">
                  <c:v>0.55277777777777803</c:v>
                </c:pt>
                <c:pt idx="797">
                  <c:v>0.55347222222222203</c:v>
                </c:pt>
                <c:pt idx="798">
                  <c:v>0.55416666666666703</c:v>
                </c:pt>
                <c:pt idx="799">
                  <c:v>0.55486111111111103</c:v>
                </c:pt>
                <c:pt idx="800">
                  <c:v>0.55555555555555602</c:v>
                </c:pt>
                <c:pt idx="801">
                  <c:v>0.55625000000000002</c:v>
                </c:pt>
                <c:pt idx="802">
                  <c:v>0.55694444444444402</c:v>
                </c:pt>
                <c:pt idx="803">
                  <c:v>0.55763888888888902</c:v>
                </c:pt>
                <c:pt idx="804">
                  <c:v>0.55833333333333302</c:v>
                </c:pt>
                <c:pt idx="805">
                  <c:v>0.55902777777777801</c:v>
                </c:pt>
                <c:pt idx="806">
                  <c:v>0.55972222222222201</c:v>
                </c:pt>
                <c:pt idx="807">
                  <c:v>0.56041666666666701</c:v>
                </c:pt>
                <c:pt idx="808">
                  <c:v>0.56111111111111101</c:v>
                </c:pt>
                <c:pt idx="809">
                  <c:v>0.561805555555556</c:v>
                </c:pt>
                <c:pt idx="810">
                  <c:v>0.5625</c:v>
                </c:pt>
                <c:pt idx="811">
                  <c:v>0.563194444444444</c:v>
                </c:pt>
                <c:pt idx="812">
                  <c:v>0.56388888888888899</c:v>
                </c:pt>
                <c:pt idx="813">
                  <c:v>0.56458333333333299</c:v>
                </c:pt>
                <c:pt idx="814">
                  <c:v>0.56527777777777799</c:v>
                </c:pt>
                <c:pt idx="815">
                  <c:v>0.56597222222222199</c:v>
                </c:pt>
                <c:pt idx="816">
                  <c:v>0.56666666666666698</c:v>
                </c:pt>
                <c:pt idx="817">
                  <c:v>0.56736111111111098</c:v>
                </c:pt>
                <c:pt idx="818">
                  <c:v>0.56805555555555598</c:v>
                </c:pt>
                <c:pt idx="819">
                  <c:v>0.56874999999999998</c:v>
                </c:pt>
                <c:pt idx="820">
                  <c:v>0.56944444444444398</c:v>
                </c:pt>
                <c:pt idx="821">
                  <c:v>0.57013888888888897</c:v>
                </c:pt>
                <c:pt idx="822">
                  <c:v>0.57083333333333297</c:v>
                </c:pt>
                <c:pt idx="823">
                  <c:v>0.57152777777777797</c:v>
                </c:pt>
                <c:pt idx="824">
                  <c:v>0.57222222222222197</c:v>
                </c:pt>
                <c:pt idx="825">
                  <c:v>0.57291666666666696</c:v>
                </c:pt>
                <c:pt idx="826">
                  <c:v>0.57361111111111096</c:v>
                </c:pt>
                <c:pt idx="827">
                  <c:v>0.57430555555555596</c:v>
                </c:pt>
                <c:pt idx="828">
                  <c:v>0.57499999999999996</c:v>
                </c:pt>
                <c:pt idx="829">
                  <c:v>0.57569444444444495</c:v>
                </c:pt>
                <c:pt idx="830">
                  <c:v>0.57638888888888895</c:v>
                </c:pt>
                <c:pt idx="831">
                  <c:v>0.57708333333333295</c:v>
                </c:pt>
                <c:pt idx="832">
                  <c:v>0.57777777777777795</c:v>
                </c:pt>
                <c:pt idx="833">
                  <c:v>0.57847222222222205</c:v>
                </c:pt>
                <c:pt idx="834">
                  <c:v>0.57916666666666705</c:v>
                </c:pt>
                <c:pt idx="835">
                  <c:v>0.57986111111111105</c:v>
                </c:pt>
                <c:pt idx="836">
                  <c:v>0.58055555555555605</c:v>
                </c:pt>
                <c:pt idx="837">
                  <c:v>0.58125000000000004</c:v>
                </c:pt>
                <c:pt idx="838">
                  <c:v>0.58194444444444404</c:v>
                </c:pt>
                <c:pt idx="839">
                  <c:v>0.58263888888888904</c:v>
                </c:pt>
                <c:pt idx="840">
                  <c:v>0.58333333333333304</c:v>
                </c:pt>
                <c:pt idx="841">
                  <c:v>0.58402777777777803</c:v>
                </c:pt>
                <c:pt idx="842">
                  <c:v>0.58472222222222203</c:v>
                </c:pt>
                <c:pt idx="843">
                  <c:v>0.58541666666666703</c:v>
                </c:pt>
                <c:pt idx="844">
                  <c:v>0.58611111111111103</c:v>
                </c:pt>
                <c:pt idx="845">
                  <c:v>0.58680555555555602</c:v>
                </c:pt>
                <c:pt idx="846">
                  <c:v>0.58750000000000002</c:v>
                </c:pt>
                <c:pt idx="847">
                  <c:v>0.58819444444444402</c:v>
                </c:pt>
                <c:pt idx="848">
                  <c:v>0.58888888888888902</c:v>
                </c:pt>
                <c:pt idx="849">
                  <c:v>0.58958333333333302</c:v>
                </c:pt>
                <c:pt idx="850">
                  <c:v>0.59027777777777801</c:v>
                </c:pt>
                <c:pt idx="851">
                  <c:v>0.59097222222222201</c:v>
                </c:pt>
                <c:pt idx="852">
                  <c:v>0.59166666666666701</c:v>
                </c:pt>
                <c:pt idx="853">
                  <c:v>0.59236111111111101</c:v>
                </c:pt>
                <c:pt idx="854">
                  <c:v>0.593055555555556</c:v>
                </c:pt>
                <c:pt idx="855">
                  <c:v>0.59375</c:v>
                </c:pt>
                <c:pt idx="856">
                  <c:v>0.594444444444444</c:v>
                </c:pt>
                <c:pt idx="857">
                  <c:v>0.59513888888888899</c:v>
                </c:pt>
                <c:pt idx="858">
                  <c:v>0.59583333333333299</c:v>
                </c:pt>
                <c:pt idx="859">
                  <c:v>0.59652777777777799</c:v>
                </c:pt>
                <c:pt idx="860">
                  <c:v>0.59722222222222199</c:v>
                </c:pt>
                <c:pt idx="861">
                  <c:v>0.59791666666666698</c:v>
                </c:pt>
                <c:pt idx="862">
                  <c:v>0.59861111111111098</c:v>
                </c:pt>
                <c:pt idx="863">
                  <c:v>0.59930555555555598</c:v>
                </c:pt>
                <c:pt idx="864">
                  <c:v>0.6</c:v>
                </c:pt>
                <c:pt idx="865">
                  <c:v>0.60069444444444398</c:v>
                </c:pt>
                <c:pt idx="866">
                  <c:v>0.60138888888888897</c:v>
                </c:pt>
                <c:pt idx="867">
                  <c:v>0.60208333333333297</c:v>
                </c:pt>
                <c:pt idx="868">
                  <c:v>0.60277777777777797</c:v>
                </c:pt>
                <c:pt idx="869">
                  <c:v>0.60347222222222197</c:v>
                </c:pt>
                <c:pt idx="870">
                  <c:v>0.60416666666666696</c:v>
                </c:pt>
                <c:pt idx="871">
                  <c:v>0.60486111111111096</c:v>
                </c:pt>
                <c:pt idx="872">
                  <c:v>0.60555555555555596</c:v>
                </c:pt>
                <c:pt idx="873">
                  <c:v>0.60624999999999996</c:v>
                </c:pt>
                <c:pt idx="874">
                  <c:v>0.60694444444444495</c:v>
                </c:pt>
                <c:pt idx="875">
                  <c:v>0.60763888888888895</c:v>
                </c:pt>
                <c:pt idx="876">
                  <c:v>0.60833333333333295</c:v>
                </c:pt>
                <c:pt idx="877">
                  <c:v>0.60902777777777795</c:v>
                </c:pt>
                <c:pt idx="878">
                  <c:v>0.60972222222222205</c:v>
                </c:pt>
                <c:pt idx="879">
                  <c:v>0.61041666666666705</c:v>
                </c:pt>
                <c:pt idx="880">
                  <c:v>0.61111111111111105</c:v>
                </c:pt>
                <c:pt idx="881">
                  <c:v>0.61180555555555605</c:v>
                </c:pt>
                <c:pt idx="882">
                  <c:v>0.61250000000000004</c:v>
                </c:pt>
                <c:pt idx="883">
                  <c:v>0.61319444444444404</c:v>
                </c:pt>
                <c:pt idx="884">
                  <c:v>0.61388888888888904</c:v>
                </c:pt>
                <c:pt idx="885">
                  <c:v>0.61458333333333304</c:v>
                </c:pt>
                <c:pt idx="886">
                  <c:v>0.61527777777777803</c:v>
                </c:pt>
                <c:pt idx="887">
                  <c:v>0.61597222222222203</c:v>
                </c:pt>
                <c:pt idx="888">
                  <c:v>0.61666666666666703</c:v>
                </c:pt>
                <c:pt idx="889">
                  <c:v>0.61736111111111103</c:v>
                </c:pt>
                <c:pt idx="890">
                  <c:v>0.61805555555555602</c:v>
                </c:pt>
                <c:pt idx="891">
                  <c:v>0.61875000000000002</c:v>
                </c:pt>
                <c:pt idx="892">
                  <c:v>0.61944444444444402</c:v>
                </c:pt>
                <c:pt idx="893">
                  <c:v>0.62013888888888902</c:v>
                </c:pt>
                <c:pt idx="894">
                  <c:v>0.62083333333333302</c:v>
                </c:pt>
                <c:pt idx="895">
                  <c:v>0.62152777777777801</c:v>
                </c:pt>
                <c:pt idx="896">
                  <c:v>0.62222222222222201</c:v>
                </c:pt>
                <c:pt idx="897">
                  <c:v>0.62291666666666701</c:v>
                </c:pt>
                <c:pt idx="898">
                  <c:v>0.62361111111111101</c:v>
                </c:pt>
                <c:pt idx="899">
                  <c:v>0.624305555555556</c:v>
                </c:pt>
                <c:pt idx="900">
                  <c:v>0.625</c:v>
                </c:pt>
                <c:pt idx="901">
                  <c:v>0.625694444444444</c:v>
                </c:pt>
                <c:pt idx="902">
                  <c:v>0.62638888888888899</c:v>
                </c:pt>
                <c:pt idx="903">
                  <c:v>0.62708333333333299</c:v>
                </c:pt>
                <c:pt idx="904">
                  <c:v>0.62777777777777799</c:v>
                </c:pt>
                <c:pt idx="905">
                  <c:v>0.62847222222222199</c:v>
                </c:pt>
                <c:pt idx="906">
                  <c:v>0.62916666666666698</c:v>
                </c:pt>
                <c:pt idx="907">
                  <c:v>0.62986111111111098</c:v>
                </c:pt>
                <c:pt idx="908">
                  <c:v>0.63055555555555598</c:v>
                </c:pt>
                <c:pt idx="909">
                  <c:v>0.63124999999999998</c:v>
                </c:pt>
                <c:pt idx="910">
                  <c:v>0.63194444444444398</c:v>
                </c:pt>
                <c:pt idx="911">
                  <c:v>0.63263888888888897</c:v>
                </c:pt>
                <c:pt idx="912">
                  <c:v>0.63333333333333297</c:v>
                </c:pt>
                <c:pt idx="913">
                  <c:v>0.63402777777777797</c:v>
                </c:pt>
                <c:pt idx="914">
                  <c:v>0.63472222222222197</c:v>
                </c:pt>
                <c:pt idx="915">
                  <c:v>0.63541666666666696</c:v>
                </c:pt>
                <c:pt idx="916">
                  <c:v>0.63611111111111096</c:v>
                </c:pt>
                <c:pt idx="917">
                  <c:v>0.63680555555555596</c:v>
                </c:pt>
                <c:pt idx="918">
                  <c:v>0.63749999999999996</c:v>
                </c:pt>
                <c:pt idx="919">
                  <c:v>0.63819444444444495</c:v>
                </c:pt>
                <c:pt idx="920">
                  <c:v>0.63888888888888895</c:v>
                </c:pt>
                <c:pt idx="921">
                  <c:v>0.63958333333333295</c:v>
                </c:pt>
                <c:pt idx="922">
                  <c:v>0.64027777777777795</c:v>
                </c:pt>
                <c:pt idx="923">
                  <c:v>0.64097222222222205</c:v>
                </c:pt>
                <c:pt idx="924">
                  <c:v>0.64166666666666705</c:v>
                </c:pt>
                <c:pt idx="925">
                  <c:v>0.64236111111111105</c:v>
                </c:pt>
                <c:pt idx="926">
                  <c:v>0.64305555555555605</c:v>
                </c:pt>
                <c:pt idx="927">
                  <c:v>0.64375000000000004</c:v>
                </c:pt>
                <c:pt idx="928">
                  <c:v>0.64444444444444404</c:v>
                </c:pt>
                <c:pt idx="929">
                  <c:v>0.64513888888888904</c:v>
                </c:pt>
                <c:pt idx="930">
                  <c:v>0.64583333333333304</c:v>
                </c:pt>
                <c:pt idx="931">
                  <c:v>0.64652777777777803</c:v>
                </c:pt>
                <c:pt idx="932">
                  <c:v>0.64722222222222203</c:v>
                </c:pt>
                <c:pt idx="933">
                  <c:v>0.64791666666666703</c:v>
                </c:pt>
                <c:pt idx="934">
                  <c:v>0.64861111111111103</c:v>
                </c:pt>
                <c:pt idx="935">
                  <c:v>0.64930555555555602</c:v>
                </c:pt>
                <c:pt idx="936">
                  <c:v>0.65</c:v>
                </c:pt>
                <c:pt idx="937">
                  <c:v>0.65069444444444402</c:v>
                </c:pt>
                <c:pt idx="938">
                  <c:v>0.65138888888888902</c:v>
                </c:pt>
                <c:pt idx="939">
                  <c:v>0.65208333333333302</c:v>
                </c:pt>
                <c:pt idx="940">
                  <c:v>0.65277777777777801</c:v>
                </c:pt>
                <c:pt idx="941">
                  <c:v>0.65347222222222201</c:v>
                </c:pt>
                <c:pt idx="942">
                  <c:v>0.65416666666666701</c:v>
                </c:pt>
                <c:pt idx="943">
                  <c:v>0.65486111111111101</c:v>
                </c:pt>
                <c:pt idx="944">
                  <c:v>0.655555555555556</c:v>
                </c:pt>
                <c:pt idx="945">
                  <c:v>0.65625</c:v>
                </c:pt>
                <c:pt idx="946">
                  <c:v>0.656944444444444</c:v>
                </c:pt>
                <c:pt idx="947">
                  <c:v>0.65763888888888899</c:v>
                </c:pt>
                <c:pt idx="948">
                  <c:v>0.65833333333333299</c:v>
                </c:pt>
                <c:pt idx="949">
                  <c:v>0.65902777777777799</c:v>
                </c:pt>
                <c:pt idx="950">
                  <c:v>0.65972222222222199</c:v>
                </c:pt>
                <c:pt idx="951">
                  <c:v>0.66041666666666698</c:v>
                </c:pt>
                <c:pt idx="952">
                  <c:v>0.66111111111111098</c:v>
                </c:pt>
                <c:pt idx="953">
                  <c:v>0.66180555555555598</c:v>
                </c:pt>
                <c:pt idx="954">
                  <c:v>0.66249999999999998</c:v>
                </c:pt>
                <c:pt idx="955">
                  <c:v>0.66319444444444398</c:v>
                </c:pt>
                <c:pt idx="956">
                  <c:v>0.66388888888888897</c:v>
                </c:pt>
                <c:pt idx="957">
                  <c:v>0.66458333333333297</c:v>
                </c:pt>
                <c:pt idx="958">
                  <c:v>0.66527777777777797</c:v>
                </c:pt>
                <c:pt idx="959">
                  <c:v>0.66597222222222197</c:v>
                </c:pt>
                <c:pt idx="960">
                  <c:v>0.66666666666666696</c:v>
                </c:pt>
                <c:pt idx="961">
                  <c:v>0.66736111111111096</c:v>
                </c:pt>
                <c:pt idx="962">
                  <c:v>0.66805555555555596</c:v>
                </c:pt>
                <c:pt idx="963">
                  <c:v>0.66874999999999996</c:v>
                </c:pt>
                <c:pt idx="964">
                  <c:v>0.66944444444444495</c:v>
                </c:pt>
                <c:pt idx="965">
                  <c:v>0.67013888888888895</c:v>
                </c:pt>
                <c:pt idx="966">
                  <c:v>0.67083333333333295</c:v>
                </c:pt>
                <c:pt idx="967">
                  <c:v>0.67152777777777795</c:v>
                </c:pt>
                <c:pt idx="968">
                  <c:v>0.67222222222222205</c:v>
                </c:pt>
                <c:pt idx="969">
                  <c:v>0.67291666666666705</c:v>
                </c:pt>
                <c:pt idx="970">
                  <c:v>0.67361111111111105</c:v>
                </c:pt>
                <c:pt idx="971">
                  <c:v>0.67430555555555605</c:v>
                </c:pt>
                <c:pt idx="972">
                  <c:v>0.67500000000000004</c:v>
                </c:pt>
                <c:pt idx="973">
                  <c:v>0.67569444444444404</c:v>
                </c:pt>
                <c:pt idx="974">
                  <c:v>0.67638888888888904</c:v>
                </c:pt>
                <c:pt idx="975">
                  <c:v>0.67708333333333304</c:v>
                </c:pt>
                <c:pt idx="976">
                  <c:v>0.67777777777777803</c:v>
                </c:pt>
                <c:pt idx="977">
                  <c:v>0.67847222222222203</c:v>
                </c:pt>
                <c:pt idx="978">
                  <c:v>0.67916666666666703</c:v>
                </c:pt>
                <c:pt idx="979">
                  <c:v>0.67986111111111103</c:v>
                </c:pt>
                <c:pt idx="980">
                  <c:v>0.68055555555555602</c:v>
                </c:pt>
                <c:pt idx="981">
                  <c:v>0.68125000000000002</c:v>
                </c:pt>
                <c:pt idx="982">
                  <c:v>0.68194444444444402</c:v>
                </c:pt>
                <c:pt idx="983">
                  <c:v>0.68263888888888902</c:v>
                </c:pt>
                <c:pt idx="984">
                  <c:v>0.68333333333333302</c:v>
                </c:pt>
                <c:pt idx="985">
                  <c:v>0.68402777777777801</c:v>
                </c:pt>
                <c:pt idx="986">
                  <c:v>0.68472222222222201</c:v>
                </c:pt>
                <c:pt idx="987">
                  <c:v>0.68541666666666701</c:v>
                </c:pt>
                <c:pt idx="988">
                  <c:v>0.68611111111111101</c:v>
                </c:pt>
                <c:pt idx="989">
                  <c:v>0.686805555555556</c:v>
                </c:pt>
                <c:pt idx="990">
                  <c:v>0.6875</c:v>
                </c:pt>
                <c:pt idx="991">
                  <c:v>0.688194444444444</c:v>
                </c:pt>
                <c:pt idx="992">
                  <c:v>0.68888888888888899</c:v>
                </c:pt>
                <c:pt idx="993">
                  <c:v>0.68958333333333299</c:v>
                </c:pt>
                <c:pt idx="994">
                  <c:v>0.69027777777777799</c:v>
                </c:pt>
                <c:pt idx="995">
                  <c:v>0.69097222222222199</c:v>
                </c:pt>
                <c:pt idx="996">
                  <c:v>0.69166666666666698</c:v>
                </c:pt>
                <c:pt idx="997">
                  <c:v>0.69236111111111098</c:v>
                </c:pt>
                <c:pt idx="998">
                  <c:v>0.69305555555555598</c:v>
                </c:pt>
                <c:pt idx="999">
                  <c:v>0.69374999999999998</c:v>
                </c:pt>
                <c:pt idx="1000">
                  <c:v>0.69444444444444398</c:v>
                </c:pt>
                <c:pt idx="1001">
                  <c:v>0.69513888888888897</c:v>
                </c:pt>
                <c:pt idx="1002">
                  <c:v>0.69583333333333297</c:v>
                </c:pt>
                <c:pt idx="1003">
                  <c:v>0.69652777777777797</c:v>
                </c:pt>
                <c:pt idx="1004">
                  <c:v>0.69722222222222197</c:v>
                </c:pt>
                <c:pt idx="1005">
                  <c:v>0.69791666666666696</c:v>
                </c:pt>
                <c:pt idx="1006">
                  <c:v>0.69861111111111096</c:v>
                </c:pt>
                <c:pt idx="1007">
                  <c:v>0.69930555555555596</c:v>
                </c:pt>
                <c:pt idx="1008">
                  <c:v>0.7</c:v>
                </c:pt>
                <c:pt idx="1009">
                  <c:v>0.70069444444444495</c:v>
                </c:pt>
                <c:pt idx="1010">
                  <c:v>0.70138888888888895</c:v>
                </c:pt>
                <c:pt idx="1011">
                  <c:v>0.70208333333333295</c:v>
                </c:pt>
                <c:pt idx="1012">
                  <c:v>0.70277777777777795</c:v>
                </c:pt>
                <c:pt idx="1013">
                  <c:v>0.70347222222222205</c:v>
                </c:pt>
                <c:pt idx="1014">
                  <c:v>0.70416666666666705</c:v>
                </c:pt>
                <c:pt idx="1015">
                  <c:v>0.70486111111111105</c:v>
                </c:pt>
                <c:pt idx="1016">
                  <c:v>0.70555555555555605</c:v>
                </c:pt>
                <c:pt idx="1017">
                  <c:v>0.70625000000000004</c:v>
                </c:pt>
                <c:pt idx="1018">
                  <c:v>0.70694444444444404</c:v>
                </c:pt>
                <c:pt idx="1019">
                  <c:v>0.70763888888888904</c:v>
                </c:pt>
                <c:pt idx="1020">
                  <c:v>0.70833333333333304</c:v>
                </c:pt>
                <c:pt idx="1021">
                  <c:v>0.70902777777777803</c:v>
                </c:pt>
                <c:pt idx="1022">
                  <c:v>0.70972222222222203</c:v>
                </c:pt>
                <c:pt idx="1023">
                  <c:v>0.71041666666666703</c:v>
                </c:pt>
                <c:pt idx="1024">
                  <c:v>0.71111111111111103</c:v>
                </c:pt>
                <c:pt idx="1025">
                  <c:v>0.71180555555555602</c:v>
                </c:pt>
                <c:pt idx="1026">
                  <c:v>0.71250000000000002</c:v>
                </c:pt>
                <c:pt idx="1027">
                  <c:v>0.71319444444444402</c:v>
                </c:pt>
                <c:pt idx="1028">
                  <c:v>0.71388888888888902</c:v>
                </c:pt>
                <c:pt idx="1029">
                  <c:v>0.71458333333333302</c:v>
                </c:pt>
                <c:pt idx="1030">
                  <c:v>0.71527777777777801</c:v>
                </c:pt>
                <c:pt idx="1031">
                  <c:v>0.71597222222222201</c:v>
                </c:pt>
                <c:pt idx="1032">
                  <c:v>0.71666666666666701</c:v>
                </c:pt>
                <c:pt idx="1033">
                  <c:v>0.71736111111111101</c:v>
                </c:pt>
                <c:pt idx="1034">
                  <c:v>0.718055555555556</c:v>
                </c:pt>
                <c:pt idx="1035">
                  <c:v>0.71875</c:v>
                </c:pt>
                <c:pt idx="1036">
                  <c:v>0.719444444444444</c:v>
                </c:pt>
                <c:pt idx="1037">
                  <c:v>0.72013888888888899</c:v>
                </c:pt>
                <c:pt idx="1038">
                  <c:v>0.72083333333333299</c:v>
                </c:pt>
                <c:pt idx="1039">
                  <c:v>0.72152777777777799</c:v>
                </c:pt>
                <c:pt idx="1040">
                  <c:v>0.72222222222222199</c:v>
                </c:pt>
                <c:pt idx="1041">
                  <c:v>0.72291666666666698</c:v>
                </c:pt>
                <c:pt idx="1042">
                  <c:v>0.72361111111111098</c:v>
                </c:pt>
                <c:pt idx="1043">
                  <c:v>0.72430555555555598</c:v>
                </c:pt>
                <c:pt idx="1044">
                  <c:v>0.72499999999999998</c:v>
                </c:pt>
                <c:pt idx="1045">
                  <c:v>0.72569444444444398</c:v>
                </c:pt>
                <c:pt idx="1046">
                  <c:v>0.72638888888888897</c:v>
                </c:pt>
                <c:pt idx="1047">
                  <c:v>0.72708333333333297</c:v>
                </c:pt>
                <c:pt idx="1048">
                  <c:v>0.72777777777777797</c:v>
                </c:pt>
                <c:pt idx="1049">
                  <c:v>0.72847222222222197</c:v>
                </c:pt>
                <c:pt idx="1050">
                  <c:v>0.72916666666666696</c:v>
                </c:pt>
                <c:pt idx="1051">
                  <c:v>0.72986111111111096</c:v>
                </c:pt>
                <c:pt idx="1052">
                  <c:v>0.73055555555555596</c:v>
                </c:pt>
                <c:pt idx="1053">
                  <c:v>0.73124999999999996</c:v>
                </c:pt>
                <c:pt idx="1054">
                  <c:v>0.73194444444444495</c:v>
                </c:pt>
                <c:pt idx="1055">
                  <c:v>0.73263888888888895</c:v>
                </c:pt>
                <c:pt idx="1056">
                  <c:v>0.73333333333333295</c:v>
                </c:pt>
                <c:pt idx="1057">
                  <c:v>0.73402777777777795</c:v>
                </c:pt>
                <c:pt idx="1058">
                  <c:v>0.73472222222222205</c:v>
                </c:pt>
                <c:pt idx="1059">
                  <c:v>0.73541666666666705</c:v>
                </c:pt>
                <c:pt idx="1060">
                  <c:v>0.73611111111111105</c:v>
                </c:pt>
                <c:pt idx="1061">
                  <c:v>0.73680555555555605</c:v>
                </c:pt>
                <c:pt idx="1062">
                  <c:v>0.73750000000000004</c:v>
                </c:pt>
                <c:pt idx="1063">
                  <c:v>0.73819444444444404</c:v>
                </c:pt>
                <c:pt idx="1064">
                  <c:v>0.73888888888888904</c:v>
                </c:pt>
                <c:pt idx="1065">
                  <c:v>0.73958333333333304</c:v>
                </c:pt>
                <c:pt idx="1066">
                  <c:v>0.74027777777777803</c:v>
                </c:pt>
                <c:pt idx="1067">
                  <c:v>0.74097222222222203</c:v>
                </c:pt>
                <c:pt idx="1068">
                  <c:v>0.74166666666666703</c:v>
                </c:pt>
                <c:pt idx="1069">
                  <c:v>0.74236111111111103</c:v>
                </c:pt>
                <c:pt idx="1070">
                  <c:v>0.74305555555555602</c:v>
                </c:pt>
                <c:pt idx="1071">
                  <c:v>0.74375000000000002</c:v>
                </c:pt>
                <c:pt idx="1072">
                  <c:v>0.74444444444444402</c:v>
                </c:pt>
                <c:pt idx="1073">
                  <c:v>0.74513888888888902</c:v>
                </c:pt>
                <c:pt idx="1074">
                  <c:v>0.74583333333333302</c:v>
                </c:pt>
                <c:pt idx="1075">
                  <c:v>0.74652777777777801</c:v>
                </c:pt>
                <c:pt idx="1076">
                  <c:v>0.74722222222222201</c:v>
                </c:pt>
                <c:pt idx="1077">
                  <c:v>0.74791666666666701</c:v>
                </c:pt>
                <c:pt idx="1078">
                  <c:v>0.74861111111111101</c:v>
                </c:pt>
                <c:pt idx="1079">
                  <c:v>0.749305555555556</c:v>
                </c:pt>
                <c:pt idx="1080">
                  <c:v>0.75</c:v>
                </c:pt>
                <c:pt idx="1081">
                  <c:v>0.750694444444444</c:v>
                </c:pt>
                <c:pt idx="1082">
                  <c:v>0.75138888888888899</c:v>
                </c:pt>
                <c:pt idx="1083">
                  <c:v>0.75208333333333299</c:v>
                </c:pt>
                <c:pt idx="1084">
                  <c:v>0.75277777777777799</c:v>
                </c:pt>
                <c:pt idx="1085">
                  <c:v>0.75347222222222199</c:v>
                </c:pt>
                <c:pt idx="1086">
                  <c:v>0.75416666666666698</c:v>
                </c:pt>
                <c:pt idx="1087">
                  <c:v>0.75486111111111098</c:v>
                </c:pt>
                <c:pt idx="1088">
                  <c:v>0.75555555555555598</c:v>
                </c:pt>
                <c:pt idx="1089">
                  <c:v>0.75624999999999998</c:v>
                </c:pt>
                <c:pt idx="1090">
                  <c:v>0.75694444444444398</c:v>
                </c:pt>
                <c:pt idx="1091">
                  <c:v>0.75763888888888897</c:v>
                </c:pt>
                <c:pt idx="1092">
                  <c:v>0.75833333333333297</c:v>
                </c:pt>
                <c:pt idx="1093">
                  <c:v>0.75902777777777797</c:v>
                </c:pt>
                <c:pt idx="1094">
                  <c:v>0.75972222222222197</c:v>
                </c:pt>
                <c:pt idx="1095">
                  <c:v>0.76041666666666696</c:v>
                </c:pt>
                <c:pt idx="1096">
                  <c:v>0.76111111111111096</c:v>
                </c:pt>
                <c:pt idx="1097">
                  <c:v>0.76180555555555596</c:v>
                </c:pt>
                <c:pt idx="1098">
                  <c:v>0.76249999999999996</c:v>
                </c:pt>
                <c:pt idx="1099">
                  <c:v>0.76319444444444495</c:v>
                </c:pt>
                <c:pt idx="1100">
                  <c:v>0.76388888888888895</c:v>
                </c:pt>
                <c:pt idx="1101">
                  <c:v>0.76458333333333295</c:v>
                </c:pt>
                <c:pt idx="1102">
                  <c:v>0.76527777777777795</c:v>
                </c:pt>
                <c:pt idx="1103">
                  <c:v>0.76597222222222205</c:v>
                </c:pt>
                <c:pt idx="1104">
                  <c:v>0.76666666666666705</c:v>
                </c:pt>
                <c:pt idx="1105">
                  <c:v>0.76736111111111105</c:v>
                </c:pt>
                <c:pt idx="1106">
                  <c:v>0.76805555555555605</c:v>
                </c:pt>
                <c:pt idx="1107">
                  <c:v>0.76875000000000004</c:v>
                </c:pt>
                <c:pt idx="1108">
                  <c:v>0.76944444444444404</c:v>
                </c:pt>
                <c:pt idx="1109">
                  <c:v>0.77013888888888904</c:v>
                </c:pt>
                <c:pt idx="1110">
                  <c:v>0.77083333333333304</c:v>
                </c:pt>
                <c:pt idx="1111">
                  <c:v>0.77152777777777803</c:v>
                </c:pt>
                <c:pt idx="1112">
                  <c:v>0.77222222222222203</c:v>
                </c:pt>
                <c:pt idx="1113">
                  <c:v>0.77291666666666703</c:v>
                </c:pt>
                <c:pt idx="1114">
                  <c:v>0.77361111111111103</c:v>
                </c:pt>
                <c:pt idx="1115">
                  <c:v>0.77430555555555602</c:v>
                </c:pt>
                <c:pt idx="1116">
                  <c:v>0.77500000000000002</c:v>
                </c:pt>
                <c:pt idx="1117">
                  <c:v>0.77569444444444402</c:v>
                </c:pt>
                <c:pt idx="1118">
                  <c:v>0.77638888888888902</c:v>
                </c:pt>
                <c:pt idx="1119">
                  <c:v>0.77708333333333302</c:v>
                </c:pt>
                <c:pt idx="1120">
                  <c:v>0.77777777777777801</c:v>
                </c:pt>
                <c:pt idx="1121">
                  <c:v>0.77847222222222201</c:v>
                </c:pt>
                <c:pt idx="1122">
                  <c:v>0.77916666666666701</c:v>
                </c:pt>
                <c:pt idx="1123">
                  <c:v>0.77986111111111101</c:v>
                </c:pt>
                <c:pt idx="1124">
                  <c:v>0.780555555555556</c:v>
                </c:pt>
                <c:pt idx="1125">
                  <c:v>0.78125</c:v>
                </c:pt>
                <c:pt idx="1126">
                  <c:v>0.781944444444444</c:v>
                </c:pt>
                <c:pt idx="1127">
                  <c:v>0.78263888888888899</c:v>
                </c:pt>
                <c:pt idx="1128">
                  <c:v>0.78333333333333299</c:v>
                </c:pt>
                <c:pt idx="1129">
                  <c:v>0.78402777777777799</c:v>
                </c:pt>
                <c:pt idx="1130">
                  <c:v>0.78472222222222199</c:v>
                </c:pt>
                <c:pt idx="1131">
                  <c:v>0.78541666666666698</c:v>
                </c:pt>
                <c:pt idx="1132">
                  <c:v>0.78611111111111098</c:v>
                </c:pt>
                <c:pt idx="1133">
                  <c:v>0.78680555555555598</c:v>
                </c:pt>
                <c:pt idx="1134">
                  <c:v>0.78749999999999998</c:v>
                </c:pt>
                <c:pt idx="1135">
                  <c:v>0.78819444444444398</c:v>
                </c:pt>
                <c:pt idx="1136">
                  <c:v>0.78888888888888897</c:v>
                </c:pt>
                <c:pt idx="1137">
                  <c:v>0.78958333333333297</c:v>
                </c:pt>
                <c:pt idx="1138">
                  <c:v>0.79027777777777797</c:v>
                </c:pt>
                <c:pt idx="1139">
                  <c:v>0.79097222222222197</c:v>
                </c:pt>
                <c:pt idx="1140">
                  <c:v>0.79166666666666696</c:v>
                </c:pt>
                <c:pt idx="1141">
                  <c:v>0.79236111111111096</c:v>
                </c:pt>
                <c:pt idx="1142">
                  <c:v>0.79305555555555596</c:v>
                </c:pt>
                <c:pt idx="1143">
                  <c:v>0.79374999999999996</c:v>
                </c:pt>
                <c:pt idx="1144">
                  <c:v>0.79444444444444495</c:v>
                </c:pt>
                <c:pt idx="1145">
                  <c:v>0.79513888888888895</c:v>
                </c:pt>
                <c:pt idx="1146">
                  <c:v>0.79583333333333295</c:v>
                </c:pt>
                <c:pt idx="1147">
                  <c:v>0.79652777777777795</c:v>
                </c:pt>
                <c:pt idx="1148">
                  <c:v>0.79722222222222205</c:v>
                </c:pt>
                <c:pt idx="1149">
                  <c:v>0.79791666666666705</c:v>
                </c:pt>
                <c:pt idx="1150">
                  <c:v>0.79861111111111105</c:v>
                </c:pt>
                <c:pt idx="1151">
                  <c:v>0.79930555555555605</c:v>
                </c:pt>
                <c:pt idx="1152">
                  <c:v>0.8</c:v>
                </c:pt>
                <c:pt idx="1153">
                  <c:v>0.80069444444444404</c:v>
                </c:pt>
                <c:pt idx="1154">
                  <c:v>0.80138888888888904</c:v>
                </c:pt>
                <c:pt idx="1155">
                  <c:v>0.80208333333333304</c:v>
                </c:pt>
                <c:pt idx="1156">
                  <c:v>0.80277777777777803</c:v>
                </c:pt>
                <c:pt idx="1157">
                  <c:v>0.80347222222222203</c:v>
                </c:pt>
                <c:pt idx="1158">
                  <c:v>0.80416666666666703</c:v>
                </c:pt>
                <c:pt idx="1159">
                  <c:v>0.80486111111111103</c:v>
                </c:pt>
                <c:pt idx="1160">
                  <c:v>0.80555555555555602</c:v>
                </c:pt>
                <c:pt idx="1161">
                  <c:v>0.80625000000000002</c:v>
                </c:pt>
                <c:pt idx="1162">
                  <c:v>0.80694444444444402</c:v>
                </c:pt>
                <c:pt idx="1163">
                  <c:v>0.80763888888888902</c:v>
                </c:pt>
                <c:pt idx="1164">
                  <c:v>0.80833333333333302</c:v>
                </c:pt>
                <c:pt idx="1165">
                  <c:v>0.80902777777777801</c:v>
                </c:pt>
                <c:pt idx="1166">
                  <c:v>0.80972222222222201</c:v>
                </c:pt>
                <c:pt idx="1167">
                  <c:v>0.81041666666666701</c:v>
                </c:pt>
                <c:pt idx="1168">
                  <c:v>0.81111111111111101</c:v>
                </c:pt>
                <c:pt idx="1169">
                  <c:v>0.811805555555556</c:v>
                </c:pt>
                <c:pt idx="1170">
                  <c:v>0.8125</c:v>
                </c:pt>
                <c:pt idx="1171">
                  <c:v>0.813194444444444</c:v>
                </c:pt>
                <c:pt idx="1172">
                  <c:v>0.81388888888888899</c:v>
                </c:pt>
                <c:pt idx="1173">
                  <c:v>0.81458333333333299</c:v>
                </c:pt>
                <c:pt idx="1174">
                  <c:v>0.81527777777777799</c:v>
                </c:pt>
                <c:pt idx="1175">
                  <c:v>0.81597222222222199</c:v>
                </c:pt>
                <c:pt idx="1176">
                  <c:v>0.81666666666666698</c:v>
                </c:pt>
                <c:pt idx="1177">
                  <c:v>0.81736111111111098</c:v>
                </c:pt>
                <c:pt idx="1178">
                  <c:v>0.81805555555555598</c:v>
                </c:pt>
                <c:pt idx="1179">
                  <c:v>0.81874999999999998</c:v>
                </c:pt>
                <c:pt idx="1180">
                  <c:v>0.81944444444444497</c:v>
                </c:pt>
                <c:pt idx="1181">
                  <c:v>0.82013888888888897</c:v>
                </c:pt>
                <c:pt idx="1182">
                  <c:v>0.82083333333333297</c:v>
                </c:pt>
                <c:pt idx="1183">
                  <c:v>0.82152777777777797</c:v>
                </c:pt>
                <c:pt idx="1184">
                  <c:v>0.82222222222222197</c:v>
                </c:pt>
                <c:pt idx="1185">
                  <c:v>0.82291666666666696</c:v>
                </c:pt>
                <c:pt idx="1186">
                  <c:v>0.82361111111111096</c:v>
                </c:pt>
                <c:pt idx="1187">
                  <c:v>0.82430555555555596</c:v>
                </c:pt>
                <c:pt idx="1188">
                  <c:v>0.82499999999999996</c:v>
                </c:pt>
                <c:pt idx="1189">
                  <c:v>0.82569444444444495</c:v>
                </c:pt>
                <c:pt idx="1190">
                  <c:v>0.82638888888888895</c:v>
                </c:pt>
                <c:pt idx="1191">
                  <c:v>0.82708333333333295</c:v>
                </c:pt>
                <c:pt idx="1192">
                  <c:v>0.82777777777777795</c:v>
                </c:pt>
                <c:pt idx="1193">
                  <c:v>0.82847222222222205</c:v>
                </c:pt>
                <c:pt idx="1194">
                  <c:v>0.82916666666666705</c:v>
                </c:pt>
                <c:pt idx="1195">
                  <c:v>0.82986111111111105</c:v>
                </c:pt>
                <c:pt idx="1196">
                  <c:v>0.83055555555555605</c:v>
                </c:pt>
                <c:pt idx="1197">
                  <c:v>0.83125000000000004</c:v>
                </c:pt>
                <c:pt idx="1198">
                  <c:v>0.83194444444444404</c:v>
                </c:pt>
                <c:pt idx="1199">
                  <c:v>0.83263888888888904</c:v>
                </c:pt>
                <c:pt idx="1200">
                  <c:v>0.83333333333333304</c:v>
                </c:pt>
                <c:pt idx="1201">
                  <c:v>0.83402777777777803</c:v>
                </c:pt>
                <c:pt idx="1202">
                  <c:v>0.83472222222222203</c:v>
                </c:pt>
                <c:pt idx="1203">
                  <c:v>0.83541666666666703</c:v>
                </c:pt>
                <c:pt idx="1204">
                  <c:v>0.83611111111111103</c:v>
                </c:pt>
                <c:pt idx="1205">
                  <c:v>0.83680555555555602</c:v>
                </c:pt>
                <c:pt idx="1206">
                  <c:v>0.83750000000000002</c:v>
                </c:pt>
                <c:pt idx="1207">
                  <c:v>0.83819444444444402</c:v>
                </c:pt>
                <c:pt idx="1208">
                  <c:v>0.83888888888888902</c:v>
                </c:pt>
                <c:pt idx="1209">
                  <c:v>0.83958333333333302</c:v>
                </c:pt>
                <c:pt idx="1210">
                  <c:v>0.84027777777777801</c:v>
                </c:pt>
                <c:pt idx="1211">
                  <c:v>0.84097222222222201</c:v>
                </c:pt>
                <c:pt idx="1212">
                  <c:v>0.84166666666666701</c:v>
                </c:pt>
                <c:pt idx="1213">
                  <c:v>0.84236111111111101</c:v>
                </c:pt>
                <c:pt idx="1214">
                  <c:v>0.843055555555556</c:v>
                </c:pt>
                <c:pt idx="1215">
                  <c:v>0.84375</c:v>
                </c:pt>
                <c:pt idx="1216">
                  <c:v>0.844444444444444</c:v>
                </c:pt>
                <c:pt idx="1217">
                  <c:v>0.84513888888888899</c:v>
                </c:pt>
                <c:pt idx="1218">
                  <c:v>0.84583333333333299</c:v>
                </c:pt>
                <c:pt idx="1219">
                  <c:v>0.84652777777777799</c:v>
                </c:pt>
                <c:pt idx="1220">
                  <c:v>0.84722222222222199</c:v>
                </c:pt>
                <c:pt idx="1221">
                  <c:v>0.84791666666666698</c:v>
                </c:pt>
                <c:pt idx="1222">
                  <c:v>0.84861111111111098</c:v>
                </c:pt>
                <c:pt idx="1223">
                  <c:v>0.84930555555555598</c:v>
                </c:pt>
                <c:pt idx="1224">
                  <c:v>0.85</c:v>
                </c:pt>
                <c:pt idx="1225">
                  <c:v>0.85069444444444497</c:v>
                </c:pt>
                <c:pt idx="1226">
                  <c:v>0.85138888888888897</c:v>
                </c:pt>
                <c:pt idx="1227">
                  <c:v>0.85208333333333297</c:v>
                </c:pt>
                <c:pt idx="1228">
                  <c:v>0.85277777777777797</c:v>
                </c:pt>
                <c:pt idx="1229">
                  <c:v>0.85347222222222197</c:v>
                </c:pt>
                <c:pt idx="1230">
                  <c:v>0.85416666666666696</c:v>
                </c:pt>
                <c:pt idx="1231">
                  <c:v>0.85486111111111096</c:v>
                </c:pt>
                <c:pt idx="1232">
                  <c:v>0.85555555555555596</c:v>
                </c:pt>
                <c:pt idx="1233">
                  <c:v>0.85624999999999996</c:v>
                </c:pt>
                <c:pt idx="1234">
                  <c:v>0.85694444444444495</c:v>
                </c:pt>
                <c:pt idx="1235">
                  <c:v>0.85763888888888895</c:v>
                </c:pt>
                <c:pt idx="1236">
                  <c:v>0.85833333333333295</c:v>
                </c:pt>
                <c:pt idx="1237">
                  <c:v>0.85902777777777795</c:v>
                </c:pt>
                <c:pt idx="1238">
                  <c:v>0.85972222222222205</c:v>
                </c:pt>
                <c:pt idx="1239">
                  <c:v>0.86041666666666705</c:v>
                </c:pt>
                <c:pt idx="1240">
                  <c:v>0.86111111111111105</c:v>
                </c:pt>
                <c:pt idx="1241">
                  <c:v>0.86180555555555605</c:v>
                </c:pt>
                <c:pt idx="1242">
                  <c:v>0.86250000000000004</c:v>
                </c:pt>
                <c:pt idx="1243">
                  <c:v>0.86319444444444404</c:v>
                </c:pt>
                <c:pt idx="1244">
                  <c:v>0.86388888888888904</c:v>
                </c:pt>
                <c:pt idx="1245">
                  <c:v>0.86458333333333304</c:v>
                </c:pt>
                <c:pt idx="1246">
                  <c:v>0.86527777777777803</c:v>
                </c:pt>
                <c:pt idx="1247">
                  <c:v>0.86597222222222203</c:v>
                </c:pt>
                <c:pt idx="1248">
                  <c:v>0.86666666666666703</c:v>
                </c:pt>
                <c:pt idx="1249">
                  <c:v>0.86736111111111103</c:v>
                </c:pt>
                <c:pt idx="1250">
                  <c:v>0.86805555555555602</c:v>
                </c:pt>
                <c:pt idx="1251">
                  <c:v>0.86875000000000002</c:v>
                </c:pt>
                <c:pt idx="1252">
                  <c:v>0.86944444444444402</c:v>
                </c:pt>
                <c:pt idx="1253">
                  <c:v>0.87013888888888902</c:v>
                </c:pt>
                <c:pt idx="1254">
                  <c:v>0.87083333333333302</c:v>
                </c:pt>
                <c:pt idx="1255">
                  <c:v>0.87152777777777801</c:v>
                </c:pt>
                <c:pt idx="1256">
                  <c:v>0.87222222222222201</c:v>
                </c:pt>
                <c:pt idx="1257">
                  <c:v>0.87291666666666701</c:v>
                </c:pt>
                <c:pt idx="1258">
                  <c:v>0.87361111111111101</c:v>
                </c:pt>
                <c:pt idx="1259">
                  <c:v>0.874305555555556</c:v>
                </c:pt>
                <c:pt idx="1260">
                  <c:v>0.875</c:v>
                </c:pt>
                <c:pt idx="1261">
                  <c:v>0.875694444444444</c:v>
                </c:pt>
                <c:pt idx="1262">
                  <c:v>0.87638888888888899</c:v>
                </c:pt>
                <c:pt idx="1263">
                  <c:v>0.87708333333333299</c:v>
                </c:pt>
                <c:pt idx="1264">
                  <c:v>0.87777777777777799</c:v>
                </c:pt>
                <c:pt idx="1265">
                  <c:v>0.87847222222222199</c:v>
                </c:pt>
                <c:pt idx="1266">
                  <c:v>0.87916666666666698</c:v>
                </c:pt>
                <c:pt idx="1267">
                  <c:v>0.87986111111111098</c:v>
                </c:pt>
                <c:pt idx="1268">
                  <c:v>0.88055555555555598</c:v>
                </c:pt>
                <c:pt idx="1269">
                  <c:v>0.88124999999999998</c:v>
                </c:pt>
                <c:pt idx="1270">
                  <c:v>0.88194444444444497</c:v>
                </c:pt>
                <c:pt idx="1271">
                  <c:v>0.88263888888888897</c:v>
                </c:pt>
                <c:pt idx="1272">
                  <c:v>0.88333333333333297</c:v>
                </c:pt>
                <c:pt idx="1273">
                  <c:v>0.88402777777777797</c:v>
                </c:pt>
                <c:pt idx="1274">
                  <c:v>0.88472222222222197</c:v>
                </c:pt>
                <c:pt idx="1275">
                  <c:v>0.88541666666666696</c:v>
                </c:pt>
                <c:pt idx="1276">
                  <c:v>0.88611111111111096</c:v>
                </c:pt>
                <c:pt idx="1277">
                  <c:v>0.88680555555555596</c:v>
                </c:pt>
                <c:pt idx="1278">
                  <c:v>0.88749999999999996</c:v>
                </c:pt>
                <c:pt idx="1279">
                  <c:v>0.88819444444444495</c:v>
                </c:pt>
                <c:pt idx="1280">
                  <c:v>0.88888888888888895</c:v>
                </c:pt>
                <c:pt idx="1281">
                  <c:v>0.88958333333333295</c:v>
                </c:pt>
                <c:pt idx="1282">
                  <c:v>0.89027777777777795</c:v>
                </c:pt>
                <c:pt idx="1283">
                  <c:v>0.89097222222222205</c:v>
                </c:pt>
                <c:pt idx="1284">
                  <c:v>0.89166666666666705</c:v>
                </c:pt>
                <c:pt idx="1285">
                  <c:v>0.89236111111111105</c:v>
                </c:pt>
                <c:pt idx="1286">
                  <c:v>0.89305555555555605</c:v>
                </c:pt>
                <c:pt idx="1287">
                  <c:v>0.89375000000000004</c:v>
                </c:pt>
                <c:pt idx="1288">
                  <c:v>0.89444444444444404</c:v>
                </c:pt>
                <c:pt idx="1289">
                  <c:v>0.89513888888888904</c:v>
                </c:pt>
                <c:pt idx="1290">
                  <c:v>0.89583333333333304</c:v>
                </c:pt>
                <c:pt idx="1291">
                  <c:v>0.89652777777777803</c:v>
                </c:pt>
                <c:pt idx="1292">
                  <c:v>0.89722222222222203</c:v>
                </c:pt>
                <c:pt idx="1293">
                  <c:v>0.89791666666666703</c:v>
                </c:pt>
                <c:pt idx="1294">
                  <c:v>0.89861111111111103</c:v>
                </c:pt>
                <c:pt idx="1295">
                  <c:v>0.89930555555555602</c:v>
                </c:pt>
                <c:pt idx="1296">
                  <c:v>0.9</c:v>
                </c:pt>
                <c:pt idx="1297">
                  <c:v>0.90069444444444402</c:v>
                </c:pt>
                <c:pt idx="1298">
                  <c:v>0.90138888888888902</c:v>
                </c:pt>
                <c:pt idx="1299">
                  <c:v>0.90208333333333302</c:v>
                </c:pt>
                <c:pt idx="1300">
                  <c:v>0.90277777777777801</c:v>
                </c:pt>
                <c:pt idx="1301">
                  <c:v>0.90347222222222201</c:v>
                </c:pt>
                <c:pt idx="1302">
                  <c:v>0.90416666666666701</c:v>
                </c:pt>
                <c:pt idx="1303">
                  <c:v>0.90486111111111101</c:v>
                </c:pt>
                <c:pt idx="1304">
                  <c:v>0.905555555555556</c:v>
                </c:pt>
                <c:pt idx="1305">
                  <c:v>0.90625</c:v>
                </c:pt>
                <c:pt idx="1306">
                  <c:v>0.906944444444444</c:v>
                </c:pt>
                <c:pt idx="1307">
                  <c:v>0.90763888888888899</c:v>
                </c:pt>
                <c:pt idx="1308">
                  <c:v>0.90833333333333299</c:v>
                </c:pt>
                <c:pt idx="1309">
                  <c:v>0.90902777777777799</c:v>
                </c:pt>
                <c:pt idx="1310">
                  <c:v>0.90972222222222199</c:v>
                </c:pt>
                <c:pt idx="1311">
                  <c:v>0.91041666666666698</c:v>
                </c:pt>
                <c:pt idx="1312">
                  <c:v>0.91111111111111098</c:v>
                </c:pt>
                <c:pt idx="1313">
                  <c:v>0.91180555555555598</c:v>
                </c:pt>
                <c:pt idx="1314">
                  <c:v>0.91249999999999998</c:v>
                </c:pt>
                <c:pt idx="1315">
                  <c:v>0.91319444444444497</c:v>
                </c:pt>
                <c:pt idx="1316">
                  <c:v>0.91388888888888897</c:v>
                </c:pt>
                <c:pt idx="1317">
                  <c:v>0.91458333333333297</c:v>
                </c:pt>
                <c:pt idx="1318">
                  <c:v>0.91527777777777797</c:v>
                </c:pt>
                <c:pt idx="1319">
                  <c:v>0.91597222222222197</c:v>
                </c:pt>
                <c:pt idx="1320">
                  <c:v>0.91666666666666696</c:v>
                </c:pt>
                <c:pt idx="1321">
                  <c:v>0.91736111111111096</c:v>
                </c:pt>
                <c:pt idx="1322">
                  <c:v>0.91805555555555596</c:v>
                </c:pt>
                <c:pt idx="1323">
                  <c:v>0.91874999999999996</c:v>
                </c:pt>
                <c:pt idx="1324">
                  <c:v>0.91944444444444495</c:v>
                </c:pt>
                <c:pt idx="1325">
                  <c:v>0.92013888888888895</c:v>
                </c:pt>
                <c:pt idx="1326">
                  <c:v>0.92083333333333295</c:v>
                </c:pt>
                <c:pt idx="1327">
                  <c:v>0.92152777777777795</c:v>
                </c:pt>
                <c:pt idx="1328">
                  <c:v>0.92222222222222205</c:v>
                </c:pt>
                <c:pt idx="1329">
                  <c:v>0.92291666666666705</c:v>
                </c:pt>
                <c:pt idx="1330">
                  <c:v>0.92361111111111105</c:v>
                </c:pt>
                <c:pt idx="1331">
                  <c:v>0.92430555555555605</c:v>
                </c:pt>
                <c:pt idx="1332">
                  <c:v>0.92500000000000004</c:v>
                </c:pt>
                <c:pt idx="1333">
                  <c:v>0.92569444444444404</c:v>
                </c:pt>
                <c:pt idx="1334">
                  <c:v>0.92638888888888904</c:v>
                </c:pt>
                <c:pt idx="1335">
                  <c:v>0.92708333333333304</c:v>
                </c:pt>
                <c:pt idx="1336">
                  <c:v>0.92777777777777803</c:v>
                </c:pt>
                <c:pt idx="1337">
                  <c:v>0.92847222222222203</c:v>
                </c:pt>
                <c:pt idx="1338">
                  <c:v>0.92916666666666703</c:v>
                </c:pt>
                <c:pt idx="1339">
                  <c:v>0.92986111111111103</c:v>
                </c:pt>
                <c:pt idx="1340">
                  <c:v>0.93055555555555602</c:v>
                </c:pt>
                <c:pt idx="1341">
                  <c:v>0.93125000000000002</c:v>
                </c:pt>
                <c:pt idx="1342">
                  <c:v>0.93194444444444402</c:v>
                </c:pt>
                <c:pt idx="1343">
                  <c:v>0.93263888888888902</c:v>
                </c:pt>
                <c:pt idx="1344">
                  <c:v>0.93333333333333302</c:v>
                </c:pt>
                <c:pt idx="1345">
                  <c:v>0.93402777777777801</c:v>
                </c:pt>
                <c:pt idx="1346">
                  <c:v>0.93472222222222201</c:v>
                </c:pt>
                <c:pt idx="1347">
                  <c:v>0.93541666666666701</c:v>
                </c:pt>
                <c:pt idx="1348">
                  <c:v>0.93611111111111101</c:v>
                </c:pt>
                <c:pt idx="1349">
                  <c:v>0.936805555555556</c:v>
                </c:pt>
                <c:pt idx="1350">
                  <c:v>0.9375</c:v>
                </c:pt>
                <c:pt idx="1351">
                  <c:v>0.938194444444444</c:v>
                </c:pt>
                <c:pt idx="1352">
                  <c:v>0.93888888888888899</c:v>
                </c:pt>
                <c:pt idx="1353">
                  <c:v>0.93958333333333299</c:v>
                </c:pt>
                <c:pt idx="1354">
                  <c:v>0.94027777777777799</c:v>
                </c:pt>
                <c:pt idx="1355">
                  <c:v>0.94097222222222199</c:v>
                </c:pt>
                <c:pt idx="1356">
                  <c:v>0.94166666666666698</c:v>
                </c:pt>
                <c:pt idx="1357">
                  <c:v>0.94236111111111098</c:v>
                </c:pt>
                <c:pt idx="1358">
                  <c:v>0.94305555555555598</c:v>
                </c:pt>
                <c:pt idx="1359">
                  <c:v>0.94374999999999998</c:v>
                </c:pt>
                <c:pt idx="1360">
                  <c:v>0.94444444444444497</c:v>
                </c:pt>
                <c:pt idx="1361">
                  <c:v>0.94513888888888897</c:v>
                </c:pt>
                <c:pt idx="1362">
                  <c:v>0.94583333333333297</c:v>
                </c:pt>
                <c:pt idx="1363">
                  <c:v>0.94652777777777797</c:v>
                </c:pt>
                <c:pt idx="1364">
                  <c:v>0.94722222222222197</c:v>
                </c:pt>
                <c:pt idx="1365">
                  <c:v>0.94791666666666696</c:v>
                </c:pt>
                <c:pt idx="1366">
                  <c:v>0.94861111111111096</c:v>
                </c:pt>
                <c:pt idx="1367">
                  <c:v>0.94930555555555596</c:v>
                </c:pt>
                <c:pt idx="1368">
                  <c:v>0.95</c:v>
                </c:pt>
                <c:pt idx="1369">
                  <c:v>0.95069444444444495</c:v>
                </c:pt>
                <c:pt idx="1370">
                  <c:v>0.95138888888888895</c:v>
                </c:pt>
                <c:pt idx="1371">
                  <c:v>0.95208333333333295</c:v>
                </c:pt>
                <c:pt idx="1372">
                  <c:v>0.95277777777777795</c:v>
                </c:pt>
                <c:pt idx="1373">
                  <c:v>0.95347222222222205</c:v>
                </c:pt>
                <c:pt idx="1374">
                  <c:v>0.95416666666666705</c:v>
                </c:pt>
                <c:pt idx="1375">
                  <c:v>0.95486111111111105</c:v>
                </c:pt>
                <c:pt idx="1376">
                  <c:v>0.95555555555555605</c:v>
                </c:pt>
                <c:pt idx="1377">
                  <c:v>0.95625000000000004</c:v>
                </c:pt>
                <c:pt idx="1378">
                  <c:v>0.95694444444444404</c:v>
                </c:pt>
                <c:pt idx="1379">
                  <c:v>0.95763888888888904</c:v>
                </c:pt>
                <c:pt idx="1380">
                  <c:v>0.95833333333333304</c:v>
                </c:pt>
                <c:pt idx="1381">
                  <c:v>0.95902777777777803</c:v>
                </c:pt>
                <c:pt idx="1382">
                  <c:v>0.95972222222222203</c:v>
                </c:pt>
                <c:pt idx="1383">
                  <c:v>0.96041666666666703</c:v>
                </c:pt>
                <c:pt idx="1384">
                  <c:v>0.96111111111111103</c:v>
                </c:pt>
                <c:pt idx="1385">
                  <c:v>0.96180555555555602</c:v>
                </c:pt>
                <c:pt idx="1386">
                  <c:v>0.96250000000000002</c:v>
                </c:pt>
                <c:pt idx="1387">
                  <c:v>0.96319444444444402</c:v>
                </c:pt>
                <c:pt idx="1388">
                  <c:v>0.96388888888888902</c:v>
                </c:pt>
                <c:pt idx="1389">
                  <c:v>0.96458333333333302</c:v>
                </c:pt>
                <c:pt idx="1390">
                  <c:v>0.96527777777777801</c:v>
                </c:pt>
                <c:pt idx="1391">
                  <c:v>0.96597222222222201</c:v>
                </c:pt>
                <c:pt idx="1392">
                  <c:v>0.96666666666666701</c:v>
                </c:pt>
                <c:pt idx="1393">
                  <c:v>0.96736111111111101</c:v>
                </c:pt>
                <c:pt idx="1394">
                  <c:v>0.968055555555556</c:v>
                </c:pt>
                <c:pt idx="1395">
                  <c:v>0.96875</c:v>
                </c:pt>
                <c:pt idx="1396">
                  <c:v>0.969444444444444</c:v>
                </c:pt>
                <c:pt idx="1397">
                  <c:v>0.97013888888888899</c:v>
                </c:pt>
                <c:pt idx="1398">
                  <c:v>0.97083333333333299</c:v>
                </c:pt>
                <c:pt idx="1399">
                  <c:v>0.97152777777777799</c:v>
                </c:pt>
                <c:pt idx="1400">
                  <c:v>0.97222222222222199</c:v>
                </c:pt>
                <c:pt idx="1401">
                  <c:v>0.97291666666666698</c:v>
                </c:pt>
                <c:pt idx="1402">
                  <c:v>0.97361111111111098</c:v>
                </c:pt>
                <c:pt idx="1403">
                  <c:v>0.97430555555555598</c:v>
                </c:pt>
                <c:pt idx="1404">
                  <c:v>0.97499999999999998</c:v>
                </c:pt>
                <c:pt idx="1405">
                  <c:v>0.97569444444444497</c:v>
                </c:pt>
                <c:pt idx="1406">
                  <c:v>0.97638888888888897</c:v>
                </c:pt>
                <c:pt idx="1407">
                  <c:v>0.97708333333333297</c:v>
                </c:pt>
                <c:pt idx="1408">
                  <c:v>0.97777777777777797</c:v>
                </c:pt>
                <c:pt idx="1409">
                  <c:v>0.97847222222222197</c:v>
                </c:pt>
                <c:pt idx="1410">
                  <c:v>0.97916666666666696</c:v>
                </c:pt>
                <c:pt idx="1411">
                  <c:v>0.97986111111111096</c:v>
                </c:pt>
                <c:pt idx="1412">
                  <c:v>0.98055555555555596</c:v>
                </c:pt>
                <c:pt idx="1413">
                  <c:v>0.98124999999999996</c:v>
                </c:pt>
                <c:pt idx="1414">
                  <c:v>0.98194444444444495</c:v>
                </c:pt>
                <c:pt idx="1415">
                  <c:v>0.98263888888888895</c:v>
                </c:pt>
                <c:pt idx="1416">
                  <c:v>0.98333333333333295</c:v>
                </c:pt>
                <c:pt idx="1417">
                  <c:v>0.98402777777777795</c:v>
                </c:pt>
                <c:pt idx="1418">
                  <c:v>0.98472222222222205</c:v>
                </c:pt>
                <c:pt idx="1419">
                  <c:v>0.98541666666666705</c:v>
                </c:pt>
                <c:pt idx="1420">
                  <c:v>0.98611111111111105</c:v>
                </c:pt>
                <c:pt idx="1421">
                  <c:v>0.98680555555555605</c:v>
                </c:pt>
                <c:pt idx="1422">
                  <c:v>0.98750000000000004</c:v>
                </c:pt>
                <c:pt idx="1423">
                  <c:v>0.98819444444444404</c:v>
                </c:pt>
                <c:pt idx="1424">
                  <c:v>0.98888888888888904</c:v>
                </c:pt>
                <c:pt idx="1425">
                  <c:v>0.98958333333333304</c:v>
                </c:pt>
                <c:pt idx="1426">
                  <c:v>0.99027777777777803</c:v>
                </c:pt>
                <c:pt idx="1427">
                  <c:v>0.99097222222222203</c:v>
                </c:pt>
                <c:pt idx="1428">
                  <c:v>0.99166666666666703</c:v>
                </c:pt>
                <c:pt idx="1429">
                  <c:v>0.99236111111111103</c:v>
                </c:pt>
                <c:pt idx="1430">
                  <c:v>0.99305555555555602</c:v>
                </c:pt>
                <c:pt idx="1431">
                  <c:v>0.99375000000000002</c:v>
                </c:pt>
                <c:pt idx="1432">
                  <c:v>0.99444444444444402</c:v>
                </c:pt>
                <c:pt idx="1433">
                  <c:v>0.99513888888888902</c:v>
                </c:pt>
                <c:pt idx="1434">
                  <c:v>0.99583333333333302</c:v>
                </c:pt>
                <c:pt idx="1435">
                  <c:v>0.99652777777777801</c:v>
                </c:pt>
                <c:pt idx="1436">
                  <c:v>0.99722222222222201</c:v>
                </c:pt>
                <c:pt idx="1437">
                  <c:v>0.99791666666666701</c:v>
                </c:pt>
                <c:pt idx="1438">
                  <c:v>0.99861111111111101</c:v>
                </c:pt>
                <c:pt idx="1439">
                  <c:v>0.999305555555556</c:v>
                </c:pt>
                <c:pt idx="1440">
                  <c:v>1</c:v>
                </c:pt>
              </c:numCache>
            </c:numRef>
          </c:cat>
          <c:val>
            <c:numRef>
              <c:f>Chart_Data!$W$5:$W$1445</c:f>
              <c:numCache>
                <c:formatCode>General</c:formatCode>
                <c:ptCount val="1441"/>
                <c:pt idx="0">
                  <c:v>318.21391304348117</c:v>
                </c:pt>
                <c:pt idx="1">
                  <c:v>317.39686956522024</c:v>
                </c:pt>
                <c:pt idx="2">
                  <c:v>316.57982608695932</c:v>
                </c:pt>
                <c:pt idx="3">
                  <c:v>315.76278260869839</c:v>
                </c:pt>
                <c:pt idx="4">
                  <c:v>314.94573913043746</c:v>
                </c:pt>
                <c:pt idx="5">
                  <c:v>314.12869565217653</c:v>
                </c:pt>
                <c:pt idx="6">
                  <c:v>313.3116521739156</c:v>
                </c:pt>
                <c:pt idx="7">
                  <c:v>312.49460869565468</c:v>
                </c:pt>
                <c:pt idx="8">
                  <c:v>311.67756521739375</c:v>
                </c:pt>
                <c:pt idx="9">
                  <c:v>310.86052173913282</c:v>
                </c:pt>
                <c:pt idx="10">
                  <c:v>310.04347826087189</c:v>
                </c:pt>
                <c:pt idx="11">
                  <c:v>309.22643478261097</c:v>
                </c:pt>
                <c:pt idx="12">
                  <c:v>308.40939130435004</c:v>
                </c:pt>
                <c:pt idx="13">
                  <c:v>307.59234782608911</c:v>
                </c:pt>
                <c:pt idx="14">
                  <c:v>306.77530434782818</c:v>
                </c:pt>
                <c:pt idx="15">
                  <c:v>305.95826086956725</c:v>
                </c:pt>
                <c:pt idx="16">
                  <c:v>305.14121739130633</c:v>
                </c:pt>
                <c:pt idx="17">
                  <c:v>304.3241739130454</c:v>
                </c:pt>
                <c:pt idx="18">
                  <c:v>303.50713043478447</c:v>
                </c:pt>
                <c:pt idx="19">
                  <c:v>302.69008695652354</c:v>
                </c:pt>
                <c:pt idx="20">
                  <c:v>301.87304347826262</c:v>
                </c:pt>
                <c:pt idx="21">
                  <c:v>301.05600000000169</c:v>
                </c:pt>
                <c:pt idx="22">
                  <c:v>300.23895652174076</c:v>
                </c:pt>
                <c:pt idx="23">
                  <c:v>299.42191304347983</c:v>
                </c:pt>
                <c:pt idx="24">
                  <c:v>298.60486956521891</c:v>
                </c:pt>
                <c:pt idx="25">
                  <c:v>297.78782608695798</c:v>
                </c:pt>
                <c:pt idx="26">
                  <c:v>296.97078260869705</c:v>
                </c:pt>
                <c:pt idx="27">
                  <c:v>296.15373913043612</c:v>
                </c:pt>
                <c:pt idx="28">
                  <c:v>295.33669565217519</c:v>
                </c:pt>
                <c:pt idx="29">
                  <c:v>294.51965217391427</c:v>
                </c:pt>
                <c:pt idx="30">
                  <c:v>293.70260869565345</c:v>
                </c:pt>
                <c:pt idx="31">
                  <c:v>293.86995289855201</c:v>
                </c:pt>
                <c:pt idx="32">
                  <c:v>294.03729710145058</c:v>
                </c:pt>
                <c:pt idx="33">
                  <c:v>294.20464130434914</c:v>
                </c:pt>
                <c:pt idx="34">
                  <c:v>294.3719855072477</c:v>
                </c:pt>
                <c:pt idx="35">
                  <c:v>294.53932971014626</c:v>
                </c:pt>
                <c:pt idx="36">
                  <c:v>294.70667391304482</c:v>
                </c:pt>
                <c:pt idx="37">
                  <c:v>294.87401811594339</c:v>
                </c:pt>
                <c:pt idx="38">
                  <c:v>295.04136231884195</c:v>
                </c:pt>
                <c:pt idx="39">
                  <c:v>295.20870652174051</c:v>
                </c:pt>
                <c:pt idx="40">
                  <c:v>295.37605072463907</c:v>
                </c:pt>
                <c:pt idx="41">
                  <c:v>295.54339492753763</c:v>
                </c:pt>
                <c:pt idx="42">
                  <c:v>295.7107391304362</c:v>
                </c:pt>
                <c:pt idx="43">
                  <c:v>295.87808333333476</c:v>
                </c:pt>
                <c:pt idx="44">
                  <c:v>296.04542753623332</c:v>
                </c:pt>
                <c:pt idx="45">
                  <c:v>296.21277173913188</c:v>
                </c:pt>
                <c:pt idx="46">
                  <c:v>296.38011594203044</c:v>
                </c:pt>
                <c:pt idx="47">
                  <c:v>296.547460144929</c:v>
                </c:pt>
                <c:pt idx="48">
                  <c:v>296.71480434782757</c:v>
                </c:pt>
                <c:pt idx="49">
                  <c:v>296.88214855072613</c:v>
                </c:pt>
                <c:pt idx="50">
                  <c:v>297.04949275362469</c:v>
                </c:pt>
                <c:pt idx="51">
                  <c:v>297.21683695652325</c:v>
                </c:pt>
                <c:pt idx="52">
                  <c:v>297.38418115942181</c:v>
                </c:pt>
                <c:pt idx="53">
                  <c:v>297.55152536232038</c:v>
                </c:pt>
                <c:pt idx="54">
                  <c:v>297.71886956521894</c:v>
                </c:pt>
                <c:pt idx="55">
                  <c:v>297.8862137681175</c:v>
                </c:pt>
                <c:pt idx="56">
                  <c:v>298.05355797101606</c:v>
                </c:pt>
                <c:pt idx="57">
                  <c:v>298.22090217391462</c:v>
                </c:pt>
                <c:pt idx="58">
                  <c:v>298.38824637681319</c:v>
                </c:pt>
                <c:pt idx="59">
                  <c:v>298.55559057971175</c:v>
                </c:pt>
                <c:pt idx="60">
                  <c:v>298.72293478261008</c:v>
                </c:pt>
                <c:pt idx="61">
                  <c:v>298.92697101449409</c:v>
                </c:pt>
                <c:pt idx="62">
                  <c:v>299.13100724637809</c:v>
                </c:pt>
                <c:pt idx="63">
                  <c:v>299.33504347826209</c:v>
                </c:pt>
                <c:pt idx="64">
                  <c:v>299.5390797101461</c:v>
                </c:pt>
                <c:pt idx="65">
                  <c:v>299.7431159420301</c:v>
                </c:pt>
                <c:pt idx="66">
                  <c:v>299.94715217391411</c:v>
                </c:pt>
                <c:pt idx="67">
                  <c:v>300.15118840579811</c:v>
                </c:pt>
                <c:pt idx="68">
                  <c:v>300.35522463768211</c:v>
                </c:pt>
                <c:pt idx="69">
                  <c:v>300.55926086956612</c:v>
                </c:pt>
                <c:pt idx="70">
                  <c:v>300.76329710145012</c:v>
                </c:pt>
                <c:pt idx="71">
                  <c:v>300.96733333333412</c:v>
                </c:pt>
                <c:pt idx="72">
                  <c:v>301.17136956521813</c:v>
                </c:pt>
                <c:pt idx="73">
                  <c:v>301.37540579710213</c:v>
                </c:pt>
                <c:pt idx="74">
                  <c:v>301.57944202898614</c:v>
                </c:pt>
                <c:pt idx="75">
                  <c:v>301.78347826087014</c:v>
                </c:pt>
                <c:pt idx="76">
                  <c:v>301.98751449275414</c:v>
                </c:pt>
                <c:pt idx="77">
                  <c:v>302.19155072463815</c:v>
                </c:pt>
                <c:pt idx="78">
                  <c:v>302.39558695652215</c:v>
                </c:pt>
                <c:pt idx="79">
                  <c:v>302.59962318840616</c:v>
                </c:pt>
                <c:pt idx="80">
                  <c:v>302.80365942029016</c:v>
                </c:pt>
                <c:pt idx="81">
                  <c:v>303.00769565217416</c:v>
                </c:pt>
                <c:pt idx="82">
                  <c:v>303.21173188405817</c:v>
                </c:pt>
                <c:pt idx="83">
                  <c:v>303.41576811594217</c:v>
                </c:pt>
                <c:pt idx="84">
                  <c:v>303.61980434782618</c:v>
                </c:pt>
                <c:pt idx="85">
                  <c:v>303.82384057971018</c:v>
                </c:pt>
                <c:pt idx="86">
                  <c:v>304.02787681159418</c:v>
                </c:pt>
                <c:pt idx="87">
                  <c:v>304.23191304347819</c:v>
                </c:pt>
                <c:pt idx="88">
                  <c:v>304.43594927536219</c:v>
                </c:pt>
                <c:pt idx="89">
                  <c:v>304.63998550724619</c:v>
                </c:pt>
                <c:pt idx="90">
                  <c:v>304.84402173912986</c:v>
                </c:pt>
                <c:pt idx="91">
                  <c:v>305.12549275362261</c:v>
                </c:pt>
                <c:pt idx="92">
                  <c:v>305.40696376811536</c:v>
                </c:pt>
                <c:pt idx="93">
                  <c:v>305.68843478260811</c:v>
                </c:pt>
                <c:pt idx="94">
                  <c:v>305.96990579710086</c:v>
                </c:pt>
                <c:pt idx="95">
                  <c:v>306.25137681159362</c:v>
                </c:pt>
                <c:pt idx="96">
                  <c:v>306.53284782608637</c:v>
                </c:pt>
                <c:pt idx="97">
                  <c:v>306.81431884057912</c:v>
                </c:pt>
                <c:pt idx="98">
                  <c:v>307.09578985507187</c:v>
                </c:pt>
                <c:pt idx="99">
                  <c:v>307.37726086956462</c:v>
                </c:pt>
                <c:pt idx="100">
                  <c:v>307.65873188405737</c:v>
                </c:pt>
                <c:pt idx="101">
                  <c:v>307.94020289855013</c:v>
                </c:pt>
                <c:pt idx="102">
                  <c:v>308.22167391304288</c:v>
                </c:pt>
                <c:pt idx="103">
                  <c:v>308.50314492753563</c:v>
                </c:pt>
                <c:pt idx="104">
                  <c:v>308.78461594202838</c:v>
                </c:pt>
                <c:pt idx="105">
                  <c:v>309.06608695652113</c:v>
                </c:pt>
                <c:pt idx="106">
                  <c:v>309.34755797101388</c:v>
                </c:pt>
                <c:pt idx="107">
                  <c:v>309.62902898550664</c:v>
                </c:pt>
                <c:pt idx="108">
                  <c:v>309.91049999999939</c:v>
                </c:pt>
                <c:pt idx="109">
                  <c:v>310.19197101449214</c:v>
                </c:pt>
                <c:pt idx="110">
                  <c:v>310.47344202898489</c:v>
                </c:pt>
                <c:pt idx="111">
                  <c:v>310.75491304347764</c:v>
                </c:pt>
                <c:pt idx="112">
                  <c:v>311.03638405797039</c:v>
                </c:pt>
                <c:pt idx="113">
                  <c:v>311.31785507246315</c:v>
                </c:pt>
                <c:pt idx="114">
                  <c:v>311.5993260869559</c:v>
                </c:pt>
                <c:pt idx="115">
                  <c:v>311.88079710144865</c:v>
                </c:pt>
                <c:pt idx="116">
                  <c:v>312.1622681159414</c:v>
                </c:pt>
                <c:pt idx="117">
                  <c:v>312.44373913043415</c:v>
                </c:pt>
                <c:pt idx="118">
                  <c:v>312.7252101449269</c:v>
                </c:pt>
                <c:pt idx="119">
                  <c:v>313.00668115941966</c:v>
                </c:pt>
                <c:pt idx="120">
                  <c:v>313.28815217391275</c:v>
                </c:pt>
                <c:pt idx="121">
                  <c:v>313.09334057970983</c:v>
                </c:pt>
                <c:pt idx="122">
                  <c:v>312.89852898550691</c:v>
                </c:pt>
                <c:pt idx="123">
                  <c:v>312.703717391304</c:v>
                </c:pt>
                <c:pt idx="124">
                  <c:v>312.50890579710108</c:v>
                </c:pt>
                <c:pt idx="125">
                  <c:v>312.31409420289816</c:v>
                </c:pt>
                <c:pt idx="126">
                  <c:v>312.11928260869524</c:v>
                </c:pt>
                <c:pt idx="127">
                  <c:v>311.92447101449233</c:v>
                </c:pt>
                <c:pt idx="128">
                  <c:v>311.72965942028941</c:v>
                </c:pt>
                <c:pt idx="129">
                  <c:v>311.53484782608649</c:v>
                </c:pt>
                <c:pt idx="130">
                  <c:v>311.34003623188357</c:v>
                </c:pt>
                <c:pt idx="131">
                  <c:v>311.14522463768066</c:v>
                </c:pt>
                <c:pt idx="132">
                  <c:v>310.95041304347774</c:v>
                </c:pt>
                <c:pt idx="133">
                  <c:v>310.75560144927482</c:v>
                </c:pt>
                <c:pt idx="134">
                  <c:v>310.5607898550719</c:v>
                </c:pt>
                <c:pt idx="135">
                  <c:v>310.36597826086899</c:v>
                </c:pt>
                <c:pt idx="136">
                  <c:v>310.17116666666607</c:v>
                </c:pt>
                <c:pt idx="137">
                  <c:v>309.97635507246315</c:v>
                </c:pt>
                <c:pt idx="138">
                  <c:v>309.78154347826023</c:v>
                </c:pt>
                <c:pt idx="139">
                  <c:v>309.58673188405731</c:v>
                </c:pt>
                <c:pt idx="140">
                  <c:v>309.3919202898544</c:v>
                </c:pt>
                <c:pt idx="141">
                  <c:v>309.19710869565148</c:v>
                </c:pt>
                <c:pt idx="142">
                  <c:v>309.00229710144856</c:v>
                </c:pt>
                <c:pt idx="143">
                  <c:v>308.80748550724564</c:v>
                </c:pt>
                <c:pt idx="144">
                  <c:v>308.61267391304273</c:v>
                </c:pt>
                <c:pt idx="145">
                  <c:v>308.41786231883981</c:v>
                </c:pt>
                <c:pt idx="146">
                  <c:v>308.22305072463689</c:v>
                </c:pt>
                <c:pt idx="147">
                  <c:v>308.02823913043397</c:v>
                </c:pt>
                <c:pt idx="148">
                  <c:v>307.83342753623106</c:v>
                </c:pt>
                <c:pt idx="149">
                  <c:v>307.63861594202814</c:v>
                </c:pt>
                <c:pt idx="150">
                  <c:v>307.44380434782533</c:v>
                </c:pt>
                <c:pt idx="151">
                  <c:v>307.37900362318766</c:v>
                </c:pt>
                <c:pt idx="152">
                  <c:v>307.31420289854998</c:v>
                </c:pt>
                <c:pt idx="153">
                  <c:v>307.2494021739123</c:v>
                </c:pt>
                <c:pt idx="154">
                  <c:v>307.18460144927462</c:v>
                </c:pt>
                <c:pt idx="155">
                  <c:v>307.11980072463695</c:v>
                </c:pt>
                <c:pt idx="156">
                  <c:v>307.05499999999927</c:v>
                </c:pt>
                <c:pt idx="157">
                  <c:v>306.99019927536159</c:v>
                </c:pt>
                <c:pt idx="158">
                  <c:v>306.92539855072391</c:v>
                </c:pt>
                <c:pt idx="159">
                  <c:v>306.86059782608623</c:v>
                </c:pt>
                <c:pt idx="160">
                  <c:v>306.79579710144856</c:v>
                </c:pt>
                <c:pt idx="161">
                  <c:v>306.73099637681088</c:v>
                </c:pt>
                <c:pt idx="162">
                  <c:v>306.6661956521732</c:v>
                </c:pt>
                <c:pt idx="163">
                  <c:v>306.60139492753552</c:v>
                </c:pt>
                <c:pt idx="164">
                  <c:v>306.53659420289785</c:v>
                </c:pt>
                <c:pt idx="165">
                  <c:v>306.47179347826017</c:v>
                </c:pt>
                <c:pt idx="166">
                  <c:v>306.40699275362249</c:v>
                </c:pt>
                <c:pt idx="167">
                  <c:v>306.34219202898481</c:v>
                </c:pt>
                <c:pt idx="168">
                  <c:v>306.27739130434713</c:v>
                </c:pt>
                <c:pt idx="169">
                  <c:v>306.21259057970946</c:v>
                </c:pt>
                <c:pt idx="170">
                  <c:v>306.14778985507178</c:v>
                </c:pt>
                <c:pt idx="171">
                  <c:v>306.0829891304341</c:v>
                </c:pt>
                <c:pt idx="172">
                  <c:v>306.01818840579642</c:v>
                </c:pt>
                <c:pt idx="173">
                  <c:v>305.95338768115874</c:v>
                </c:pt>
                <c:pt idx="174">
                  <c:v>305.88858695652107</c:v>
                </c:pt>
                <c:pt idx="175">
                  <c:v>305.82378623188339</c:v>
                </c:pt>
                <c:pt idx="176">
                  <c:v>305.75898550724571</c:v>
                </c:pt>
                <c:pt idx="177">
                  <c:v>305.69418478260803</c:v>
                </c:pt>
                <c:pt idx="178">
                  <c:v>305.62938405797036</c:v>
                </c:pt>
                <c:pt idx="179">
                  <c:v>305.56458333333268</c:v>
                </c:pt>
                <c:pt idx="180">
                  <c:v>305.49978260869466</c:v>
                </c:pt>
                <c:pt idx="181">
                  <c:v>305.31598913043388</c:v>
                </c:pt>
                <c:pt idx="182">
                  <c:v>305.1321956521731</c:v>
                </c:pt>
                <c:pt idx="183">
                  <c:v>304.94840217391231</c:v>
                </c:pt>
                <c:pt idx="184">
                  <c:v>304.76460869565153</c:v>
                </c:pt>
                <c:pt idx="185">
                  <c:v>304.58081521739075</c:v>
                </c:pt>
                <c:pt idx="186">
                  <c:v>304.39702173912997</c:v>
                </c:pt>
                <c:pt idx="187">
                  <c:v>304.21322826086919</c:v>
                </c:pt>
                <c:pt idx="188">
                  <c:v>304.0294347826084</c:v>
                </c:pt>
                <c:pt idx="189">
                  <c:v>303.84564130434762</c:v>
                </c:pt>
                <c:pt idx="190">
                  <c:v>303.66184782608684</c:v>
                </c:pt>
                <c:pt idx="191">
                  <c:v>303.47805434782606</c:v>
                </c:pt>
                <c:pt idx="192">
                  <c:v>303.29426086956528</c:v>
                </c:pt>
                <c:pt idx="193">
                  <c:v>303.1104673913045</c:v>
                </c:pt>
                <c:pt idx="194">
                  <c:v>302.92667391304371</c:v>
                </c:pt>
                <c:pt idx="195">
                  <c:v>302.74288043478293</c:v>
                </c:pt>
                <c:pt idx="196">
                  <c:v>302.55908695652215</c:v>
                </c:pt>
                <c:pt idx="197">
                  <c:v>302.37529347826137</c:v>
                </c:pt>
                <c:pt idx="198">
                  <c:v>302.19150000000059</c:v>
                </c:pt>
                <c:pt idx="199">
                  <c:v>302.00770652173981</c:v>
                </c:pt>
                <c:pt idx="200">
                  <c:v>301.82391304347902</c:v>
                </c:pt>
                <c:pt idx="201">
                  <c:v>301.64011956521824</c:v>
                </c:pt>
                <c:pt idx="202">
                  <c:v>301.45632608695746</c:v>
                </c:pt>
                <c:pt idx="203">
                  <c:v>301.27253260869668</c:v>
                </c:pt>
                <c:pt idx="204">
                  <c:v>301.0887391304359</c:v>
                </c:pt>
                <c:pt idx="205">
                  <c:v>300.90494565217512</c:v>
                </c:pt>
                <c:pt idx="206">
                  <c:v>300.72115217391433</c:v>
                </c:pt>
                <c:pt idx="207">
                  <c:v>300.53735869565355</c:v>
                </c:pt>
                <c:pt idx="208">
                  <c:v>300.35356521739277</c:v>
                </c:pt>
                <c:pt idx="209">
                  <c:v>300.16977173913199</c:v>
                </c:pt>
                <c:pt idx="210">
                  <c:v>299.98597826087143</c:v>
                </c:pt>
                <c:pt idx="211">
                  <c:v>300.13614492753806</c:v>
                </c:pt>
                <c:pt idx="212">
                  <c:v>300.28631159420468</c:v>
                </c:pt>
                <c:pt idx="213">
                  <c:v>300.4364782608713</c:v>
                </c:pt>
                <c:pt idx="214">
                  <c:v>300.58664492753792</c:v>
                </c:pt>
                <c:pt idx="215">
                  <c:v>300.73681159420454</c:v>
                </c:pt>
                <c:pt idx="216">
                  <c:v>300.88697826087116</c:v>
                </c:pt>
                <c:pt idx="217">
                  <c:v>301.03714492753778</c:v>
                </c:pt>
                <c:pt idx="218">
                  <c:v>301.1873115942044</c:v>
                </c:pt>
                <c:pt idx="219">
                  <c:v>301.33747826087102</c:v>
                </c:pt>
                <c:pt idx="220">
                  <c:v>301.48764492753764</c:v>
                </c:pt>
                <c:pt idx="221">
                  <c:v>301.63781159420427</c:v>
                </c:pt>
                <c:pt idx="222">
                  <c:v>301.78797826087089</c:v>
                </c:pt>
                <c:pt idx="223">
                  <c:v>301.93814492753751</c:v>
                </c:pt>
                <c:pt idx="224">
                  <c:v>302.08831159420413</c:v>
                </c:pt>
                <c:pt idx="225">
                  <c:v>302.23847826087075</c:v>
                </c:pt>
                <c:pt idx="226">
                  <c:v>302.38864492753737</c:v>
                </c:pt>
                <c:pt idx="227">
                  <c:v>302.53881159420399</c:v>
                </c:pt>
                <c:pt idx="228">
                  <c:v>302.68897826087061</c:v>
                </c:pt>
                <c:pt idx="229">
                  <c:v>302.83914492753723</c:v>
                </c:pt>
                <c:pt idx="230">
                  <c:v>302.98931159420385</c:v>
                </c:pt>
                <c:pt idx="231">
                  <c:v>303.13947826087048</c:v>
                </c:pt>
                <c:pt idx="232">
                  <c:v>303.2896449275371</c:v>
                </c:pt>
                <c:pt idx="233">
                  <c:v>303.43981159420372</c:v>
                </c:pt>
                <c:pt idx="234">
                  <c:v>303.58997826087034</c:v>
                </c:pt>
                <c:pt idx="235">
                  <c:v>303.74014492753696</c:v>
                </c:pt>
                <c:pt idx="236">
                  <c:v>303.89031159420358</c:v>
                </c:pt>
                <c:pt idx="237">
                  <c:v>304.0404782608702</c:v>
                </c:pt>
                <c:pt idx="238">
                  <c:v>304.19064492753682</c:v>
                </c:pt>
                <c:pt idx="239">
                  <c:v>304.34081159420344</c:v>
                </c:pt>
                <c:pt idx="240">
                  <c:v>304.49097826086927</c:v>
                </c:pt>
                <c:pt idx="241">
                  <c:v>304.15844202898523</c:v>
                </c:pt>
                <c:pt idx="242">
                  <c:v>303.8259057971012</c:v>
                </c:pt>
                <c:pt idx="243">
                  <c:v>303.49336956521717</c:v>
                </c:pt>
                <c:pt idx="244">
                  <c:v>303.16083333333313</c:v>
                </c:pt>
                <c:pt idx="245">
                  <c:v>302.8282971014491</c:v>
                </c:pt>
                <c:pt idx="246">
                  <c:v>302.49576086956506</c:v>
                </c:pt>
                <c:pt idx="247">
                  <c:v>302.16322463768103</c:v>
                </c:pt>
                <c:pt idx="248">
                  <c:v>301.83068840579699</c:v>
                </c:pt>
                <c:pt idx="249">
                  <c:v>301.49815217391296</c:v>
                </c:pt>
                <c:pt idx="250">
                  <c:v>301.16561594202892</c:v>
                </c:pt>
                <c:pt idx="251">
                  <c:v>300.83307971014489</c:v>
                </c:pt>
                <c:pt idx="252">
                  <c:v>300.50054347826085</c:v>
                </c:pt>
                <c:pt idx="253">
                  <c:v>300.16800724637682</c:v>
                </c:pt>
                <c:pt idx="254">
                  <c:v>299.83547101449278</c:v>
                </c:pt>
                <c:pt idx="255">
                  <c:v>299.50293478260875</c:v>
                </c:pt>
                <c:pt idx="256">
                  <c:v>299.17039855072471</c:v>
                </c:pt>
                <c:pt idx="257">
                  <c:v>298.83786231884068</c:v>
                </c:pt>
                <c:pt idx="258">
                  <c:v>298.50532608695664</c:v>
                </c:pt>
                <c:pt idx="259">
                  <c:v>298.17278985507261</c:v>
                </c:pt>
                <c:pt idx="260">
                  <c:v>297.84025362318857</c:v>
                </c:pt>
                <c:pt idx="261">
                  <c:v>297.50771739130454</c:v>
                </c:pt>
                <c:pt idx="262">
                  <c:v>297.1751811594205</c:v>
                </c:pt>
                <c:pt idx="263">
                  <c:v>296.84264492753647</c:v>
                </c:pt>
                <c:pt idx="264">
                  <c:v>296.51010869565243</c:v>
                </c:pt>
                <c:pt idx="265">
                  <c:v>296.1775724637684</c:v>
                </c:pt>
                <c:pt idx="266">
                  <c:v>295.84503623188436</c:v>
                </c:pt>
                <c:pt idx="267">
                  <c:v>295.51250000000033</c:v>
                </c:pt>
                <c:pt idx="268">
                  <c:v>295.17996376811629</c:v>
                </c:pt>
                <c:pt idx="269">
                  <c:v>294.84742753623226</c:v>
                </c:pt>
                <c:pt idx="270">
                  <c:v>294.51489130434811</c:v>
                </c:pt>
                <c:pt idx="271">
                  <c:v>294.1740652173915</c:v>
                </c:pt>
                <c:pt idx="272">
                  <c:v>293.83323913043489</c:v>
                </c:pt>
                <c:pt idx="273">
                  <c:v>293.49241304347828</c:v>
                </c:pt>
                <c:pt idx="274">
                  <c:v>293.15158695652167</c:v>
                </c:pt>
                <c:pt idx="275">
                  <c:v>292.81076086956506</c:v>
                </c:pt>
                <c:pt idx="276">
                  <c:v>292.46993478260845</c:v>
                </c:pt>
                <c:pt idx="277">
                  <c:v>292.12910869565184</c:v>
                </c:pt>
                <c:pt idx="278">
                  <c:v>291.78828260869523</c:v>
                </c:pt>
                <c:pt idx="279">
                  <c:v>291.44745652173862</c:v>
                </c:pt>
                <c:pt idx="280">
                  <c:v>291.10663043478201</c:v>
                </c:pt>
                <c:pt idx="281">
                  <c:v>290.76580434782539</c:v>
                </c:pt>
                <c:pt idx="282">
                  <c:v>290.42497826086878</c:v>
                </c:pt>
                <c:pt idx="283">
                  <c:v>290.08415217391217</c:v>
                </c:pt>
                <c:pt idx="284">
                  <c:v>289.74332608695556</c:v>
                </c:pt>
                <c:pt idx="285">
                  <c:v>289.40249999999895</c:v>
                </c:pt>
                <c:pt idx="286">
                  <c:v>289.06167391304234</c:v>
                </c:pt>
                <c:pt idx="287">
                  <c:v>288.72084782608573</c:v>
                </c:pt>
                <c:pt idx="288">
                  <c:v>288.38002173912912</c:v>
                </c:pt>
                <c:pt idx="289">
                  <c:v>288.03919565217251</c:v>
                </c:pt>
                <c:pt idx="290">
                  <c:v>287.6983695652159</c:v>
                </c:pt>
                <c:pt idx="291">
                  <c:v>287.35754347825929</c:v>
                </c:pt>
                <c:pt idx="292">
                  <c:v>287.01671739130268</c:v>
                </c:pt>
                <c:pt idx="293">
                  <c:v>286.67589130434607</c:v>
                </c:pt>
                <c:pt idx="294">
                  <c:v>286.33506521738946</c:v>
                </c:pt>
                <c:pt idx="295">
                  <c:v>285.99423913043285</c:v>
                </c:pt>
                <c:pt idx="296">
                  <c:v>285.65341304347623</c:v>
                </c:pt>
                <c:pt idx="297">
                  <c:v>285.31258695651962</c:v>
                </c:pt>
                <c:pt idx="298">
                  <c:v>284.97176086956301</c:v>
                </c:pt>
                <c:pt idx="299">
                  <c:v>284.6309347826064</c:v>
                </c:pt>
                <c:pt idx="300">
                  <c:v>284.29010869565036</c:v>
                </c:pt>
                <c:pt idx="301">
                  <c:v>283.62115217391136</c:v>
                </c:pt>
                <c:pt idx="302">
                  <c:v>282.95219565217235</c:v>
                </c:pt>
                <c:pt idx="303">
                  <c:v>282.28323913043334</c:v>
                </c:pt>
                <c:pt idx="304">
                  <c:v>281.61428260869434</c:v>
                </c:pt>
                <c:pt idx="305">
                  <c:v>280.94532608695533</c:v>
                </c:pt>
                <c:pt idx="306">
                  <c:v>280.27636956521633</c:v>
                </c:pt>
                <c:pt idx="307">
                  <c:v>279.60741304347732</c:v>
                </c:pt>
                <c:pt idx="308">
                  <c:v>278.93845652173832</c:v>
                </c:pt>
                <c:pt idx="309">
                  <c:v>278.26949999999931</c:v>
                </c:pt>
                <c:pt idx="310">
                  <c:v>277.60054347826031</c:v>
                </c:pt>
                <c:pt idx="311">
                  <c:v>276.9315869565213</c:v>
                </c:pt>
                <c:pt idx="312">
                  <c:v>276.2626304347823</c:v>
                </c:pt>
                <c:pt idx="313">
                  <c:v>275.59367391304329</c:v>
                </c:pt>
                <c:pt idx="314">
                  <c:v>274.92471739130428</c:v>
                </c:pt>
                <c:pt idx="315">
                  <c:v>274.25576086956528</c:v>
                </c:pt>
                <c:pt idx="316">
                  <c:v>273.58680434782627</c:v>
                </c:pt>
                <c:pt idx="317">
                  <c:v>272.91784782608727</c:v>
                </c:pt>
                <c:pt idx="318">
                  <c:v>272.24889130434826</c:v>
                </c:pt>
                <c:pt idx="319">
                  <c:v>271.57993478260926</c:v>
                </c:pt>
                <c:pt idx="320">
                  <c:v>270.91097826087025</c:v>
                </c:pt>
                <c:pt idx="321">
                  <c:v>270.24202173913125</c:v>
                </c:pt>
                <c:pt idx="322">
                  <c:v>269.57306521739224</c:v>
                </c:pt>
                <c:pt idx="323">
                  <c:v>268.90410869565324</c:v>
                </c:pt>
                <c:pt idx="324">
                  <c:v>268.23515217391423</c:v>
                </c:pt>
                <c:pt idx="325">
                  <c:v>267.56619565217522</c:v>
                </c:pt>
                <c:pt idx="326">
                  <c:v>266.89723913043622</c:v>
                </c:pt>
                <c:pt idx="327">
                  <c:v>266.22828260869721</c:v>
                </c:pt>
                <c:pt idx="328">
                  <c:v>265.55932608695821</c:v>
                </c:pt>
                <c:pt idx="329">
                  <c:v>264.8903695652192</c:v>
                </c:pt>
                <c:pt idx="330">
                  <c:v>264.22141304347952</c:v>
                </c:pt>
                <c:pt idx="331">
                  <c:v>264.739373188407</c:v>
                </c:pt>
                <c:pt idx="332">
                  <c:v>265.25733333333449</c:v>
                </c:pt>
                <c:pt idx="333">
                  <c:v>265.77529347826197</c:v>
                </c:pt>
                <c:pt idx="334">
                  <c:v>266.29325362318946</c:v>
                </c:pt>
                <c:pt idx="335">
                  <c:v>266.81121376811694</c:v>
                </c:pt>
                <c:pt idx="336">
                  <c:v>267.32917391304443</c:v>
                </c:pt>
                <c:pt idx="337">
                  <c:v>267.84713405797191</c:v>
                </c:pt>
                <c:pt idx="338">
                  <c:v>268.3650942028994</c:v>
                </c:pt>
                <c:pt idx="339">
                  <c:v>268.88305434782689</c:v>
                </c:pt>
                <c:pt idx="340">
                  <c:v>269.40101449275437</c:v>
                </c:pt>
                <c:pt idx="341">
                  <c:v>269.91897463768186</c:v>
                </c:pt>
                <c:pt idx="342">
                  <c:v>270.43693478260934</c:v>
                </c:pt>
                <c:pt idx="343">
                  <c:v>270.95489492753683</c:v>
                </c:pt>
                <c:pt idx="344">
                  <c:v>271.47285507246431</c:v>
                </c:pt>
                <c:pt idx="345">
                  <c:v>271.9908152173918</c:v>
                </c:pt>
                <c:pt idx="346">
                  <c:v>272.50877536231928</c:v>
                </c:pt>
                <c:pt idx="347">
                  <c:v>273.02673550724677</c:v>
                </c:pt>
                <c:pt idx="348">
                  <c:v>273.54469565217425</c:v>
                </c:pt>
                <c:pt idx="349">
                  <c:v>274.06265579710174</c:v>
                </c:pt>
                <c:pt idx="350">
                  <c:v>274.58061594202923</c:v>
                </c:pt>
                <c:pt idx="351">
                  <c:v>275.09857608695671</c:v>
                </c:pt>
                <c:pt idx="352">
                  <c:v>275.6165362318842</c:v>
                </c:pt>
                <c:pt idx="353">
                  <c:v>276.13449637681168</c:v>
                </c:pt>
                <c:pt idx="354">
                  <c:v>276.65245652173917</c:v>
                </c:pt>
                <c:pt idx="355">
                  <c:v>277.17041666666665</c:v>
                </c:pt>
                <c:pt idx="356">
                  <c:v>277.68837681159414</c:v>
                </c:pt>
                <c:pt idx="357">
                  <c:v>278.20633695652162</c:v>
                </c:pt>
                <c:pt idx="358">
                  <c:v>278.72429710144911</c:v>
                </c:pt>
                <c:pt idx="359">
                  <c:v>279.2422572463766</c:v>
                </c:pt>
                <c:pt idx="360">
                  <c:v>279.76021739130374</c:v>
                </c:pt>
                <c:pt idx="361">
                  <c:v>280.98483695652124</c:v>
                </c:pt>
                <c:pt idx="362">
                  <c:v>282.20945652173873</c:v>
                </c:pt>
                <c:pt idx="363">
                  <c:v>283.43407608695622</c:v>
                </c:pt>
                <c:pt idx="364">
                  <c:v>284.65869565217372</c:v>
                </c:pt>
                <c:pt idx="365">
                  <c:v>285.88331521739121</c:v>
                </c:pt>
                <c:pt idx="366">
                  <c:v>287.10793478260871</c:v>
                </c:pt>
                <c:pt idx="367">
                  <c:v>288.3325543478262</c:v>
                </c:pt>
                <c:pt idx="368">
                  <c:v>289.5571739130437</c:v>
                </c:pt>
                <c:pt idx="369">
                  <c:v>290.78179347826119</c:v>
                </c:pt>
                <c:pt idx="370">
                  <c:v>292.00641304347869</c:v>
                </c:pt>
                <c:pt idx="371">
                  <c:v>293.23103260869618</c:v>
                </c:pt>
                <c:pt idx="372">
                  <c:v>294.45565217391368</c:v>
                </c:pt>
                <c:pt idx="373">
                  <c:v>295.68027173913117</c:v>
                </c:pt>
                <c:pt idx="374">
                  <c:v>296.90489130434867</c:v>
                </c:pt>
                <c:pt idx="375">
                  <c:v>298.12951086956616</c:v>
                </c:pt>
                <c:pt idx="376">
                  <c:v>299.35413043478366</c:v>
                </c:pt>
                <c:pt idx="377">
                  <c:v>300.57875000000115</c:v>
                </c:pt>
                <c:pt idx="378">
                  <c:v>301.80336956521865</c:v>
                </c:pt>
                <c:pt idx="379">
                  <c:v>303.02798913043614</c:v>
                </c:pt>
                <c:pt idx="380">
                  <c:v>304.25260869565363</c:v>
                </c:pt>
                <c:pt idx="381">
                  <c:v>305.47722826087113</c:v>
                </c:pt>
                <c:pt idx="382">
                  <c:v>306.70184782608862</c:v>
                </c:pt>
                <c:pt idx="383">
                  <c:v>307.92646739130612</c:v>
                </c:pt>
                <c:pt idx="384">
                  <c:v>309.15108695652361</c:v>
                </c:pt>
                <c:pt idx="385">
                  <c:v>310.37570652174111</c:v>
                </c:pt>
                <c:pt idx="386">
                  <c:v>311.6003260869586</c:v>
                </c:pt>
                <c:pt idx="387">
                  <c:v>312.8249456521761</c:v>
                </c:pt>
                <c:pt idx="388">
                  <c:v>314.04956521739359</c:v>
                </c:pt>
                <c:pt idx="389">
                  <c:v>315.27418478261109</c:v>
                </c:pt>
                <c:pt idx="390">
                  <c:v>316.4988043478279</c:v>
                </c:pt>
                <c:pt idx="391">
                  <c:v>316.84323188405972</c:v>
                </c:pt>
                <c:pt idx="392">
                  <c:v>317.18765942029154</c:v>
                </c:pt>
                <c:pt idx="393">
                  <c:v>317.53208695652336</c:v>
                </c:pt>
                <c:pt idx="394">
                  <c:v>317.87651449275518</c:v>
                </c:pt>
                <c:pt idx="395">
                  <c:v>318.220942028987</c:v>
                </c:pt>
                <c:pt idx="396">
                  <c:v>318.56536956521882</c:v>
                </c:pt>
                <c:pt idx="397">
                  <c:v>318.90979710145064</c:v>
                </c:pt>
                <c:pt idx="398">
                  <c:v>319.25422463768246</c:v>
                </c:pt>
                <c:pt idx="399">
                  <c:v>319.59865217391427</c:v>
                </c:pt>
                <c:pt idx="400">
                  <c:v>319.94307971014609</c:v>
                </c:pt>
                <c:pt idx="401">
                  <c:v>320.28750724637791</c:v>
                </c:pt>
                <c:pt idx="402">
                  <c:v>320.63193478260973</c:v>
                </c:pt>
                <c:pt idx="403">
                  <c:v>320.97636231884155</c:v>
                </c:pt>
                <c:pt idx="404">
                  <c:v>321.32078985507337</c:v>
                </c:pt>
                <c:pt idx="405">
                  <c:v>321.66521739130519</c:v>
                </c:pt>
                <c:pt idx="406">
                  <c:v>322.00964492753701</c:v>
                </c:pt>
                <c:pt idx="407">
                  <c:v>322.35407246376883</c:v>
                </c:pt>
                <c:pt idx="408">
                  <c:v>322.69850000000065</c:v>
                </c:pt>
                <c:pt idx="409">
                  <c:v>323.04292753623247</c:v>
                </c:pt>
                <c:pt idx="410">
                  <c:v>323.38735507246429</c:v>
                </c:pt>
                <c:pt idx="411">
                  <c:v>323.73178260869611</c:v>
                </c:pt>
                <c:pt idx="412">
                  <c:v>324.07621014492793</c:v>
                </c:pt>
                <c:pt idx="413">
                  <c:v>324.42063768115975</c:v>
                </c:pt>
                <c:pt idx="414">
                  <c:v>324.76506521739157</c:v>
                </c:pt>
                <c:pt idx="415">
                  <c:v>325.10949275362339</c:v>
                </c:pt>
                <c:pt idx="416">
                  <c:v>325.4539202898552</c:v>
                </c:pt>
                <c:pt idx="417">
                  <c:v>325.79834782608702</c:v>
                </c:pt>
                <c:pt idx="418">
                  <c:v>326.14277536231884</c:v>
                </c:pt>
                <c:pt idx="419">
                  <c:v>326.48720289855066</c:v>
                </c:pt>
                <c:pt idx="420">
                  <c:v>326.83163043478316</c:v>
                </c:pt>
                <c:pt idx="421">
                  <c:v>327.99546376811651</c:v>
                </c:pt>
                <c:pt idx="422">
                  <c:v>329.15929710144985</c:v>
                </c:pt>
                <c:pt idx="423">
                  <c:v>330.3231304347832</c:v>
                </c:pt>
                <c:pt idx="424">
                  <c:v>331.48696376811654</c:v>
                </c:pt>
                <c:pt idx="425">
                  <c:v>332.65079710144988</c:v>
                </c:pt>
                <c:pt idx="426">
                  <c:v>333.81463043478323</c:v>
                </c:pt>
                <c:pt idx="427">
                  <c:v>334.97846376811657</c:v>
                </c:pt>
                <c:pt idx="428">
                  <c:v>336.14229710144991</c:v>
                </c:pt>
                <c:pt idx="429">
                  <c:v>337.30613043478326</c:v>
                </c:pt>
                <c:pt idx="430">
                  <c:v>338.4699637681166</c:v>
                </c:pt>
                <c:pt idx="431">
                  <c:v>339.63379710144994</c:v>
                </c:pt>
                <c:pt idx="432">
                  <c:v>340.79763043478329</c:v>
                </c:pt>
                <c:pt idx="433">
                  <c:v>341.96146376811663</c:v>
                </c:pt>
                <c:pt idx="434">
                  <c:v>343.12529710144997</c:v>
                </c:pt>
                <c:pt idx="435">
                  <c:v>344.28913043478332</c:v>
                </c:pt>
                <c:pt idx="436">
                  <c:v>345.45296376811666</c:v>
                </c:pt>
                <c:pt idx="437">
                  <c:v>346.61679710145</c:v>
                </c:pt>
                <c:pt idx="438">
                  <c:v>347.78063043478335</c:v>
                </c:pt>
                <c:pt idx="439">
                  <c:v>348.94446376811669</c:v>
                </c:pt>
                <c:pt idx="440">
                  <c:v>350.10829710145003</c:v>
                </c:pt>
                <c:pt idx="441">
                  <c:v>351.27213043478338</c:v>
                </c:pt>
                <c:pt idx="442">
                  <c:v>352.43596376811672</c:v>
                </c:pt>
                <c:pt idx="443">
                  <c:v>353.59979710145006</c:v>
                </c:pt>
                <c:pt idx="444">
                  <c:v>354.76363043478341</c:v>
                </c:pt>
                <c:pt idx="445">
                  <c:v>355.92746376811675</c:v>
                </c:pt>
                <c:pt idx="446">
                  <c:v>357.0912971014501</c:v>
                </c:pt>
                <c:pt idx="447">
                  <c:v>358.25513043478344</c:v>
                </c:pt>
                <c:pt idx="448">
                  <c:v>359.41896376811678</c:v>
                </c:pt>
                <c:pt idx="449">
                  <c:v>360.58279710145013</c:v>
                </c:pt>
                <c:pt idx="450">
                  <c:v>361.74663043478267</c:v>
                </c:pt>
                <c:pt idx="451">
                  <c:v>361.32457971014503</c:v>
                </c:pt>
                <c:pt idx="452">
                  <c:v>360.90252898550739</c:v>
                </c:pt>
                <c:pt idx="453">
                  <c:v>360.48047826086975</c:v>
                </c:pt>
                <c:pt idx="454">
                  <c:v>360.0584275362321</c:v>
                </c:pt>
                <c:pt idx="455">
                  <c:v>359.63637681159446</c:v>
                </c:pt>
                <c:pt idx="456">
                  <c:v>359.21432608695682</c:v>
                </c:pt>
                <c:pt idx="457">
                  <c:v>358.79227536231917</c:v>
                </c:pt>
                <c:pt idx="458">
                  <c:v>358.37022463768153</c:v>
                </c:pt>
                <c:pt idx="459">
                  <c:v>357.94817391304389</c:v>
                </c:pt>
                <c:pt idx="460">
                  <c:v>357.52612318840625</c:v>
                </c:pt>
                <c:pt idx="461">
                  <c:v>357.1040724637686</c:v>
                </c:pt>
                <c:pt idx="462">
                  <c:v>356.68202173913096</c:v>
                </c:pt>
                <c:pt idx="463">
                  <c:v>356.25997101449332</c:v>
                </c:pt>
                <c:pt idx="464">
                  <c:v>355.83792028985567</c:v>
                </c:pt>
                <c:pt idx="465">
                  <c:v>355.41586956521803</c:v>
                </c:pt>
                <c:pt idx="466">
                  <c:v>354.99381884058039</c:v>
                </c:pt>
                <c:pt idx="467">
                  <c:v>354.57176811594275</c:v>
                </c:pt>
                <c:pt idx="468">
                  <c:v>354.1497173913051</c:v>
                </c:pt>
                <c:pt idx="469">
                  <c:v>353.72766666666746</c:v>
                </c:pt>
                <c:pt idx="470">
                  <c:v>353.30561594202982</c:v>
                </c:pt>
                <c:pt idx="471">
                  <c:v>352.88356521739217</c:v>
                </c:pt>
                <c:pt idx="472">
                  <c:v>352.46151449275453</c:v>
                </c:pt>
                <c:pt idx="473">
                  <c:v>352.03946376811689</c:v>
                </c:pt>
                <c:pt idx="474">
                  <c:v>351.61741304347925</c:v>
                </c:pt>
                <c:pt idx="475">
                  <c:v>351.1953623188416</c:v>
                </c:pt>
                <c:pt idx="476">
                  <c:v>350.77331159420396</c:v>
                </c:pt>
                <c:pt idx="477">
                  <c:v>350.35126086956632</c:v>
                </c:pt>
                <c:pt idx="478">
                  <c:v>349.92921014492867</c:v>
                </c:pt>
                <c:pt idx="479">
                  <c:v>349.50715942029103</c:v>
                </c:pt>
                <c:pt idx="480">
                  <c:v>349.08510869565316</c:v>
                </c:pt>
                <c:pt idx="481">
                  <c:v>348.27842028985611</c:v>
                </c:pt>
                <c:pt idx="482">
                  <c:v>347.47173188405907</c:v>
                </c:pt>
                <c:pt idx="483">
                  <c:v>346.66504347826202</c:v>
                </c:pt>
                <c:pt idx="484">
                  <c:v>345.85835507246497</c:v>
                </c:pt>
                <c:pt idx="485">
                  <c:v>345.05166666666793</c:v>
                </c:pt>
                <c:pt idx="486">
                  <c:v>344.24497826087088</c:v>
                </c:pt>
                <c:pt idx="487">
                  <c:v>343.43828985507383</c:v>
                </c:pt>
                <c:pt idx="488">
                  <c:v>342.63160144927679</c:v>
                </c:pt>
                <c:pt idx="489">
                  <c:v>341.82491304347974</c:v>
                </c:pt>
                <c:pt idx="490">
                  <c:v>341.01822463768269</c:v>
                </c:pt>
                <c:pt idx="491">
                  <c:v>340.21153623188565</c:v>
                </c:pt>
                <c:pt idx="492">
                  <c:v>339.4048478260886</c:v>
                </c:pt>
                <c:pt idx="493">
                  <c:v>338.59815942029155</c:v>
                </c:pt>
                <c:pt idx="494">
                  <c:v>337.7914710144945</c:v>
                </c:pt>
                <c:pt idx="495">
                  <c:v>336.98478260869746</c:v>
                </c:pt>
                <c:pt idx="496">
                  <c:v>336.17809420290041</c:v>
                </c:pt>
                <c:pt idx="497">
                  <c:v>335.37140579710336</c:v>
                </c:pt>
                <c:pt idx="498">
                  <c:v>334.56471739130632</c:v>
                </c:pt>
                <c:pt idx="499">
                  <c:v>333.75802898550927</c:v>
                </c:pt>
                <c:pt idx="500">
                  <c:v>332.95134057971222</c:v>
                </c:pt>
                <c:pt idx="501">
                  <c:v>332.14465217391518</c:v>
                </c:pt>
                <c:pt idx="502">
                  <c:v>331.33796376811813</c:v>
                </c:pt>
                <c:pt idx="503">
                  <c:v>330.53127536232108</c:v>
                </c:pt>
                <c:pt idx="504">
                  <c:v>329.72458695652404</c:v>
                </c:pt>
                <c:pt idx="505">
                  <c:v>328.91789855072699</c:v>
                </c:pt>
                <c:pt idx="506">
                  <c:v>328.11121014492994</c:v>
                </c:pt>
                <c:pt idx="507">
                  <c:v>327.30452173913289</c:v>
                </c:pt>
                <c:pt idx="508">
                  <c:v>326.49783333333585</c:v>
                </c:pt>
                <c:pt idx="509">
                  <c:v>325.6911449275388</c:v>
                </c:pt>
                <c:pt idx="510">
                  <c:v>324.88445652174096</c:v>
                </c:pt>
                <c:pt idx="511">
                  <c:v>323.81596014492931</c:v>
                </c:pt>
                <c:pt idx="512">
                  <c:v>322.74746376811765</c:v>
                </c:pt>
                <c:pt idx="513">
                  <c:v>321.678967391306</c:v>
                </c:pt>
                <c:pt idx="514">
                  <c:v>320.61047101449435</c:v>
                </c:pt>
                <c:pt idx="515">
                  <c:v>319.5419746376827</c:v>
                </c:pt>
                <c:pt idx="516">
                  <c:v>318.47347826087105</c:v>
                </c:pt>
                <c:pt idx="517">
                  <c:v>317.4049818840594</c:v>
                </c:pt>
                <c:pt idx="518">
                  <c:v>316.33648550724774</c:v>
                </c:pt>
                <c:pt idx="519">
                  <c:v>315.26798913043609</c:v>
                </c:pt>
                <c:pt idx="520">
                  <c:v>314.19949275362444</c:v>
                </c:pt>
                <c:pt idx="521">
                  <c:v>313.13099637681279</c:v>
                </c:pt>
                <c:pt idx="522">
                  <c:v>312.06250000000114</c:v>
                </c:pt>
                <c:pt idx="523">
                  <c:v>310.99400362318949</c:v>
                </c:pt>
                <c:pt idx="524">
                  <c:v>309.92550724637783</c:v>
                </c:pt>
                <c:pt idx="525">
                  <c:v>308.85701086956618</c:v>
                </c:pt>
                <c:pt idx="526">
                  <c:v>307.78851449275453</c:v>
                </c:pt>
                <c:pt idx="527">
                  <c:v>306.72001811594288</c:v>
                </c:pt>
                <c:pt idx="528">
                  <c:v>305.65152173913123</c:v>
                </c:pt>
                <c:pt idx="529">
                  <c:v>304.58302536231957</c:v>
                </c:pt>
                <c:pt idx="530">
                  <c:v>303.51452898550792</c:v>
                </c:pt>
                <c:pt idx="531">
                  <c:v>302.44603260869627</c:v>
                </c:pt>
                <c:pt idx="532">
                  <c:v>301.37753623188462</c:v>
                </c:pt>
                <c:pt idx="533">
                  <c:v>300.30903985507297</c:v>
                </c:pt>
                <c:pt idx="534">
                  <c:v>299.24054347826132</c:v>
                </c:pt>
                <c:pt idx="535">
                  <c:v>298.17204710144966</c:v>
                </c:pt>
                <c:pt idx="536">
                  <c:v>297.10355072463801</c:v>
                </c:pt>
                <c:pt idx="537">
                  <c:v>296.03505434782636</c:v>
                </c:pt>
                <c:pt idx="538">
                  <c:v>294.96655797101471</c:v>
                </c:pt>
                <c:pt idx="539">
                  <c:v>293.89806159420306</c:v>
                </c:pt>
                <c:pt idx="540">
                  <c:v>292.82956521739197</c:v>
                </c:pt>
                <c:pt idx="541">
                  <c:v>291.70166666666734</c:v>
                </c:pt>
                <c:pt idx="542">
                  <c:v>290.5737681159427</c:v>
                </c:pt>
                <c:pt idx="543">
                  <c:v>289.44586956521806</c:v>
                </c:pt>
                <c:pt idx="544">
                  <c:v>288.31797101449342</c:v>
                </c:pt>
                <c:pt idx="545">
                  <c:v>287.19007246376879</c:v>
                </c:pt>
                <c:pt idx="546">
                  <c:v>286.06217391304415</c:v>
                </c:pt>
                <c:pt idx="547">
                  <c:v>284.93427536231951</c:v>
                </c:pt>
                <c:pt idx="548">
                  <c:v>283.80637681159487</c:v>
                </c:pt>
                <c:pt idx="549">
                  <c:v>282.67847826087024</c:v>
                </c:pt>
                <c:pt idx="550">
                  <c:v>281.5505797101456</c:v>
                </c:pt>
                <c:pt idx="551">
                  <c:v>280.42268115942096</c:v>
                </c:pt>
                <c:pt idx="552">
                  <c:v>279.29478260869632</c:v>
                </c:pt>
                <c:pt idx="553">
                  <c:v>278.16688405797169</c:v>
                </c:pt>
                <c:pt idx="554">
                  <c:v>277.03898550724705</c:v>
                </c:pt>
                <c:pt idx="555">
                  <c:v>275.91108695652241</c:v>
                </c:pt>
                <c:pt idx="556">
                  <c:v>274.78318840579777</c:v>
                </c:pt>
                <c:pt idx="557">
                  <c:v>273.65528985507314</c:v>
                </c:pt>
                <c:pt idx="558">
                  <c:v>272.5273913043485</c:v>
                </c:pt>
                <c:pt idx="559">
                  <c:v>271.39949275362386</c:v>
                </c:pt>
                <c:pt idx="560">
                  <c:v>270.27159420289922</c:v>
                </c:pt>
                <c:pt idx="561">
                  <c:v>269.14369565217459</c:v>
                </c:pt>
                <c:pt idx="562">
                  <c:v>268.01579710144995</c:v>
                </c:pt>
                <c:pt idx="563">
                  <c:v>266.88789855072531</c:v>
                </c:pt>
                <c:pt idx="564">
                  <c:v>265.76000000000067</c:v>
                </c:pt>
                <c:pt idx="565">
                  <c:v>264.63210144927604</c:v>
                </c:pt>
                <c:pt idx="566">
                  <c:v>263.5042028985514</c:v>
                </c:pt>
                <c:pt idx="567">
                  <c:v>262.37630434782676</c:v>
                </c:pt>
                <c:pt idx="568">
                  <c:v>261.24840579710212</c:v>
                </c:pt>
                <c:pt idx="569">
                  <c:v>260.12050724637749</c:v>
                </c:pt>
                <c:pt idx="570">
                  <c:v>258.99260869565364</c:v>
                </c:pt>
                <c:pt idx="571">
                  <c:v>258.46109057971154</c:v>
                </c:pt>
                <c:pt idx="572">
                  <c:v>257.92957246376943</c:v>
                </c:pt>
                <c:pt idx="573">
                  <c:v>257.39805434782733</c:v>
                </c:pt>
                <c:pt idx="574">
                  <c:v>256.86653623188522</c:v>
                </c:pt>
                <c:pt idx="575">
                  <c:v>256.33501811594311</c:v>
                </c:pt>
                <c:pt idx="576">
                  <c:v>255.80350000000104</c:v>
                </c:pt>
                <c:pt idx="577">
                  <c:v>255.27198188405896</c:v>
                </c:pt>
                <c:pt idx="578">
                  <c:v>254.74046376811688</c:v>
                </c:pt>
                <c:pt idx="579">
                  <c:v>254.2089456521748</c:v>
                </c:pt>
                <c:pt idx="580">
                  <c:v>253.67742753623273</c:v>
                </c:pt>
                <c:pt idx="581">
                  <c:v>253.14590942029065</c:v>
                </c:pt>
                <c:pt idx="582">
                  <c:v>252.61439130434857</c:v>
                </c:pt>
                <c:pt idx="583">
                  <c:v>252.0828731884065</c:v>
                </c:pt>
                <c:pt idx="584">
                  <c:v>251.55135507246442</c:v>
                </c:pt>
                <c:pt idx="585">
                  <c:v>251.01983695652234</c:v>
                </c:pt>
                <c:pt idx="586">
                  <c:v>250.48831884058026</c:v>
                </c:pt>
                <c:pt idx="587">
                  <c:v>249.95680072463819</c:v>
                </c:pt>
                <c:pt idx="588">
                  <c:v>249.42528260869611</c:v>
                </c:pt>
                <c:pt idx="589">
                  <c:v>248.89376449275403</c:v>
                </c:pt>
                <c:pt idx="590">
                  <c:v>248.36224637681195</c:v>
                </c:pt>
                <c:pt idx="591">
                  <c:v>247.83072826086988</c:v>
                </c:pt>
                <c:pt idx="592">
                  <c:v>247.2992101449278</c:v>
                </c:pt>
                <c:pt idx="593">
                  <c:v>246.76769202898572</c:v>
                </c:pt>
                <c:pt idx="594">
                  <c:v>246.23617391304364</c:v>
                </c:pt>
                <c:pt idx="595">
                  <c:v>245.70465579710157</c:v>
                </c:pt>
                <c:pt idx="596">
                  <c:v>245.17313768115949</c:v>
                </c:pt>
                <c:pt idx="597">
                  <c:v>244.64161956521741</c:v>
                </c:pt>
                <c:pt idx="598">
                  <c:v>244.11010144927533</c:v>
                </c:pt>
                <c:pt idx="599">
                  <c:v>243.57858333333326</c:v>
                </c:pt>
                <c:pt idx="600">
                  <c:v>243.04706521739104</c:v>
                </c:pt>
                <c:pt idx="601">
                  <c:v>242.19792028985484</c:v>
                </c:pt>
                <c:pt idx="602">
                  <c:v>241.34877536231863</c:v>
                </c:pt>
                <c:pt idx="603">
                  <c:v>240.49963043478243</c:v>
                </c:pt>
                <c:pt idx="604">
                  <c:v>239.65048550724623</c:v>
                </c:pt>
                <c:pt idx="605">
                  <c:v>238.80134057971003</c:v>
                </c:pt>
                <c:pt idx="606">
                  <c:v>237.95219565217383</c:v>
                </c:pt>
                <c:pt idx="607">
                  <c:v>237.10305072463763</c:v>
                </c:pt>
                <c:pt idx="608">
                  <c:v>236.25390579710142</c:v>
                </c:pt>
                <c:pt idx="609">
                  <c:v>235.40476086956522</c:v>
                </c:pt>
                <c:pt idx="610">
                  <c:v>234.55561594202902</c:v>
                </c:pt>
                <c:pt idx="611">
                  <c:v>233.70647101449282</c:v>
                </c:pt>
                <c:pt idx="612">
                  <c:v>232.85732608695662</c:v>
                </c:pt>
                <c:pt idx="613">
                  <c:v>232.00818115942042</c:v>
                </c:pt>
                <c:pt idx="614">
                  <c:v>231.15903623188422</c:v>
                </c:pt>
                <c:pt idx="615">
                  <c:v>230.30989130434801</c:v>
                </c:pt>
                <c:pt idx="616">
                  <c:v>229.46074637681181</c:v>
                </c:pt>
                <c:pt idx="617">
                  <c:v>228.61160144927561</c:v>
                </c:pt>
                <c:pt idx="618">
                  <c:v>227.76245652173941</c:v>
                </c:pt>
                <c:pt idx="619">
                  <c:v>226.91331159420321</c:v>
                </c:pt>
                <c:pt idx="620">
                  <c:v>226.06416666666701</c:v>
                </c:pt>
                <c:pt idx="621">
                  <c:v>225.2150217391308</c:v>
                </c:pt>
                <c:pt idx="622">
                  <c:v>224.3658768115946</c:v>
                </c:pt>
                <c:pt idx="623">
                  <c:v>223.5167318840584</c:v>
                </c:pt>
                <c:pt idx="624">
                  <c:v>222.6675869565222</c:v>
                </c:pt>
                <c:pt idx="625">
                  <c:v>221.818442028986</c:v>
                </c:pt>
                <c:pt idx="626">
                  <c:v>220.9692971014498</c:v>
                </c:pt>
                <c:pt idx="627">
                  <c:v>220.1201521739136</c:v>
                </c:pt>
                <c:pt idx="628">
                  <c:v>219.27100724637739</c:v>
                </c:pt>
                <c:pt idx="629">
                  <c:v>218.42186231884119</c:v>
                </c:pt>
                <c:pt idx="630">
                  <c:v>217.57271739130533</c:v>
                </c:pt>
                <c:pt idx="631">
                  <c:v>216.8402246376821</c:v>
                </c:pt>
                <c:pt idx="632">
                  <c:v>216.10773188405886</c:v>
                </c:pt>
                <c:pt idx="633">
                  <c:v>215.37523913043563</c:v>
                </c:pt>
                <c:pt idx="634">
                  <c:v>214.6427463768124</c:v>
                </c:pt>
                <c:pt idx="635">
                  <c:v>213.91025362318916</c:v>
                </c:pt>
                <c:pt idx="636">
                  <c:v>213.17776086956593</c:v>
                </c:pt>
                <c:pt idx="637">
                  <c:v>212.4452681159427</c:v>
                </c:pt>
                <c:pt idx="638">
                  <c:v>211.71277536231946</c:v>
                </c:pt>
                <c:pt idx="639">
                  <c:v>210.98028260869623</c:v>
                </c:pt>
                <c:pt idx="640">
                  <c:v>210.24778985507299</c:v>
                </c:pt>
                <c:pt idx="641">
                  <c:v>209.51529710144976</c:v>
                </c:pt>
                <c:pt idx="642">
                  <c:v>208.78280434782653</c:v>
                </c:pt>
                <c:pt idx="643">
                  <c:v>208.05031159420329</c:v>
                </c:pt>
                <c:pt idx="644">
                  <c:v>207.31781884058006</c:v>
                </c:pt>
                <c:pt idx="645">
                  <c:v>206.58532608695683</c:v>
                </c:pt>
                <c:pt idx="646">
                  <c:v>205.85283333333359</c:v>
                </c:pt>
                <c:pt idx="647">
                  <c:v>205.12034057971036</c:v>
                </c:pt>
                <c:pt idx="648">
                  <c:v>204.38784782608712</c:v>
                </c:pt>
                <c:pt idx="649">
                  <c:v>203.65535507246389</c:v>
                </c:pt>
                <c:pt idx="650">
                  <c:v>202.92286231884066</c:v>
                </c:pt>
                <c:pt idx="651">
                  <c:v>202.19036956521742</c:v>
                </c:pt>
                <c:pt idx="652">
                  <c:v>201.45787681159419</c:v>
                </c:pt>
                <c:pt idx="653">
                  <c:v>200.72538405797096</c:v>
                </c:pt>
                <c:pt idx="654">
                  <c:v>199.99289130434772</c:v>
                </c:pt>
                <c:pt idx="655">
                  <c:v>199.26039855072449</c:v>
                </c:pt>
                <c:pt idx="656">
                  <c:v>198.52790579710125</c:v>
                </c:pt>
                <c:pt idx="657">
                  <c:v>197.79541304347802</c:v>
                </c:pt>
                <c:pt idx="658">
                  <c:v>197.06292028985479</c:v>
                </c:pt>
                <c:pt idx="659">
                  <c:v>196.33042753623155</c:v>
                </c:pt>
                <c:pt idx="660">
                  <c:v>195.59793478260872</c:v>
                </c:pt>
                <c:pt idx="661">
                  <c:v>194.55923188405799</c:v>
                </c:pt>
                <c:pt idx="662">
                  <c:v>193.52052898550727</c:v>
                </c:pt>
                <c:pt idx="663">
                  <c:v>192.48182608695654</c:v>
                </c:pt>
                <c:pt idx="664">
                  <c:v>191.44312318840582</c:v>
                </c:pt>
                <c:pt idx="665">
                  <c:v>190.4044202898551</c:v>
                </c:pt>
                <c:pt idx="666">
                  <c:v>189.36571739130437</c:v>
                </c:pt>
                <c:pt idx="667">
                  <c:v>188.32701449275365</c:v>
                </c:pt>
                <c:pt idx="668">
                  <c:v>187.28831159420292</c:v>
                </c:pt>
                <c:pt idx="669">
                  <c:v>186.2496086956522</c:v>
                </c:pt>
                <c:pt idx="670">
                  <c:v>185.21090579710147</c:v>
                </c:pt>
                <c:pt idx="671">
                  <c:v>184.17220289855075</c:v>
                </c:pt>
                <c:pt idx="672">
                  <c:v>183.13350000000003</c:v>
                </c:pt>
                <c:pt idx="673">
                  <c:v>182.0947971014493</c:v>
                </c:pt>
                <c:pt idx="674">
                  <c:v>181.05609420289858</c:v>
                </c:pt>
                <c:pt idx="675">
                  <c:v>180.01739130434785</c:v>
                </c:pt>
                <c:pt idx="676">
                  <c:v>178.97868840579713</c:v>
                </c:pt>
                <c:pt idx="677">
                  <c:v>177.9399855072464</c:v>
                </c:pt>
                <c:pt idx="678">
                  <c:v>176.90128260869568</c:v>
                </c:pt>
                <c:pt idx="679">
                  <c:v>175.86257971014496</c:v>
                </c:pt>
                <c:pt idx="680">
                  <c:v>174.82387681159423</c:v>
                </c:pt>
                <c:pt idx="681">
                  <c:v>173.78517391304351</c:v>
                </c:pt>
                <c:pt idx="682">
                  <c:v>172.74647101449278</c:v>
                </c:pt>
                <c:pt idx="683">
                  <c:v>171.70776811594206</c:v>
                </c:pt>
                <c:pt idx="684">
                  <c:v>170.66906521739133</c:v>
                </c:pt>
                <c:pt idx="685">
                  <c:v>169.63036231884061</c:v>
                </c:pt>
                <c:pt idx="686">
                  <c:v>168.59165942028989</c:v>
                </c:pt>
                <c:pt idx="687">
                  <c:v>167.55295652173916</c:v>
                </c:pt>
                <c:pt idx="688">
                  <c:v>166.51425362318844</c:v>
                </c:pt>
                <c:pt idx="689">
                  <c:v>165.47555072463771</c:v>
                </c:pt>
                <c:pt idx="690">
                  <c:v>164.43684782608716</c:v>
                </c:pt>
                <c:pt idx="691">
                  <c:v>163.77108695652194</c:v>
                </c:pt>
                <c:pt idx="692">
                  <c:v>163.10532608695672</c:v>
                </c:pt>
                <c:pt idx="693">
                  <c:v>162.4395652173915</c:v>
                </c:pt>
                <c:pt idx="694">
                  <c:v>161.77380434782629</c:v>
                </c:pt>
                <c:pt idx="695">
                  <c:v>161.10804347826107</c:v>
                </c:pt>
                <c:pt idx="696">
                  <c:v>160.44228260869585</c:v>
                </c:pt>
                <c:pt idx="697">
                  <c:v>159.77652173913063</c:v>
                </c:pt>
                <c:pt idx="698">
                  <c:v>159.11076086956541</c:v>
                </c:pt>
                <c:pt idx="699">
                  <c:v>158.44500000000019</c:v>
                </c:pt>
                <c:pt idx="700">
                  <c:v>157.77923913043497</c:v>
                </c:pt>
                <c:pt idx="701">
                  <c:v>157.11347826086975</c:v>
                </c:pt>
                <c:pt idx="702">
                  <c:v>156.44771739130454</c:v>
                </c:pt>
                <c:pt idx="703">
                  <c:v>155.78195652173932</c:v>
                </c:pt>
                <c:pt idx="704">
                  <c:v>155.1161956521741</c:v>
                </c:pt>
                <c:pt idx="705">
                  <c:v>154.45043478260888</c:v>
                </c:pt>
                <c:pt idx="706">
                  <c:v>153.78467391304366</c:v>
                </c:pt>
                <c:pt idx="707">
                  <c:v>153.11891304347844</c:v>
                </c:pt>
                <c:pt idx="708">
                  <c:v>152.45315217391322</c:v>
                </c:pt>
                <c:pt idx="709">
                  <c:v>151.78739130434801</c:v>
                </c:pt>
                <c:pt idx="710">
                  <c:v>151.12163043478279</c:v>
                </c:pt>
                <c:pt idx="711">
                  <c:v>150.45586956521757</c:v>
                </c:pt>
                <c:pt idx="712">
                  <c:v>149.79010869565235</c:v>
                </c:pt>
                <c:pt idx="713">
                  <c:v>149.12434782608713</c:v>
                </c:pt>
                <c:pt idx="714">
                  <c:v>148.45858695652191</c:v>
                </c:pt>
                <c:pt idx="715">
                  <c:v>147.79282608695669</c:v>
                </c:pt>
                <c:pt idx="716">
                  <c:v>147.12706521739148</c:v>
                </c:pt>
                <c:pt idx="717">
                  <c:v>146.46130434782626</c:v>
                </c:pt>
                <c:pt idx="718">
                  <c:v>145.79554347826104</c:v>
                </c:pt>
                <c:pt idx="719">
                  <c:v>145.12978260869582</c:v>
                </c:pt>
                <c:pt idx="720">
                  <c:v>144.46402173913089</c:v>
                </c:pt>
                <c:pt idx="721">
                  <c:v>143.82385869565266</c:v>
                </c:pt>
                <c:pt idx="722">
                  <c:v>143.18369565217444</c:v>
                </c:pt>
                <c:pt idx="723">
                  <c:v>142.54353260869621</c:v>
                </c:pt>
                <c:pt idx="724">
                  <c:v>141.90336956521799</c:v>
                </c:pt>
                <c:pt idx="725">
                  <c:v>141.26320652173976</c:v>
                </c:pt>
                <c:pt idx="726">
                  <c:v>140.62304347826154</c:v>
                </c:pt>
                <c:pt idx="727">
                  <c:v>139.98288043478331</c:v>
                </c:pt>
                <c:pt idx="728">
                  <c:v>139.34271739130509</c:v>
                </c:pt>
                <c:pt idx="729">
                  <c:v>138.70255434782686</c:v>
                </c:pt>
                <c:pt idx="730">
                  <c:v>138.06239130434864</c:v>
                </c:pt>
                <c:pt idx="731">
                  <c:v>137.42222826087041</c:v>
                </c:pt>
                <c:pt idx="732">
                  <c:v>136.78206521739219</c:v>
                </c:pt>
                <c:pt idx="733">
                  <c:v>136.14190217391396</c:v>
                </c:pt>
                <c:pt idx="734">
                  <c:v>135.50173913043574</c:v>
                </c:pt>
                <c:pt idx="735">
                  <c:v>134.86157608695751</c:v>
                </c:pt>
                <c:pt idx="736">
                  <c:v>134.22141304347929</c:v>
                </c:pt>
                <c:pt idx="737">
                  <c:v>133.58125000000106</c:v>
                </c:pt>
                <c:pt idx="738">
                  <c:v>132.94108695652284</c:v>
                </c:pt>
                <c:pt idx="739">
                  <c:v>132.30092391304461</c:v>
                </c:pt>
                <c:pt idx="740">
                  <c:v>131.66076086956639</c:v>
                </c:pt>
                <c:pt idx="741">
                  <c:v>131.02059782608816</c:v>
                </c:pt>
                <c:pt idx="742">
                  <c:v>130.38043478260994</c:v>
                </c:pt>
                <c:pt idx="743">
                  <c:v>129.74027173913171</c:v>
                </c:pt>
                <c:pt idx="744">
                  <c:v>129.10010869565349</c:v>
                </c:pt>
                <c:pt idx="745">
                  <c:v>128.45994565217526</c:v>
                </c:pt>
                <c:pt idx="746">
                  <c:v>127.81978260869704</c:v>
                </c:pt>
                <c:pt idx="747">
                  <c:v>127.17961956521881</c:v>
                </c:pt>
                <c:pt idx="748">
                  <c:v>126.53945652174059</c:v>
                </c:pt>
                <c:pt idx="749">
                  <c:v>125.89929347826236</c:v>
                </c:pt>
                <c:pt idx="750">
                  <c:v>125.25913043478431</c:v>
                </c:pt>
                <c:pt idx="751">
                  <c:v>124.37224275362486</c:v>
                </c:pt>
                <c:pt idx="752">
                  <c:v>123.48535507246541</c:v>
                </c:pt>
                <c:pt idx="753">
                  <c:v>122.59846739130596</c:v>
                </c:pt>
                <c:pt idx="754">
                  <c:v>121.71157971014651</c:v>
                </c:pt>
                <c:pt idx="755">
                  <c:v>120.82469202898706</c:v>
                </c:pt>
                <c:pt idx="756">
                  <c:v>119.93780434782761</c:v>
                </c:pt>
                <c:pt idx="757">
                  <c:v>119.05091666666816</c:v>
                </c:pt>
                <c:pt idx="758">
                  <c:v>118.16402898550871</c:v>
                </c:pt>
                <c:pt idx="759">
                  <c:v>117.27714130434926</c:v>
                </c:pt>
                <c:pt idx="760">
                  <c:v>116.39025362318981</c:v>
                </c:pt>
                <c:pt idx="761">
                  <c:v>115.50336594203036</c:v>
                </c:pt>
                <c:pt idx="762">
                  <c:v>114.61647826087091</c:v>
                </c:pt>
                <c:pt idx="763">
                  <c:v>113.72959057971146</c:v>
                </c:pt>
                <c:pt idx="764">
                  <c:v>112.84270289855201</c:v>
                </c:pt>
                <c:pt idx="765">
                  <c:v>111.95581521739255</c:v>
                </c:pt>
                <c:pt idx="766">
                  <c:v>111.0689275362331</c:v>
                </c:pt>
                <c:pt idx="767">
                  <c:v>110.18203985507365</c:v>
                </c:pt>
                <c:pt idx="768">
                  <c:v>109.2951521739142</c:v>
                </c:pt>
                <c:pt idx="769">
                  <c:v>108.40826449275475</c:v>
                </c:pt>
                <c:pt idx="770">
                  <c:v>107.5213768115953</c:v>
                </c:pt>
                <c:pt idx="771">
                  <c:v>106.63448913043585</c:v>
                </c:pt>
                <c:pt idx="772">
                  <c:v>105.7476014492764</c:v>
                </c:pt>
                <c:pt idx="773">
                  <c:v>104.86071376811695</c:v>
                </c:pt>
                <c:pt idx="774">
                  <c:v>103.9738260869575</c:v>
                </c:pt>
                <c:pt idx="775">
                  <c:v>103.08693840579805</c:v>
                </c:pt>
                <c:pt idx="776">
                  <c:v>102.2000507246386</c:v>
                </c:pt>
                <c:pt idx="777">
                  <c:v>101.31316304347915</c:v>
                </c:pt>
                <c:pt idx="778">
                  <c:v>100.4262753623197</c:v>
                </c:pt>
                <c:pt idx="779">
                  <c:v>99.53938768116025</c:v>
                </c:pt>
                <c:pt idx="780">
                  <c:v>98.6525000000006</c:v>
                </c:pt>
                <c:pt idx="781">
                  <c:v>98.417206521739715</c:v>
                </c:pt>
                <c:pt idx="782">
                  <c:v>98.181913043478829</c:v>
                </c:pt>
                <c:pt idx="783">
                  <c:v>97.946619565217944</c:v>
                </c:pt>
                <c:pt idx="784">
                  <c:v>97.711326086957058</c:v>
                </c:pt>
                <c:pt idx="785">
                  <c:v>97.476032608696173</c:v>
                </c:pt>
                <c:pt idx="786">
                  <c:v>97.240739130435287</c:v>
                </c:pt>
                <c:pt idx="787">
                  <c:v>97.005445652174402</c:v>
                </c:pt>
                <c:pt idx="788">
                  <c:v>96.770152173913516</c:v>
                </c:pt>
                <c:pt idx="789">
                  <c:v>96.53485869565263</c:v>
                </c:pt>
                <c:pt idx="790">
                  <c:v>96.299565217391745</c:v>
                </c:pt>
                <c:pt idx="791">
                  <c:v>96.064271739130859</c:v>
                </c:pt>
                <c:pt idx="792">
                  <c:v>95.828978260869974</c:v>
                </c:pt>
                <c:pt idx="793">
                  <c:v>95.593684782609088</c:v>
                </c:pt>
                <c:pt idx="794">
                  <c:v>95.358391304348203</c:v>
                </c:pt>
                <c:pt idx="795">
                  <c:v>95.123097826087317</c:v>
                </c:pt>
                <c:pt idx="796">
                  <c:v>94.887804347826432</c:v>
                </c:pt>
                <c:pt idx="797">
                  <c:v>94.652510869565546</c:v>
                </c:pt>
                <c:pt idx="798">
                  <c:v>94.417217391304661</c:v>
                </c:pt>
                <c:pt idx="799">
                  <c:v>94.181923913043775</c:v>
                </c:pt>
                <c:pt idx="800">
                  <c:v>93.94663043478289</c:v>
                </c:pt>
                <c:pt idx="801">
                  <c:v>93.711336956522004</c:v>
                </c:pt>
                <c:pt idx="802">
                  <c:v>93.476043478261118</c:v>
                </c:pt>
                <c:pt idx="803">
                  <c:v>93.240750000000233</c:v>
                </c:pt>
                <c:pt idx="804">
                  <c:v>93.005456521739347</c:v>
                </c:pt>
                <c:pt idx="805">
                  <c:v>92.770163043478462</c:v>
                </c:pt>
                <c:pt idx="806">
                  <c:v>92.534869565217576</c:v>
                </c:pt>
                <c:pt idx="807">
                  <c:v>92.299576086956691</c:v>
                </c:pt>
                <c:pt idx="808">
                  <c:v>92.064282608695805</c:v>
                </c:pt>
                <c:pt idx="809">
                  <c:v>91.82898913043492</c:v>
                </c:pt>
                <c:pt idx="810">
                  <c:v>91.593695652174119</c:v>
                </c:pt>
                <c:pt idx="811">
                  <c:v>91.577442028985701</c:v>
                </c:pt>
                <c:pt idx="812">
                  <c:v>91.561188405797282</c:v>
                </c:pt>
                <c:pt idx="813">
                  <c:v>91.544934782608863</c:v>
                </c:pt>
                <c:pt idx="814">
                  <c:v>91.528681159420444</c:v>
                </c:pt>
                <c:pt idx="815">
                  <c:v>91.512427536232025</c:v>
                </c:pt>
                <c:pt idx="816">
                  <c:v>91.496173913043606</c:v>
                </c:pt>
                <c:pt idx="817">
                  <c:v>91.479920289855187</c:v>
                </c:pt>
                <c:pt idx="818">
                  <c:v>91.463666666666768</c:v>
                </c:pt>
                <c:pt idx="819">
                  <c:v>91.447413043478349</c:v>
                </c:pt>
                <c:pt idx="820">
                  <c:v>91.43115942028993</c:v>
                </c:pt>
                <c:pt idx="821">
                  <c:v>91.414905797101511</c:v>
                </c:pt>
                <c:pt idx="822">
                  <c:v>91.398652173913092</c:v>
                </c:pt>
                <c:pt idx="823">
                  <c:v>91.382398550724673</c:v>
                </c:pt>
                <c:pt idx="824">
                  <c:v>91.366144927536254</c:v>
                </c:pt>
                <c:pt idx="825">
                  <c:v>91.349891304347835</c:v>
                </c:pt>
                <c:pt idx="826">
                  <c:v>91.333637681159416</c:v>
                </c:pt>
                <c:pt idx="827">
                  <c:v>91.317384057970997</c:v>
                </c:pt>
                <c:pt idx="828">
                  <c:v>91.301130434782579</c:v>
                </c:pt>
                <c:pt idx="829">
                  <c:v>91.28487681159416</c:v>
                </c:pt>
                <c:pt idx="830">
                  <c:v>91.268623188405741</c:v>
                </c:pt>
                <c:pt idx="831">
                  <c:v>91.252369565217322</c:v>
                </c:pt>
                <c:pt idx="832">
                  <c:v>91.236115942028903</c:v>
                </c:pt>
                <c:pt idx="833">
                  <c:v>91.219862318840484</c:v>
                </c:pt>
                <c:pt idx="834">
                  <c:v>91.203608695652065</c:v>
                </c:pt>
                <c:pt idx="835">
                  <c:v>91.187355072463646</c:v>
                </c:pt>
                <c:pt idx="836">
                  <c:v>91.171101449275227</c:v>
                </c:pt>
                <c:pt idx="837">
                  <c:v>91.154847826086808</c:v>
                </c:pt>
                <c:pt idx="838">
                  <c:v>91.138594202898389</c:v>
                </c:pt>
                <c:pt idx="839">
                  <c:v>91.12234057970997</c:v>
                </c:pt>
                <c:pt idx="840">
                  <c:v>91.106086956521722</c:v>
                </c:pt>
                <c:pt idx="841">
                  <c:v>90.865829710144908</c:v>
                </c:pt>
                <c:pt idx="842">
                  <c:v>90.625572463768094</c:v>
                </c:pt>
                <c:pt idx="843">
                  <c:v>90.38531521739128</c:v>
                </c:pt>
                <c:pt idx="844">
                  <c:v>90.145057971014467</c:v>
                </c:pt>
                <c:pt idx="845">
                  <c:v>89.904800724637653</c:v>
                </c:pt>
                <c:pt idx="846">
                  <c:v>89.664543478260839</c:v>
                </c:pt>
                <c:pt idx="847">
                  <c:v>89.424286231884025</c:v>
                </c:pt>
                <c:pt idx="848">
                  <c:v>89.184028985507211</c:v>
                </c:pt>
                <c:pt idx="849">
                  <c:v>88.943771739130398</c:v>
                </c:pt>
                <c:pt idx="850">
                  <c:v>88.703514492753584</c:v>
                </c:pt>
                <c:pt idx="851">
                  <c:v>88.46325724637677</c:v>
                </c:pt>
                <c:pt idx="852">
                  <c:v>88.222999999999956</c:v>
                </c:pt>
                <c:pt idx="853">
                  <c:v>87.982742753623143</c:v>
                </c:pt>
                <c:pt idx="854">
                  <c:v>87.742485507246329</c:v>
                </c:pt>
                <c:pt idx="855">
                  <c:v>87.502228260869515</c:v>
                </c:pt>
                <c:pt idx="856">
                  <c:v>87.261971014492701</c:v>
                </c:pt>
                <c:pt idx="857">
                  <c:v>87.021713768115887</c:v>
                </c:pt>
                <c:pt idx="858">
                  <c:v>86.781456521739074</c:v>
                </c:pt>
                <c:pt idx="859">
                  <c:v>86.54119927536226</c:v>
                </c:pt>
                <c:pt idx="860">
                  <c:v>86.300942028985446</c:v>
                </c:pt>
                <c:pt idx="861">
                  <c:v>86.060684782608632</c:v>
                </c:pt>
                <c:pt idx="862">
                  <c:v>85.820427536231819</c:v>
                </c:pt>
                <c:pt idx="863">
                  <c:v>85.580170289855005</c:v>
                </c:pt>
                <c:pt idx="864">
                  <c:v>85.339913043478191</c:v>
                </c:pt>
                <c:pt idx="865">
                  <c:v>85.099655797101377</c:v>
                </c:pt>
                <c:pt idx="866">
                  <c:v>84.859398550724563</c:v>
                </c:pt>
                <c:pt idx="867">
                  <c:v>84.61914130434775</c:v>
                </c:pt>
                <c:pt idx="868">
                  <c:v>84.378884057970936</c:v>
                </c:pt>
                <c:pt idx="869">
                  <c:v>84.138626811594122</c:v>
                </c:pt>
                <c:pt idx="870">
                  <c:v>83.898369565217308</c:v>
                </c:pt>
                <c:pt idx="871">
                  <c:v>83.968347826086827</c:v>
                </c:pt>
                <c:pt idx="872">
                  <c:v>84.038326086956346</c:v>
                </c:pt>
                <c:pt idx="873">
                  <c:v>84.108304347825865</c:v>
                </c:pt>
                <c:pt idx="874">
                  <c:v>84.178282608695383</c:v>
                </c:pt>
                <c:pt idx="875">
                  <c:v>84.248260869564902</c:v>
                </c:pt>
                <c:pt idx="876">
                  <c:v>84.318239130434421</c:v>
                </c:pt>
                <c:pt idx="877">
                  <c:v>84.38821739130394</c:v>
                </c:pt>
                <c:pt idx="878">
                  <c:v>84.458195652173458</c:v>
                </c:pt>
                <c:pt idx="879">
                  <c:v>84.528173913042977</c:v>
                </c:pt>
                <c:pt idx="880">
                  <c:v>84.598152173912496</c:v>
                </c:pt>
                <c:pt idx="881">
                  <c:v>84.668130434782015</c:v>
                </c:pt>
                <c:pt idx="882">
                  <c:v>84.738108695651533</c:v>
                </c:pt>
                <c:pt idx="883">
                  <c:v>84.808086956521052</c:v>
                </c:pt>
                <c:pt idx="884">
                  <c:v>84.878065217390571</c:v>
                </c:pt>
                <c:pt idx="885">
                  <c:v>84.94804347826009</c:v>
                </c:pt>
                <c:pt idx="886">
                  <c:v>85.018021739129608</c:v>
                </c:pt>
                <c:pt idx="887">
                  <c:v>85.087999999999127</c:v>
                </c:pt>
                <c:pt idx="888">
                  <c:v>85.157978260868646</c:v>
                </c:pt>
                <c:pt idx="889">
                  <c:v>85.227956521738164</c:v>
                </c:pt>
                <c:pt idx="890">
                  <c:v>85.297934782607683</c:v>
                </c:pt>
                <c:pt idx="891">
                  <c:v>85.367913043477202</c:v>
                </c:pt>
                <c:pt idx="892">
                  <c:v>85.437891304346721</c:v>
                </c:pt>
                <c:pt idx="893">
                  <c:v>85.507869565216239</c:v>
                </c:pt>
                <c:pt idx="894">
                  <c:v>85.577847826085758</c:v>
                </c:pt>
                <c:pt idx="895">
                  <c:v>85.647826086955277</c:v>
                </c:pt>
                <c:pt idx="896">
                  <c:v>85.717804347824796</c:v>
                </c:pt>
                <c:pt idx="897">
                  <c:v>85.787782608694314</c:v>
                </c:pt>
                <c:pt idx="898">
                  <c:v>85.857760869563833</c:v>
                </c:pt>
                <c:pt idx="899">
                  <c:v>85.927739130433352</c:v>
                </c:pt>
                <c:pt idx="900">
                  <c:v>85.997717391303013</c:v>
                </c:pt>
                <c:pt idx="901">
                  <c:v>86.196170289853768</c:v>
                </c:pt>
                <c:pt idx="902">
                  <c:v>86.394623188404523</c:v>
                </c:pt>
                <c:pt idx="903">
                  <c:v>86.593076086955278</c:v>
                </c:pt>
                <c:pt idx="904">
                  <c:v>86.791528985506034</c:v>
                </c:pt>
                <c:pt idx="905">
                  <c:v>86.989981884056789</c:v>
                </c:pt>
                <c:pt idx="906">
                  <c:v>87.188434782607544</c:v>
                </c:pt>
                <c:pt idx="907">
                  <c:v>87.386887681158299</c:v>
                </c:pt>
                <c:pt idx="908">
                  <c:v>87.585340579709055</c:v>
                </c:pt>
                <c:pt idx="909">
                  <c:v>87.78379347825981</c:v>
                </c:pt>
                <c:pt idx="910">
                  <c:v>87.982246376810565</c:v>
                </c:pt>
                <c:pt idx="911">
                  <c:v>88.18069927536132</c:v>
                </c:pt>
                <c:pt idx="912">
                  <c:v>88.379152173912075</c:v>
                </c:pt>
                <c:pt idx="913">
                  <c:v>88.577605072462831</c:v>
                </c:pt>
                <c:pt idx="914">
                  <c:v>88.776057971013586</c:v>
                </c:pt>
                <c:pt idx="915">
                  <c:v>88.974510869564341</c:v>
                </c:pt>
                <c:pt idx="916">
                  <c:v>89.172963768115096</c:v>
                </c:pt>
                <c:pt idx="917">
                  <c:v>89.371416666665851</c:v>
                </c:pt>
                <c:pt idx="918">
                  <c:v>89.569869565216607</c:v>
                </c:pt>
                <c:pt idx="919">
                  <c:v>89.768322463767362</c:v>
                </c:pt>
                <c:pt idx="920">
                  <c:v>89.966775362318117</c:v>
                </c:pt>
                <c:pt idx="921">
                  <c:v>90.165228260868872</c:v>
                </c:pt>
                <c:pt idx="922">
                  <c:v>90.363681159419627</c:v>
                </c:pt>
                <c:pt idx="923">
                  <c:v>90.562134057970383</c:v>
                </c:pt>
                <c:pt idx="924">
                  <c:v>90.760586956521138</c:v>
                </c:pt>
                <c:pt idx="925">
                  <c:v>90.959039855071893</c:v>
                </c:pt>
                <c:pt idx="926">
                  <c:v>91.157492753622648</c:v>
                </c:pt>
                <c:pt idx="927">
                  <c:v>91.355945652173403</c:v>
                </c:pt>
                <c:pt idx="928">
                  <c:v>91.554398550724159</c:v>
                </c:pt>
                <c:pt idx="929">
                  <c:v>91.752851449274914</c:v>
                </c:pt>
                <c:pt idx="930">
                  <c:v>91.951304347825499</c:v>
                </c:pt>
                <c:pt idx="931">
                  <c:v>92.078293478260306</c:v>
                </c:pt>
                <c:pt idx="932">
                  <c:v>92.205282608695114</c:v>
                </c:pt>
                <c:pt idx="933">
                  <c:v>92.332271739129922</c:v>
                </c:pt>
                <c:pt idx="934">
                  <c:v>92.45926086956473</c:v>
                </c:pt>
                <c:pt idx="935">
                  <c:v>92.586249999999538</c:v>
                </c:pt>
                <c:pt idx="936">
                  <c:v>92.713239130434346</c:v>
                </c:pt>
                <c:pt idx="937">
                  <c:v>92.840228260869154</c:v>
                </c:pt>
                <c:pt idx="938">
                  <c:v>92.967217391303961</c:v>
                </c:pt>
                <c:pt idx="939">
                  <c:v>93.094206521738769</c:v>
                </c:pt>
                <c:pt idx="940">
                  <c:v>93.221195652173577</c:v>
                </c:pt>
                <c:pt idx="941">
                  <c:v>93.348184782608385</c:v>
                </c:pt>
                <c:pt idx="942">
                  <c:v>93.475173913043193</c:v>
                </c:pt>
                <c:pt idx="943">
                  <c:v>93.602163043478001</c:v>
                </c:pt>
                <c:pt idx="944">
                  <c:v>93.729152173912809</c:v>
                </c:pt>
                <c:pt idx="945">
                  <c:v>93.856141304347616</c:v>
                </c:pt>
                <c:pt idx="946">
                  <c:v>93.983130434782424</c:v>
                </c:pt>
                <c:pt idx="947">
                  <c:v>94.110119565217232</c:v>
                </c:pt>
                <c:pt idx="948">
                  <c:v>94.23710869565204</c:v>
                </c:pt>
                <c:pt idx="949">
                  <c:v>94.364097826086848</c:v>
                </c:pt>
                <c:pt idx="950">
                  <c:v>94.491086956521656</c:v>
                </c:pt>
                <c:pt idx="951">
                  <c:v>94.618076086956464</c:v>
                </c:pt>
                <c:pt idx="952">
                  <c:v>94.745065217391272</c:v>
                </c:pt>
                <c:pt idx="953">
                  <c:v>94.872054347826079</c:v>
                </c:pt>
                <c:pt idx="954">
                  <c:v>94.999043478260887</c:v>
                </c:pt>
                <c:pt idx="955">
                  <c:v>95.126032608695695</c:v>
                </c:pt>
                <c:pt idx="956">
                  <c:v>95.253021739130503</c:v>
                </c:pt>
                <c:pt idx="957">
                  <c:v>95.380010869565311</c:v>
                </c:pt>
                <c:pt idx="958">
                  <c:v>95.507000000000119</c:v>
                </c:pt>
                <c:pt idx="959">
                  <c:v>95.633989130434927</c:v>
                </c:pt>
                <c:pt idx="960">
                  <c:v>95.760978260869706</c:v>
                </c:pt>
                <c:pt idx="961">
                  <c:v>97.086934782608822</c:v>
                </c:pt>
                <c:pt idx="962">
                  <c:v>98.412891304347937</c:v>
                </c:pt>
                <c:pt idx="963">
                  <c:v>99.738847826087053</c:v>
                </c:pt>
                <c:pt idx="964">
                  <c:v>101.06480434782617</c:v>
                </c:pt>
                <c:pt idx="965">
                  <c:v>102.39076086956528</c:v>
                </c:pt>
                <c:pt idx="966">
                  <c:v>103.7167173913044</c:v>
                </c:pt>
                <c:pt idx="967">
                  <c:v>105.04267391304352</c:v>
                </c:pt>
                <c:pt idx="968">
                  <c:v>106.36863043478263</c:v>
                </c:pt>
                <c:pt idx="969">
                  <c:v>107.69458695652175</c:v>
                </c:pt>
                <c:pt idx="970">
                  <c:v>109.02054347826086</c:v>
                </c:pt>
                <c:pt idx="971">
                  <c:v>110.34649999999998</c:v>
                </c:pt>
                <c:pt idx="972">
                  <c:v>111.67245652173909</c:v>
                </c:pt>
                <c:pt idx="973">
                  <c:v>112.99841304347821</c:v>
                </c:pt>
                <c:pt idx="974">
                  <c:v>114.32436956521732</c:v>
                </c:pt>
                <c:pt idx="975">
                  <c:v>115.65032608695644</c:v>
                </c:pt>
                <c:pt idx="976">
                  <c:v>116.97628260869556</c:v>
                </c:pt>
                <c:pt idx="977">
                  <c:v>118.30223913043467</c:v>
                </c:pt>
                <c:pt idx="978">
                  <c:v>119.62819565217379</c:v>
                </c:pt>
                <c:pt idx="979">
                  <c:v>120.9541521739129</c:v>
                </c:pt>
                <c:pt idx="980">
                  <c:v>122.28010869565202</c:v>
                </c:pt>
                <c:pt idx="981">
                  <c:v>123.60606521739113</c:v>
                </c:pt>
                <c:pt idx="982">
                  <c:v>124.93202173913025</c:v>
                </c:pt>
                <c:pt idx="983">
                  <c:v>126.25797826086936</c:v>
                </c:pt>
                <c:pt idx="984">
                  <c:v>127.58393478260848</c:v>
                </c:pt>
                <c:pt idx="985">
                  <c:v>128.90989130434761</c:v>
                </c:pt>
                <c:pt idx="986">
                  <c:v>130.23584782608674</c:v>
                </c:pt>
                <c:pt idx="987">
                  <c:v>131.56180434782587</c:v>
                </c:pt>
                <c:pt idx="988">
                  <c:v>132.887760869565</c:v>
                </c:pt>
                <c:pt idx="989">
                  <c:v>134.21371739130413</c:v>
                </c:pt>
                <c:pt idx="990">
                  <c:v>135.53967391304332</c:v>
                </c:pt>
                <c:pt idx="991">
                  <c:v>136.46352536231868</c:v>
                </c:pt>
                <c:pt idx="992">
                  <c:v>137.38737681159404</c:v>
                </c:pt>
                <c:pt idx="993">
                  <c:v>138.3112282608694</c:v>
                </c:pt>
                <c:pt idx="994">
                  <c:v>139.23507971014476</c:v>
                </c:pt>
                <c:pt idx="995">
                  <c:v>140.15893115942012</c:v>
                </c:pt>
                <c:pt idx="996">
                  <c:v>141.08278260869548</c:v>
                </c:pt>
                <c:pt idx="997">
                  <c:v>142.00663405797084</c:v>
                </c:pt>
                <c:pt idx="998">
                  <c:v>142.9304855072462</c:v>
                </c:pt>
                <c:pt idx="999">
                  <c:v>143.85433695652156</c:v>
                </c:pt>
                <c:pt idx="1000">
                  <c:v>144.77818840579693</c:v>
                </c:pt>
                <c:pt idx="1001">
                  <c:v>145.70203985507229</c:v>
                </c:pt>
                <c:pt idx="1002">
                  <c:v>146.62589130434765</c:v>
                </c:pt>
                <c:pt idx="1003">
                  <c:v>147.54974275362301</c:v>
                </c:pt>
                <c:pt idx="1004">
                  <c:v>148.47359420289837</c:v>
                </c:pt>
                <c:pt idx="1005">
                  <c:v>149.39744565217373</c:v>
                </c:pt>
                <c:pt idx="1006">
                  <c:v>150.32129710144909</c:v>
                </c:pt>
                <c:pt idx="1007">
                  <c:v>151.24514855072445</c:v>
                </c:pt>
                <c:pt idx="1008">
                  <c:v>152.16899999999981</c:v>
                </c:pt>
                <c:pt idx="1009">
                  <c:v>153.09285144927517</c:v>
                </c:pt>
                <c:pt idx="1010">
                  <c:v>154.01670289855053</c:v>
                </c:pt>
                <c:pt idx="1011">
                  <c:v>154.94055434782589</c:v>
                </c:pt>
                <c:pt idx="1012">
                  <c:v>155.86440579710126</c:v>
                </c:pt>
                <c:pt idx="1013">
                  <c:v>156.78825724637662</c:v>
                </c:pt>
                <c:pt idx="1014">
                  <c:v>157.71210869565198</c:v>
                </c:pt>
                <c:pt idx="1015">
                  <c:v>158.63596014492734</c:v>
                </c:pt>
                <c:pt idx="1016">
                  <c:v>159.5598115942027</c:v>
                </c:pt>
                <c:pt idx="1017">
                  <c:v>160.48366304347806</c:v>
                </c:pt>
                <c:pt idx="1018">
                  <c:v>161.40751449275342</c:v>
                </c:pt>
                <c:pt idx="1019">
                  <c:v>162.33136594202878</c:v>
                </c:pt>
                <c:pt idx="1020">
                  <c:v>163.25521739130454</c:v>
                </c:pt>
                <c:pt idx="1021">
                  <c:v>164.16832971014517</c:v>
                </c:pt>
                <c:pt idx="1022">
                  <c:v>165.0814420289858</c:v>
                </c:pt>
                <c:pt idx="1023">
                  <c:v>165.99455434782644</c:v>
                </c:pt>
                <c:pt idx="1024">
                  <c:v>166.90766666666707</c:v>
                </c:pt>
                <c:pt idx="1025">
                  <c:v>167.8207789855077</c:v>
                </c:pt>
                <c:pt idx="1026">
                  <c:v>168.73389130434833</c:v>
                </c:pt>
                <c:pt idx="1027">
                  <c:v>169.64700362318897</c:v>
                </c:pt>
                <c:pt idx="1028">
                  <c:v>170.5601159420296</c:v>
                </c:pt>
                <c:pt idx="1029">
                  <c:v>171.47322826087023</c:v>
                </c:pt>
                <c:pt idx="1030">
                  <c:v>172.38634057971086</c:v>
                </c:pt>
                <c:pt idx="1031">
                  <c:v>173.29945289855149</c:v>
                </c:pt>
                <c:pt idx="1032">
                  <c:v>174.21256521739213</c:v>
                </c:pt>
                <c:pt idx="1033">
                  <c:v>175.12567753623276</c:v>
                </c:pt>
                <c:pt idx="1034">
                  <c:v>176.03878985507339</c:v>
                </c:pt>
                <c:pt idx="1035">
                  <c:v>176.95190217391402</c:v>
                </c:pt>
                <c:pt idx="1036">
                  <c:v>177.86501449275465</c:v>
                </c:pt>
                <c:pt idx="1037">
                  <c:v>178.77812681159529</c:v>
                </c:pt>
                <c:pt idx="1038">
                  <c:v>179.69123913043592</c:v>
                </c:pt>
                <c:pt idx="1039">
                  <c:v>180.60435144927655</c:v>
                </c:pt>
                <c:pt idx="1040">
                  <c:v>181.51746376811718</c:v>
                </c:pt>
                <c:pt idx="1041">
                  <c:v>182.43057608695781</c:v>
                </c:pt>
                <c:pt idx="1042">
                  <c:v>183.34368840579845</c:v>
                </c:pt>
                <c:pt idx="1043">
                  <c:v>184.25680072463908</c:v>
                </c:pt>
                <c:pt idx="1044">
                  <c:v>185.16991304347971</c:v>
                </c:pt>
                <c:pt idx="1045">
                  <c:v>186.08302536232034</c:v>
                </c:pt>
                <c:pt idx="1046">
                  <c:v>186.99613768116097</c:v>
                </c:pt>
                <c:pt idx="1047">
                  <c:v>187.90925000000161</c:v>
                </c:pt>
                <c:pt idx="1048">
                  <c:v>188.82236231884224</c:v>
                </c:pt>
                <c:pt idx="1049">
                  <c:v>189.73547463768287</c:v>
                </c:pt>
                <c:pt idx="1050">
                  <c:v>190.64858695652333</c:v>
                </c:pt>
                <c:pt idx="1051">
                  <c:v>191.897673913045</c:v>
                </c:pt>
                <c:pt idx="1052">
                  <c:v>193.14676086956666</c:v>
                </c:pt>
                <c:pt idx="1053">
                  <c:v>194.39584782608833</c:v>
                </c:pt>
                <c:pt idx="1054">
                  <c:v>195.64493478260999</c:v>
                </c:pt>
                <c:pt idx="1055">
                  <c:v>196.89402173913166</c:v>
                </c:pt>
                <c:pt idx="1056">
                  <c:v>198.14310869565332</c:v>
                </c:pt>
                <c:pt idx="1057">
                  <c:v>199.39219565217499</c:v>
                </c:pt>
                <c:pt idx="1058">
                  <c:v>200.64128260869666</c:v>
                </c:pt>
                <c:pt idx="1059">
                  <c:v>201.89036956521832</c:v>
                </c:pt>
                <c:pt idx="1060">
                  <c:v>203.13945652173999</c:v>
                </c:pt>
                <c:pt idx="1061">
                  <c:v>204.38854347826165</c:v>
                </c:pt>
                <c:pt idx="1062">
                  <c:v>205.63763043478332</c:v>
                </c:pt>
                <c:pt idx="1063">
                  <c:v>206.88671739130498</c:v>
                </c:pt>
                <c:pt idx="1064">
                  <c:v>208.13580434782665</c:v>
                </c:pt>
                <c:pt idx="1065">
                  <c:v>209.38489130434832</c:v>
                </c:pt>
                <c:pt idx="1066">
                  <c:v>210.63397826086998</c:v>
                </c:pt>
                <c:pt idx="1067">
                  <c:v>211.88306521739165</c:v>
                </c:pt>
                <c:pt idx="1068">
                  <c:v>213.13215217391331</c:v>
                </c:pt>
                <c:pt idx="1069">
                  <c:v>214.38123913043498</c:v>
                </c:pt>
                <c:pt idx="1070">
                  <c:v>215.63032608695664</c:v>
                </c:pt>
                <c:pt idx="1071">
                  <c:v>216.87941304347831</c:v>
                </c:pt>
                <c:pt idx="1072">
                  <c:v>218.12849999999997</c:v>
                </c:pt>
                <c:pt idx="1073">
                  <c:v>219.37758695652164</c:v>
                </c:pt>
                <c:pt idx="1074">
                  <c:v>220.62667391304331</c:v>
                </c:pt>
                <c:pt idx="1075">
                  <c:v>221.87576086956497</c:v>
                </c:pt>
                <c:pt idx="1076">
                  <c:v>223.12484782608664</c:v>
                </c:pt>
                <c:pt idx="1077">
                  <c:v>224.3739347826083</c:v>
                </c:pt>
                <c:pt idx="1078">
                  <c:v>225.62302173912997</c:v>
                </c:pt>
                <c:pt idx="1079">
                  <c:v>226.87210869565163</c:v>
                </c:pt>
                <c:pt idx="1080">
                  <c:v>228.12119565217336</c:v>
                </c:pt>
                <c:pt idx="1081">
                  <c:v>228.37312318840526</c:v>
                </c:pt>
                <c:pt idx="1082">
                  <c:v>228.62505072463716</c:v>
                </c:pt>
                <c:pt idx="1083">
                  <c:v>228.87697826086907</c:v>
                </c:pt>
                <c:pt idx="1084">
                  <c:v>229.12890579710097</c:v>
                </c:pt>
                <c:pt idx="1085">
                  <c:v>229.38083333333287</c:v>
                </c:pt>
                <c:pt idx="1086">
                  <c:v>229.63276086956478</c:v>
                </c:pt>
                <c:pt idx="1087">
                  <c:v>229.88468840579668</c:v>
                </c:pt>
                <c:pt idx="1088">
                  <c:v>230.13661594202858</c:v>
                </c:pt>
                <c:pt idx="1089">
                  <c:v>230.38854347826049</c:v>
                </c:pt>
                <c:pt idx="1090">
                  <c:v>230.64047101449239</c:v>
                </c:pt>
                <c:pt idx="1091">
                  <c:v>230.89239855072429</c:v>
                </c:pt>
                <c:pt idx="1092">
                  <c:v>231.1443260869562</c:v>
                </c:pt>
                <c:pt idx="1093">
                  <c:v>231.3962536231881</c:v>
                </c:pt>
                <c:pt idx="1094">
                  <c:v>231.64818115942001</c:v>
                </c:pt>
                <c:pt idx="1095">
                  <c:v>231.90010869565191</c:v>
                </c:pt>
                <c:pt idx="1096">
                  <c:v>232.15203623188381</c:v>
                </c:pt>
                <c:pt idx="1097">
                  <c:v>232.40396376811572</c:v>
                </c:pt>
                <c:pt idx="1098">
                  <c:v>232.65589130434762</c:v>
                </c:pt>
                <c:pt idx="1099">
                  <c:v>232.90781884057952</c:v>
                </c:pt>
                <c:pt idx="1100">
                  <c:v>233.15974637681143</c:v>
                </c:pt>
                <c:pt idx="1101">
                  <c:v>233.41167391304333</c:v>
                </c:pt>
                <c:pt idx="1102">
                  <c:v>233.66360144927523</c:v>
                </c:pt>
                <c:pt idx="1103">
                  <c:v>233.91552898550714</c:v>
                </c:pt>
                <c:pt idx="1104">
                  <c:v>234.16745652173904</c:v>
                </c:pt>
                <c:pt idx="1105">
                  <c:v>234.41938405797094</c:v>
                </c:pt>
                <c:pt idx="1106">
                  <c:v>234.67131159420285</c:v>
                </c:pt>
                <c:pt idx="1107">
                  <c:v>234.92323913043475</c:v>
                </c:pt>
                <c:pt idx="1108">
                  <c:v>235.17516666666666</c:v>
                </c:pt>
                <c:pt idx="1109">
                  <c:v>235.42709420289856</c:v>
                </c:pt>
                <c:pt idx="1110">
                  <c:v>235.67902173913035</c:v>
                </c:pt>
                <c:pt idx="1111">
                  <c:v>236.46028623188391</c:v>
                </c:pt>
                <c:pt idx="1112">
                  <c:v>237.24155072463748</c:v>
                </c:pt>
                <c:pt idx="1113">
                  <c:v>238.02281521739104</c:v>
                </c:pt>
                <c:pt idx="1114">
                  <c:v>238.80407971014461</c:v>
                </c:pt>
                <c:pt idx="1115">
                  <c:v>239.58534420289817</c:v>
                </c:pt>
                <c:pt idx="1116">
                  <c:v>240.36660869565173</c:v>
                </c:pt>
                <c:pt idx="1117">
                  <c:v>241.1478731884053</c:v>
                </c:pt>
                <c:pt idx="1118">
                  <c:v>241.92913768115886</c:v>
                </c:pt>
                <c:pt idx="1119">
                  <c:v>242.71040217391243</c:v>
                </c:pt>
                <c:pt idx="1120">
                  <c:v>243.49166666666599</c:v>
                </c:pt>
                <c:pt idx="1121">
                  <c:v>244.27293115941956</c:v>
                </c:pt>
                <c:pt idx="1122">
                  <c:v>245.05419565217312</c:v>
                </c:pt>
                <c:pt idx="1123">
                  <c:v>245.83546014492669</c:v>
                </c:pt>
                <c:pt idx="1124">
                  <c:v>246.61672463768025</c:v>
                </c:pt>
                <c:pt idx="1125">
                  <c:v>247.39798913043381</c:v>
                </c:pt>
                <c:pt idx="1126">
                  <c:v>248.17925362318738</c:v>
                </c:pt>
                <c:pt idx="1127">
                  <c:v>248.96051811594094</c:v>
                </c:pt>
                <c:pt idx="1128">
                  <c:v>249.74178260869451</c:v>
                </c:pt>
                <c:pt idx="1129">
                  <c:v>250.52304710144807</c:v>
                </c:pt>
                <c:pt idx="1130">
                  <c:v>251.30431159420164</c:v>
                </c:pt>
                <c:pt idx="1131">
                  <c:v>252.0855760869552</c:v>
                </c:pt>
                <c:pt idx="1132">
                  <c:v>252.86684057970876</c:v>
                </c:pt>
                <c:pt idx="1133">
                  <c:v>253.64810507246233</c:v>
                </c:pt>
                <c:pt idx="1134">
                  <c:v>254.42936956521589</c:v>
                </c:pt>
                <c:pt idx="1135">
                  <c:v>255.21063405796946</c:v>
                </c:pt>
                <c:pt idx="1136">
                  <c:v>255.99189855072302</c:v>
                </c:pt>
                <c:pt idx="1137">
                  <c:v>256.77316304347659</c:v>
                </c:pt>
                <c:pt idx="1138">
                  <c:v>257.55442753623015</c:v>
                </c:pt>
                <c:pt idx="1139">
                  <c:v>258.33569202898371</c:v>
                </c:pt>
                <c:pt idx="1140">
                  <c:v>259.11695652173694</c:v>
                </c:pt>
                <c:pt idx="1141">
                  <c:v>259.33928260869357</c:v>
                </c:pt>
                <c:pt idx="1142">
                  <c:v>259.56160869565019</c:v>
                </c:pt>
                <c:pt idx="1143">
                  <c:v>259.78393478260682</c:v>
                </c:pt>
                <c:pt idx="1144">
                  <c:v>260.00626086956345</c:v>
                </c:pt>
                <c:pt idx="1145">
                  <c:v>260.22858695652008</c:v>
                </c:pt>
                <c:pt idx="1146">
                  <c:v>260.4509130434767</c:v>
                </c:pt>
                <c:pt idx="1147">
                  <c:v>260.67323913043333</c:v>
                </c:pt>
                <c:pt idx="1148">
                  <c:v>260.89556521738996</c:v>
                </c:pt>
                <c:pt idx="1149">
                  <c:v>261.11789130434659</c:v>
                </c:pt>
                <c:pt idx="1150">
                  <c:v>261.34021739130321</c:v>
                </c:pt>
                <c:pt idx="1151">
                  <c:v>261.56254347825984</c:v>
                </c:pt>
                <c:pt idx="1152">
                  <c:v>261.78486956521647</c:v>
                </c:pt>
                <c:pt idx="1153">
                  <c:v>262.0071956521731</c:v>
                </c:pt>
                <c:pt idx="1154">
                  <c:v>262.22952173912972</c:v>
                </c:pt>
                <c:pt idx="1155">
                  <c:v>262.45184782608635</c:v>
                </c:pt>
                <c:pt idx="1156">
                  <c:v>262.67417391304298</c:v>
                </c:pt>
                <c:pt idx="1157">
                  <c:v>262.89649999999961</c:v>
                </c:pt>
                <c:pt idx="1158">
                  <c:v>263.11882608695623</c:v>
                </c:pt>
                <c:pt idx="1159">
                  <c:v>263.34115217391286</c:v>
                </c:pt>
                <c:pt idx="1160">
                  <c:v>263.56347826086949</c:v>
                </c:pt>
                <c:pt idx="1161">
                  <c:v>263.78580434782612</c:v>
                </c:pt>
                <c:pt idx="1162">
                  <c:v>264.00813043478274</c:v>
                </c:pt>
                <c:pt idx="1163">
                  <c:v>264.23045652173937</c:v>
                </c:pt>
                <c:pt idx="1164">
                  <c:v>264.452782608696</c:v>
                </c:pt>
                <c:pt idx="1165">
                  <c:v>264.67510869565263</c:v>
                </c:pt>
                <c:pt idx="1166">
                  <c:v>264.89743478260925</c:v>
                </c:pt>
                <c:pt idx="1167">
                  <c:v>265.11976086956588</c:v>
                </c:pt>
                <c:pt idx="1168">
                  <c:v>265.34208695652251</c:v>
                </c:pt>
                <c:pt idx="1169">
                  <c:v>265.56441304347914</c:v>
                </c:pt>
                <c:pt idx="1170">
                  <c:v>265.78673913043622</c:v>
                </c:pt>
                <c:pt idx="1171">
                  <c:v>266.93478623188548</c:v>
                </c:pt>
                <c:pt idx="1172">
                  <c:v>268.08283333333475</c:v>
                </c:pt>
                <c:pt idx="1173">
                  <c:v>269.23088043478401</c:v>
                </c:pt>
                <c:pt idx="1174">
                  <c:v>270.37892753623328</c:v>
                </c:pt>
                <c:pt idx="1175">
                  <c:v>271.52697463768254</c:v>
                </c:pt>
                <c:pt idx="1176">
                  <c:v>272.67502173913181</c:v>
                </c:pt>
                <c:pt idx="1177">
                  <c:v>273.82306884058107</c:v>
                </c:pt>
                <c:pt idx="1178">
                  <c:v>274.97111594203034</c:v>
                </c:pt>
                <c:pt idx="1179">
                  <c:v>276.1191630434796</c:v>
                </c:pt>
                <c:pt idx="1180">
                  <c:v>277.26721014492887</c:v>
                </c:pt>
                <c:pt idx="1181">
                  <c:v>278.41525724637813</c:v>
                </c:pt>
                <c:pt idx="1182">
                  <c:v>279.5633043478274</c:v>
                </c:pt>
                <c:pt idx="1183">
                  <c:v>280.71135144927666</c:v>
                </c:pt>
                <c:pt idx="1184">
                  <c:v>281.85939855072593</c:v>
                </c:pt>
                <c:pt idx="1185">
                  <c:v>283.00744565217519</c:v>
                </c:pt>
                <c:pt idx="1186">
                  <c:v>284.15549275362446</c:v>
                </c:pt>
                <c:pt idx="1187">
                  <c:v>285.30353985507372</c:v>
                </c:pt>
                <c:pt idx="1188">
                  <c:v>286.45158695652299</c:v>
                </c:pt>
                <c:pt idx="1189">
                  <c:v>287.59963405797225</c:v>
                </c:pt>
                <c:pt idx="1190">
                  <c:v>288.74768115942152</c:v>
                </c:pt>
                <c:pt idx="1191">
                  <c:v>289.89572826087078</c:v>
                </c:pt>
                <c:pt idx="1192">
                  <c:v>291.04377536232005</c:v>
                </c:pt>
                <c:pt idx="1193">
                  <c:v>292.19182246376931</c:v>
                </c:pt>
                <c:pt idx="1194">
                  <c:v>293.33986956521858</c:v>
                </c:pt>
                <c:pt idx="1195">
                  <c:v>294.48791666666784</c:v>
                </c:pt>
                <c:pt idx="1196">
                  <c:v>295.63596376811711</c:v>
                </c:pt>
                <c:pt idx="1197">
                  <c:v>296.78401086956637</c:v>
                </c:pt>
                <c:pt idx="1198">
                  <c:v>297.93205797101564</c:v>
                </c:pt>
                <c:pt idx="1199">
                  <c:v>299.0801050724649</c:v>
                </c:pt>
                <c:pt idx="1200">
                  <c:v>300.22815217391371</c:v>
                </c:pt>
                <c:pt idx="1201">
                  <c:v>301.33836594202967</c:v>
                </c:pt>
                <c:pt idx="1202">
                  <c:v>302.44857971014562</c:v>
                </c:pt>
                <c:pt idx="1203">
                  <c:v>303.55879347826158</c:v>
                </c:pt>
                <c:pt idx="1204">
                  <c:v>304.66900724637753</c:v>
                </c:pt>
                <c:pt idx="1205">
                  <c:v>305.77922101449349</c:v>
                </c:pt>
                <c:pt idx="1206">
                  <c:v>306.88943478260944</c:v>
                </c:pt>
                <c:pt idx="1207">
                  <c:v>307.9996485507254</c:v>
                </c:pt>
                <c:pt idx="1208">
                  <c:v>309.10986231884135</c:v>
                </c:pt>
                <c:pt idx="1209">
                  <c:v>310.22007608695731</c:v>
                </c:pt>
                <c:pt idx="1210">
                  <c:v>311.33028985507326</c:v>
                </c:pt>
                <c:pt idx="1211">
                  <c:v>312.44050362318922</c:v>
                </c:pt>
                <c:pt idx="1212">
                  <c:v>313.55071739130517</c:v>
                </c:pt>
                <c:pt idx="1213">
                  <c:v>314.66093115942112</c:v>
                </c:pt>
                <c:pt idx="1214">
                  <c:v>315.77114492753708</c:v>
                </c:pt>
                <c:pt idx="1215">
                  <c:v>316.88135869565303</c:v>
                </c:pt>
                <c:pt idx="1216">
                  <c:v>317.99157246376899</c:v>
                </c:pt>
                <c:pt idx="1217">
                  <c:v>319.10178623188494</c:v>
                </c:pt>
                <c:pt idx="1218">
                  <c:v>320.2120000000009</c:v>
                </c:pt>
                <c:pt idx="1219">
                  <c:v>321.32221376811685</c:v>
                </c:pt>
                <c:pt idx="1220">
                  <c:v>322.43242753623281</c:v>
                </c:pt>
                <c:pt idx="1221">
                  <c:v>323.54264130434876</c:v>
                </c:pt>
                <c:pt idx="1222">
                  <c:v>324.65285507246472</c:v>
                </c:pt>
                <c:pt idx="1223">
                  <c:v>325.76306884058067</c:v>
                </c:pt>
                <c:pt idx="1224">
                  <c:v>326.87328260869663</c:v>
                </c:pt>
                <c:pt idx="1225">
                  <c:v>327.98349637681258</c:v>
                </c:pt>
                <c:pt idx="1226">
                  <c:v>329.09371014492854</c:v>
                </c:pt>
                <c:pt idx="1227">
                  <c:v>330.20392391304449</c:v>
                </c:pt>
                <c:pt idx="1228">
                  <c:v>331.31413768116045</c:v>
                </c:pt>
                <c:pt idx="1229">
                  <c:v>332.4243514492764</c:v>
                </c:pt>
                <c:pt idx="1230">
                  <c:v>333.53456521739236</c:v>
                </c:pt>
                <c:pt idx="1231">
                  <c:v>334.18997463768221</c:v>
                </c:pt>
                <c:pt idx="1232">
                  <c:v>334.84538405797207</c:v>
                </c:pt>
                <c:pt idx="1233">
                  <c:v>335.50079347826193</c:v>
                </c:pt>
                <c:pt idx="1234">
                  <c:v>336.15620289855178</c:v>
                </c:pt>
                <c:pt idx="1235">
                  <c:v>336.81161231884164</c:v>
                </c:pt>
                <c:pt idx="1236">
                  <c:v>337.4670217391315</c:v>
                </c:pt>
                <c:pt idx="1237">
                  <c:v>338.12243115942135</c:v>
                </c:pt>
                <c:pt idx="1238">
                  <c:v>338.77784057971121</c:v>
                </c:pt>
                <c:pt idx="1239">
                  <c:v>339.43325000000107</c:v>
                </c:pt>
                <c:pt idx="1240">
                  <c:v>340.08865942029092</c:v>
                </c:pt>
                <c:pt idx="1241">
                  <c:v>340.74406884058078</c:v>
                </c:pt>
                <c:pt idx="1242">
                  <c:v>341.39947826087064</c:v>
                </c:pt>
                <c:pt idx="1243">
                  <c:v>342.05488768116049</c:v>
                </c:pt>
                <c:pt idx="1244">
                  <c:v>342.71029710145035</c:v>
                </c:pt>
                <c:pt idx="1245">
                  <c:v>343.36570652174021</c:v>
                </c:pt>
                <c:pt idx="1246">
                  <c:v>344.02111594203006</c:v>
                </c:pt>
                <c:pt idx="1247">
                  <c:v>344.67652536231992</c:v>
                </c:pt>
                <c:pt idx="1248">
                  <c:v>345.33193478260978</c:v>
                </c:pt>
                <c:pt idx="1249">
                  <c:v>345.98734420289964</c:v>
                </c:pt>
                <c:pt idx="1250">
                  <c:v>346.64275362318949</c:v>
                </c:pt>
                <c:pt idx="1251">
                  <c:v>347.29816304347935</c:v>
                </c:pt>
                <c:pt idx="1252">
                  <c:v>347.95357246376921</c:v>
                </c:pt>
                <c:pt idx="1253">
                  <c:v>348.60898188405906</c:v>
                </c:pt>
                <c:pt idx="1254">
                  <c:v>349.26439130434892</c:v>
                </c:pt>
                <c:pt idx="1255">
                  <c:v>349.91980072463878</c:v>
                </c:pt>
                <c:pt idx="1256">
                  <c:v>350.57521014492863</c:v>
                </c:pt>
                <c:pt idx="1257">
                  <c:v>351.23061956521849</c:v>
                </c:pt>
                <c:pt idx="1258">
                  <c:v>351.88602898550835</c:v>
                </c:pt>
                <c:pt idx="1259">
                  <c:v>352.5414384057982</c:v>
                </c:pt>
                <c:pt idx="1260">
                  <c:v>353.19684782608738</c:v>
                </c:pt>
                <c:pt idx="1261">
                  <c:v>353.29855797101493</c:v>
                </c:pt>
                <c:pt idx="1262">
                  <c:v>353.40026811594248</c:v>
                </c:pt>
                <c:pt idx="1263">
                  <c:v>353.50197826087003</c:v>
                </c:pt>
                <c:pt idx="1264">
                  <c:v>353.60368840579758</c:v>
                </c:pt>
                <c:pt idx="1265">
                  <c:v>353.70539855072514</c:v>
                </c:pt>
                <c:pt idx="1266">
                  <c:v>353.80710869565269</c:v>
                </c:pt>
                <c:pt idx="1267">
                  <c:v>353.90881884058024</c:v>
                </c:pt>
                <c:pt idx="1268">
                  <c:v>354.01052898550779</c:v>
                </c:pt>
                <c:pt idx="1269">
                  <c:v>354.11223913043534</c:v>
                </c:pt>
                <c:pt idx="1270">
                  <c:v>354.21394927536289</c:v>
                </c:pt>
                <c:pt idx="1271">
                  <c:v>354.31565942029044</c:v>
                </c:pt>
                <c:pt idx="1272">
                  <c:v>354.417369565218</c:v>
                </c:pt>
                <c:pt idx="1273">
                  <c:v>354.51907971014555</c:v>
                </c:pt>
                <c:pt idx="1274">
                  <c:v>354.6207898550731</c:v>
                </c:pt>
                <c:pt idx="1275">
                  <c:v>354.72250000000065</c:v>
                </c:pt>
                <c:pt idx="1276">
                  <c:v>354.8242101449282</c:v>
                </c:pt>
                <c:pt idx="1277">
                  <c:v>354.92592028985575</c:v>
                </c:pt>
                <c:pt idx="1278">
                  <c:v>355.0276304347833</c:v>
                </c:pt>
                <c:pt idx="1279">
                  <c:v>355.12934057971086</c:v>
                </c:pt>
                <c:pt idx="1280">
                  <c:v>355.23105072463841</c:v>
                </c:pt>
                <c:pt idx="1281">
                  <c:v>355.33276086956596</c:v>
                </c:pt>
                <c:pt idx="1282">
                  <c:v>355.43447101449351</c:v>
                </c:pt>
                <c:pt idx="1283">
                  <c:v>355.53618115942106</c:v>
                </c:pt>
                <c:pt idx="1284">
                  <c:v>355.63789130434861</c:v>
                </c:pt>
                <c:pt idx="1285">
                  <c:v>355.73960144927617</c:v>
                </c:pt>
                <c:pt idx="1286">
                  <c:v>355.84131159420372</c:v>
                </c:pt>
                <c:pt idx="1287">
                  <c:v>355.94302173913127</c:v>
                </c:pt>
                <c:pt idx="1288">
                  <c:v>356.04473188405882</c:v>
                </c:pt>
                <c:pt idx="1289">
                  <c:v>356.14644202898637</c:v>
                </c:pt>
                <c:pt idx="1290">
                  <c:v>356.24815217391324</c:v>
                </c:pt>
                <c:pt idx="1291">
                  <c:v>356.10102536231904</c:v>
                </c:pt>
                <c:pt idx="1292">
                  <c:v>355.95389855072483</c:v>
                </c:pt>
                <c:pt idx="1293">
                  <c:v>355.80677173913062</c:v>
                </c:pt>
                <c:pt idx="1294">
                  <c:v>355.65964492753642</c:v>
                </c:pt>
                <c:pt idx="1295">
                  <c:v>355.51251811594221</c:v>
                </c:pt>
                <c:pt idx="1296">
                  <c:v>355.36539130434801</c:v>
                </c:pt>
                <c:pt idx="1297">
                  <c:v>355.2182644927538</c:v>
                </c:pt>
                <c:pt idx="1298">
                  <c:v>355.0711376811596</c:v>
                </c:pt>
                <c:pt idx="1299">
                  <c:v>354.92401086956539</c:v>
                </c:pt>
                <c:pt idx="1300">
                  <c:v>354.77688405797119</c:v>
                </c:pt>
                <c:pt idx="1301">
                  <c:v>354.62975724637698</c:v>
                </c:pt>
                <c:pt idx="1302">
                  <c:v>354.48263043478278</c:v>
                </c:pt>
                <c:pt idx="1303">
                  <c:v>354.33550362318857</c:v>
                </c:pt>
                <c:pt idx="1304">
                  <c:v>354.18837681159437</c:v>
                </c:pt>
                <c:pt idx="1305">
                  <c:v>354.04125000000016</c:v>
                </c:pt>
                <c:pt idx="1306">
                  <c:v>353.89412318840596</c:v>
                </c:pt>
                <c:pt idx="1307">
                  <c:v>353.74699637681175</c:v>
                </c:pt>
                <c:pt idx="1308">
                  <c:v>353.59986956521755</c:v>
                </c:pt>
                <c:pt idx="1309">
                  <c:v>353.45274275362334</c:v>
                </c:pt>
                <c:pt idx="1310">
                  <c:v>353.30561594202914</c:v>
                </c:pt>
                <c:pt idx="1311">
                  <c:v>353.15848913043493</c:v>
                </c:pt>
                <c:pt idx="1312">
                  <c:v>353.01136231884072</c:v>
                </c:pt>
                <c:pt idx="1313">
                  <c:v>352.86423550724652</c:v>
                </c:pt>
                <c:pt idx="1314">
                  <c:v>352.71710869565231</c:v>
                </c:pt>
                <c:pt idx="1315">
                  <c:v>352.56998188405811</c:v>
                </c:pt>
                <c:pt idx="1316">
                  <c:v>352.4228550724639</c:v>
                </c:pt>
                <c:pt idx="1317">
                  <c:v>352.2757282608697</c:v>
                </c:pt>
                <c:pt idx="1318">
                  <c:v>352.12860144927549</c:v>
                </c:pt>
                <c:pt idx="1319">
                  <c:v>351.98147463768129</c:v>
                </c:pt>
                <c:pt idx="1320">
                  <c:v>351.83434782608629</c:v>
                </c:pt>
                <c:pt idx="1321">
                  <c:v>351.34886956521677</c:v>
                </c:pt>
                <c:pt idx="1322">
                  <c:v>350.86339130434726</c:v>
                </c:pt>
                <c:pt idx="1323">
                  <c:v>350.37791304347775</c:v>
                </c:pt>
                <c:pt idx="1324">
                  <c:v>349.89243478260823</c:v>
                </c:pt>
                <c:pt idx="1325">
                  <c:v>349.40695652173872</c:v>
                </c:pt>
                <c:pt idx="1326">
                  <c:v>348.92147826086921</c:v>
                </c:pt>
                <c:pt idx="1327">
                  <c:v>348.43599999999969</c:v>
                </c:pt>
                <c:pt idx="1328">
                  <c:v>347.95052173913018</c:v>
                </c:pt>
                <c:pt idx="1329">
                  <c:v>347.46504347826067</c:v>
                </c:pt>
                <c:pt idx="1330">
                  <c:v>346.97956521739115</c:v>
                </c:pt>
                <c:pt idx="1331">
                  <c:v>346.49408695652164</c:v>
                </c:pt>
                <c:pt idx="1332">
                  <c:v>346.00860869565213</c:v>
                </c:pt>
                <c:pt idx="1333">
                  <c:v>345.52313043478262</c:v>
                </c:pt>
                <c:pt idx="1334">
                  <c:v>345.0376521739131</c:v>
                </c:pt>
                <c:pt idx="1335">
                  <c:v>344.55217391304359</c:v>
                </c:pt>
                <c:pt idx="1336">
                  <c:v>344.06669565217408</c:v>
                </c:pt>
                <c:pt idx="1337">
                  <c:v>343.58121739130456</c:v>
                </c:pt>
                <c:pt idx="1338">
                  <c:v>343.09573913043505</c:v>
                </c:pt>
                <c:pt idx="1339">
                  <c:v>342.61026086956554</c:v>
                </c:pt>
                <c:pt idx="1340">
                  <c:v>342.12478260869602</c:v>
                </c:pt>
                <c:pt idx="1341">
                  <c:v>341.63930434782651</c:v>
                </c:pt>
                <c:pt idx="1342">
                  <c:v>341.153826086957</c:v>
                </c:pt>
                <c:pt idx="1343">
                  <c:v>340.66834782608748</c:v>
                </c:pt>
                <c:pt idx="1344">
                  <c:v>340.18286956521797</c:v>
                </c:pt>
                <c:pt idx="1345">
                  <c:v>339.69739130434846</c:v>
                </c:pt>
                <c:pt idx="1346">
                  <c:v>339.21191304347894</c:v>
                </c:pt>
                <c:pt idx="1347">
                  <c:v>338.72643478260943</c:v>
                </c:pt>
                <c:pt idx="1348">
                  <c:v>338.24095652173992</c:v>
                </c:pt>
                <c:pt idx="1349">
                  <c:v>337.7554782608704</c:v>
                </c:pt>
                <c:pt idx="1350">
                  <c:v>337.27000000000044</c:v>
                </c:pt>
                <c:pt idx="1351">
                  <c:v>337.44136956521777</c:v>
                </c:pt>
                <c:pt idx="1352">
                  <c:v>337.6127391304351</c:v>
                </c:pt>
                <c:pt idx="1353">
                  <c:v>337.78410869565244</c:v>
                </c:pt>
                <c:pt idx="1354">
                  <c:v>337.95547826086977</c:v>
                </c:pt>
                <c:pt idx="1355">
                  <c:v>338.1268478260871</c:v>
                </c:pt>
                <c:pt idx="1356">
                  <c:v>338.29821739130443</c:v>
                </c:pt>
                <c:pt idx="1357">
                  <c:v>338.46958695652177</c:v>
                </c:pt>
                <c:pt idx="1358">
                  <c:v>338.6409565217391</c:v>
                </c:pt>
                <c:pt idx="1359">
                  <c:v>338.81232608695643</c:v>
                </c:pt>
                <c:pt idx="1360">
                  <c:v>338.98369565217376</c:v>
                </c:pt>
                <c:pt idx="1361">
                  <c:v>339.1550652173911</c:v>
                </c:pt>
                <c:pt idx="1362">
                  <c:v>339.32643478260843</c:v>
                </c:pt>
                <c:pt idx="1363">
                  <c:v>339.49780434782576</c:v>
                </c:pt>
                <c:pt idx="1364">
                  <c:v>339.6691739130431</c:v>
                </c:pt>
                <c:pt idx="1365">
                  <c:v>339.84054347826043</c:v>
                </c:pt>
                <c:pt idx="1366">
                  <c:v>340.01191304347776</c:v>
                </c:pt>
                <c:pt idx="1367">
                  <c:v>340.18328260869509</c:v>
                </c:pt>
                <c:pt idx="1368">
                  <c:v>340.35465217391243</c:v>
                </c:pt>
                <c:pt idx="1369">
                  <c:v>340.52602173912976</c:v>
                </c:pt>
                <c:pt idx="1370">
                  <c:v>340.69739130434709</c:v>
                </c:pt>
                <c:pt idx="1371">
                  <c:v>340.86876086956443</c:v>
                </c:pt>
                <c:pt idx="1372">
                  <c:v>341.04013043478176</c:v>
                </c:pt>
                <c:pt idx="1373">
                  <c:v>341.21149999999909</c:v>
                </c:pt>
                <c:pt idx="1374">
                  <c:v>341.38286956521642</c:v>
                </c:pt>
                <c:pt idx="1375">
                  <c:v>341.55423913043376</c:v>
                </c:pt>
                <c:pt idx="1376">
                  <c:v>341.72560869565109</c:v>
                </c:pt>
                <c:pt idx="1377">
                  <c:v>341.89697826086842</c:v>
                </c:pt>
                <c:pt idx="1378">
                  <c:v>342.06834782608576</c:v>
                </c:pt>
                <c:pt idx="1379">
                  <c:v>342.23971739130309</c:v>
                </c:pt>
                <c:pt idx="1380">
                  <c:v>342.4110869565211</c:v>
                </c:pt>
                <c:pt idx="1381">
                  <c:v>342.33718115941969</c:v>
                </c:pt>
                <c:pt idx="1382">
                  <c:v>342.26327536231827</c:v>
                </c:pt>
                <c:pt idx="1383">
                  <c:v>342.18936956521685</c:v>
                </c:pt>
                <c:pt idx="1384">
                  <c:v>342.11546376811543</c:v>
                </c:pt>
                <c:pt idx="1385">
                  <c:v>342.04155797101402</c:v>
                </c:pt>
                <c:pt idx="1386">
                  <c:v>341.9676521739126</c:v>
                </c:pt>
                <c:pt idx="1387">
                  <c:v>341.89374637681118</c:v>
                </c:pt>
                <c:pt idx="1388">
                  <c:v>341.81984057970976</c:v>
                </c:pt>
                <c:pt idx="1389">
                  <c:v>341.74593478260834</c:v>
                </c:pt>
                <c:pt idx="1390">
                  <c:v>341.67202898550693</c:v>
                </c:pt>
                <c:pt idx="1391">
                  <c:v>341.59812318840551</c:v>
                </c:pt>
                <c:pt idx="1392">
                  <c:v>341.52421739130409</c:v>
                </c:pt>
                <c:pt idx="1393">
                  <c:v>341.45031159420267</c:v>
                </c:pt>
                <c:pt idx="1394">
                  <c:v>341.37640579710126</c:v>
                </c:pt>
                <c:pt idx="1395">
                  <c:v>341.30249999999984</c:v>
                </c:pt>
                <c:pt idx="1396">
                  <c:v>341.22859420289842</c:v>
                </c:pt>
                <c:pt idx="1397">
                  <c:v>341.154688405797</c:v>
                </c:pt>
                <c:pt idx="1398">
                  <c:v>341.08078260869559</c:v>
                </c:pt>
                <c:pt idx="1399">
                  <c:v>341.00687681159417</c:v>
                </c:pt>
                <c:pt idx="1400">
                  <c:v>340.93297101449275</c:v>
                </c:pt>
                <c:pt idx="1401">
                  <c:v>340.85906521739133</c:v>
                </c:pt>
                <c:pt idx="1402">
                  <c:v>340.78515942028992</c:v>
                </c:pt>
                <c:pt idx="1403">
                  <c:v>340.7112536231885</c:v>
                </c:pt>
                <c:pt idx="1404">
                  <c:v>340.63734782608708</c:v>
                </c:pt>
                <c:pt idx="1405">
                  <c:v>340.56344202898566</c:v>
                </c:pt>
                <c:pt idx="1406">
                  <c:v>340.48953623188424</c:v>
                </c:pt>
                <c:pt idx="1407">
                  <c:v>340.41563043478283</c:v>
                </c:pt>
                <c:pt idx="1408">
                  <c:v>340.34172463768141</c:v>
                </c:pt>
                <c:pt idx="1409">
                  <c:v>340.26781884057999</c:v>
                </c:pt>
                <c:pt idx="1410">
                  <c:v>340.19391304347891</c:v>
                </c:pt>
                <c:pt idx="1411">
                  <c:v>339.46124637681231</c:v>
                </c:pt>
                <c:pt idx="1412">
                  <c:v>338.72857971014571</c:v>
                </c:pt>
                <c:pt idx="1413">
                  <c:v>337.99591304347911</c:v>
                </c:pt>
                <c:pt idx="1414">
                  <c:v>337.2632463768125</c:v>
                </c:pt>
                <c:pt idx="1415">
                  <c:v>336.5305797101459</c:v>
                </c:pt>
                <c:pt idx="1416">
                  <c:v>335.7979130434793</c:v>
                </c:pt>
                <c:pt idx="1417">
                  <c:v>335.06524637681269</c:v>
                </c:pt>
                <c:pt idx="1418">
                  <c:v>334.33257971014609</c:v>
                </c:pt>
                <c:pt idx="1419">
                  <c:v>333.59991304347949</c:v>
                </c:pt>
                <c:pt idx="1420">
                  <c:v>332.86724637681289</c:v>
                </c:pt>
                <c:pt idx="1421">
                  <c:v>332.13457971014628</c:v>
                </c:pt>
                <c:pt idx="1422">
                  <c:v>331.40191304347968</c:v>
                </c:pt>
                <c:pt idx="1423">
                  <c:v>330.66924637681308</c:v>
                </c:pt>
                <c:pt idx="1424">
                  <c:v>329.93657971014648</c:v>
                </c:pt>
                <c:pt idx="1425">
                  <c:v>329.20391304347987</c:v>
                </c:pt>
                <c:pt idx="1426">
                  <c:v>328.47124637681327</c:v>
                </c:pt>
                <c:pt idx="1427">
                  <c:v>327.73857971014667</c:v>
                </c:pt>
                <c:pt idx="1428">
                  <c:v>327.00591304348006</c:v>
                </c:pt>
                <c:pt idx="1429">
                  <c:v>326.27324637681346</c:v>
                </c:pt>
                <c:pt idx="1430">
                  <c:v>325.54057971014686</c:v>
                </c:pt>
                <c:pt idx="1431">
                  <c:v>324.80791304348026</c:v>
                </c:pt>
                <c:pt idx="1432">
                  <c:v>324.07524637681365</c:v>
                </c:pt>
                <c:pt idx="1433">
                  <c:v>323.34257971014705</c:v>
                </c:pt>
                <c:pt idx="1434">
                  <c:v>322.60991304348045</c:v>
                </c:pt>
                <c:pt idx="1435">
                  <c:v>321.87724637681384</c:v>
                </c:pt>
                <c:pt idx="1436">
                  <c:v>321.14457971014724</c:v>
                </c:pt>
                <c:pt idx="1437">
                  <c:v>320.41191304348064</c:v>
                </c:pt>
                <c:pt idx="1438">
                  <c:v>319.67924637681404</c:v>
                </c:pt>
                <c:pt idx="1439">
                  <c:v>318.94657971014743</c:v>
                </c:pt>
                <c:pt idx="1440">
                  <c:v>318.21391304348117</c:v>
                </c:pt>
              </c:numCache>
            </c:numRef>
          </c:val>
          <c:extLst>
            <c:ext xmlns:c16="http://schemas.microsoft.com/office/drawing/2014/chart" uri="{C3380CC4-5D6E-409C-BE32-E72D297353CC}">
              <c16:uniqueId val="{00000002-F8B1-4279-8103-C0B570FBE4DD}"/>
            </c:ext>
          </c:extLst>
        </c:ser>
        <c:ser>
          <c:idx val="3"/>
          <c:order val="3"/>
          <c:tx>
            <c:strRef>
              <c:f>Chart_Data!$X$4</c:f>
              <c:strCache>
                <c:ptCount val="1"/>
                <c:pt idx="0">
                  <c:v>Gas</c:v>
                </c:pt>
              </c:strCache>
            </c:strRef>
          </c:tx>
          <c:spPr>
            <a:solidFill>
              <a:schemeClr val="accent5"/>
            </a:solidFill>
            <a:ln>
              <a:noFill/>
            </a:ln>
            <a:effectLst/>
          </c:spPr>
          <c:invertIfNegative val="0"/>
          <c:cat>
            <c:numRef>
              <c:f>Chart_Data!$T$5:$T$1445</c:f>
              <c:numCache>
                <c:formatCode>[$-F400]h:mm:ss\ AM/PM</c:formatCode>
                <c:ptCount val="1441"/>
                <c:pt idx="0">
                  <c:v>0</c:v>
                </c:pt>
                <c:pt idx="1">
                  <c:v>6.9444444444444447E-4</c:v>
                </c:pt>
                <c:pt idx="2">
                  <c:v>1.38888888888889E-3</c:v>
                </c:pt>
                <c:pt idx="3">
                  <c:v>2.0833333333333298E-3</c:v>
                </c:pt>
                <c:pt idx="4">
                  <c:v>2.7777777777777801E-3</c:v>
                </c:pt>
                <c:pt idx="5">
                  <c:v>3.4722222222222199E-3</c:v>
                </c:pt>
                <c:pt idx="6">
                  <c:v>4.1666666666666701E-3</c:v>
                </c:pt>
                <c:pt idx="7">
                  <c:v>4.8611111111111103E-3</c:v>
                </c:pt>
                <c:pt idx="8">
                  <c:v>5.5555555555555601E-3</c:v>
                </c:pt>
                <c:pt idx="9">
                  <c:v>6.2500000000000003E-3</c:v>
                </c:pt>
                <c:pt idx="10">
                  <c:v>6.9444444444444397E-3</c:v>
                </c:pt>
                <c:pt idx="11">
                  <c:v>7.6388888888888904E-3</c:v>
                </c:pt>
                <c:pt idx="12">
                  <c:v>8.3333333333333297E-3</c:v>
                </c:pt>
                <c:pt idx="13">
                  <c:v>9.0277777777777804E-3</c:v>
                </c:pt>
                <c:pt idx="14">
                  <c:v>9.7222222222222206E-3</c:v>
                </c:pt>
                <c:pt idx="15">
                  <c:v>1.0416666666666701E-2</c:v>
                </c:pt>
                <c:pt idx="16">
                  <c:v>1.1111111111111099E-2</c:v>
                </c:pt>
                <c:pt idx="17">
                  <c:v>1.18055555555556E-2</c:v>
                </c:pt>
                <c:pt idx="18">
                  <c:v>1.2500000000000001E-2</c:v>
                </c:pt>
                <c:pt idx="19">
                  <c:v>1.3194444444444399E-2</c:v>
                </c:pt>
                <c:pt idx="20">
                  <c:v>1.38888888888889E-2</c:v>
                </c:pt>
                <c:pt idx="21">
                  <c:v>1.4583333333333301E-2</c:v>
                </c:pt>
                <c:pt idx="22">
                  <c:v>1.52777777777778E-2</c:v>
                </c:pt>
                <c:pt idx="23">
                  <c:v>1.59722222222222E-2</c:v>
                </c:pt>
                <c:pt idx="24">
                  <c:v>1.6666666666666701E-2</c:v>
                </c:pt>
                <c:pt idx="25">
                  <c:v>1.7361111111111101E-2</c:v>
                </c:pt>
                <c:pt idx="26">
                  <c:v>1.8055555555555599E-2</c:v>
                </c:pt>
                <c:pt idx="27">
                  <c:v>1.8749999999999999E-2</c:v>
                </c:pt>
                <c:pt idx="28">
                  <c:v>1.94444444444444E-2</c:v>
                </c:pt>
                <c:pt idx="29">
                  <c:v>2.0138888888888901E-2</c:v>
                </c:pt>
                <c:pt idx="30">
                  <c:v>2.0833333333333301E-2</c:v>
                </c:pt>
                <c:pt idx="31">
                  <c:v>2.1527777777777798E-2</c:v>
                </c:pt>
                <c:pt idx="32">
                  <c:v>2.2222222222222199E-2</c:v>
                </c:pt>
                <c:pt idx="33">
                  <c:v>2.29166666666667E-2</c:v>
                </c:pt>
                <c:pt idx="34">
                  <c:v>2.36111111111111E-2</c:v>
                </c:pt>
                <c:pt idx="35">
                  <c:v>2.4305555555555601E-2</c:v>
                </c:pt>
                <c:pt idx="36">
                  <c:v>2.5000000000000001E-2</c:v>
                </c:pt>
                <c:pt idx="37">
                  <c:v>2.5694444444444402E-2</c:v>
                </c:pt>
                <c:pt idx="38">
                  <c:v>2.6388888888888899E-2</c:v>
                </c:pt>
                <c:pt idx="39">
                  <c:v>2.70833333333333E-2</c:v>
                </c:pt>
                <c:pt idx="40">
                  <c:v>2.7777777777777801E-2</c:v>
                </c:pt>
                <c:pt idx="41">
                  <c:v>2.8472222222222201E-2</c:v>
                </c:pt>
                <c:pt idx="42">
                  <c:v>2.9166666666666698E-2</c:v>
                </c:pt>
                <c:pt idx="43">
                  <c:v>2.9861111111111099E-2</c:v>
                </c:pt>
                <c:pt idx="44">
                  <c:v>3.05555555555556E-2</c:v>
                </c:pt>
                <c:pt idx="45">
                  <c:v>3.125E-2</c:v>
                </c:pt>
                <c:pt idx="46">
                  <c:v>3.19444444444444E-2</c:v>
                </c:pt>
                <c:pt idx="47">
                  <c:v>3.2638888888888898E-2</c:v>
                </c:pt>
                <c:pt idx="48">
                  <c:v>3.3333333333333298E-2</c:v>
                </c:pt>
                <c:pt idx="49">
                  <c:v>3.4027777777777803E-2</c:v>
                </c:pt>
                <c:pt idx="50">
                  <c:v>3.4722222222222203E-2</c:v>
                </c:pt>
                <c:pt idx="51">
                  <c:v>3.54166666666667E-2</c:v>
                </c:pt>
                <c:pt idx="52">
                  <c:v>3.6111111111111101E-2</c:v>
                </c:pt>
                <c:pt idx="53">
                  <c:v>3.6805555555555598E-2</c:v>
                </c:pt>
                <c:pt idx="54">
                  <c:v>3.7499999999999999E-2</c:v>
                </c:pt>
                <c:pt idx="55">
                  <c:v>3.8194444444444399E-2</c:v>
                </c:pt>
                <c:pt idx="56">
                  <c:v>3.8888888888888903E-2</c:v>
                </c:pt>
                <c:pt idx="57">
                  <c:v>3.9583333333333297E-2</c:v>
                </c:pt>
                <c:pt idx="58">
                  <c:v>4.0277777777777801E-2</c:v>
                </c:pt>
                <c:pt idx="59">
                  <c:v>4.0972222222222202E-2</c:v>
                </c:pt>
                <c:pt idx="60">
                  <c:v>4.1666666666666699E-2</c:v>
                </c:pt>
                <c:pt idx="61">
                  <c:v>4.2361111111111099E-2</c:v>
                </c:pt>
                <c:pt idx="62">
                  <c:v>4.3055555555555597E-2</c:v>
                </c:pt>
                <c:pt idx="63">
                  <c:v>4.3749999999999997E-2</c:v>
                </c:pt>
                <c:pt idx="64">
                  <c:v>4.4444444444444398E-2</c:v>
                </c:pt>
                <c:pt idx="65">
                  <c:v>4.5138888888888902E-2</c:v>
                </c:pt>
                <c:pt idx="66">
                  <c:v>4.5833333333333302E-2</c:v>
                </c:pt>
                <c:pt idx="67">
                  <c:v>4.65277777777778E-2</c:v>
                </c:pt>
                <c:pt idx="68">
                  <c:v>4.72222222222222E-2</c:v>
                </c:pt>
                <c:pt idx="69">
                  <c:v>4.7916666666666698E-2</c:v>
                </c:pt>
                <c:pt idx="70">
                  <c:v>4.8611111111111098E-2</c:v>
                </c:pt>
                <c:pt idx="71">
                  <c:v>4.9305555555555602E-2</c:v>
                </c:pt>
                <c:pt idx="72">
                  <c:v>0.05</c:v>
                </c:pt>
                <c:pt idx="73">
                  <c:v>5.0694444444444403E-2</c:v>
                </c:pt>
                <c:pt idx="74">
                  <c:v>5.1388888888888901E-2</c:v>
                </c:pt>
                <c:pt idx="75">
                  <c:v>5.2083333333333301E-2</c:v>
                </c:pt>
                <c:pt idx="76">
                  <c:v>5.2777777777777798E-2</c:v>
                </c:pt>
                <c:pt idx="77">
                  <c:v>5.3472222222222199E-2</c:v>
                </c:pt>
                <c:pt idx="78">
                  <c:v>5.4166666666666703E-2</c:v>
                </c:pt>
                <c:pt idx="79">
                  <c:v>5.4861111111111097E-2</c:v>
                </c:pt>
                <c:pt idx="80">
                  <c:v>5.5555555555555601E-2</c:v>
                </c:pt>
                <c:pt idx="81">
                  <c:v>5.6250000000000001E-2</c:v>
                </c:pt>
                <c:pt idx="82">
                  <c:v>5.6944444444444402E-2</c:v>
                </c:pt>
                <c:pt idx="83">
                  <c:v>5.7638888888888899E-2</c:v>
                </c:pt>
                <c:pt idx="84">
                  <c:v>5.83333333333333E-2</c:v>
                </c:pt>
                <c:pt idx="85">
                  <c:v>5.9027777777777797E-2</c:v>
                </c:pt>
                <c:pt idx="86">
                  <c:v>5.9722222222222197E-2</c:v>
                </c:pt>
                <c:pt idx="87">
                  <c:v>6.0416666666666702E-2</c:v>
                </c:pt>
                <c:pt idx="88">
                  <c:v>6.1111111111111102E-2</c:v>
                </c:pt>
                <c:pt idx="89">
                  <c:v>6.18055555555556E-2</c:v>
                </c:pt>
                <c:pt idx="90">
                  <c:v>6.25E-2</c:v>
                </c:pt>
                <c:pt idx="91">
                  <c:v>6.31944444444444E-2</c:v>
                </c:pt>
                <c:pt idx="92">
                  <c:v>6.3888888888888898E-2</c:v>
                </c:pt>
                <c:pt idx="93">
                  <c:v>6.4583333333333298E-2</c:v>
                </c:pt>
                <c:pt idx="94">
                  <c:v>6.5277777777777796E-2</c:v>
                </c:pt>
                <c:pt idx="95">
                  <c:v>6.5972222222222196E-2</c:v>
                </c:pt>
                <c:pt idx="96">
                  <c:v>6.6666666666666693E-2</c:v>
                </c:pt>
                <c:pt idx="97">
                  <c:v>6.7361111111111094E-2</c:v>
                </c:pt>
                <c:pt idx="98">
                  <c:v>6.8055555555555605E-2</c:v>
                </c:pt>
                <c:pt idx="99">
                  <c:v>6.8750000000000006E-2</c:v>
                </c:pt>
                <c:pt idx="100">
                  <c:v>6.9444444444444406E-2</c:v>
                </c:pt>
                <c:pt idx="101">
                  <c:v>7.0138888888888903E-2</c:v>
                </c:pt>
                <c:pt idx="102">
                  <c:v>7.0833333333333304E-2</c:v>
                </c:pt>
                <c:pt idx="103">
                  <c:v>7.1527777777777801E-2</c:v>
                </c:pt>
                <c:pt idx="104">
                  <c:v>7.2222222222222202E-2</c:v>
                </c:pt>
                <c:pt idx="105">
                  <c:v>7.2916666666666699E-2</c:v>
                </c:pt>
                <c:pt idx="106">
                  <c:v>7.3611111111111099E-2</c:v>
                </c:pt>
                <c:pt idx="107">
                  <c:v>7.4305555555555597E-2</c:v>
                </c:pt>
                <c:pt idx="108">
                  <c:v>7.4999999999999997E-2</c:v>
                </c:pt>
                <c:pt idx="109">
                  <c:v>7.5694444444444495E-2</c:v>
                </c:pt>
                <c:pt idx="110">
                  <c:v>7.6388888888888895E-2</c:v>
                </c:pt>
                <c:pt idx="111">
                  <c:v>7.7083333333333295E-2</c:v>
                </c:pt>
                <c:pt idx="112">
                  <c:v>7.7777777777777807E-2</c:v>
                </c:pt>
                <c:pt idx="113">
                  <c:v>7.8472222222222193E-2</c:v>
                </c:pt>
                <c:pt idx="114">
                  <c:v>7.9166666666666705E-2</c:v>
                </c:pt>
                <c:pt idx="115">
                  <c:v>7.9861111111111105E-2</c:v>
                </c:pt>
                <c:pt idx="116">
                  <c:v>8.0555555555555602E-2</c:v>
                </c:pt>
                <c:pt idx="117">
                  <c:v>8.1250000000000003E-2</c:v>
                </c:pt>
                <c:pt idx="118">
                  <c:v>8.1944444444444403E-2</c:v>
                </c:pt>
                <c:pt idx="119">
                  <c:v>8.2638888888888901E-2</c:v>
                </c:pt>
                <c:pt idx="120">
                  <c:v>8.3333333333333301E-2</c:v>
                </c:pt>
                <c:pt idx="121">
                  <c:v>8.4027777777777798E-2</c:v>
                </c:pt>
                <c:pt idx="122">
                  <c:v>8.4722222222222199E-2</c:v>
                </c:pt>
                <c:pt idx="123">
                  <c:v>8.5416666666666696E-2</c:v>
                </c:pt>
                <c:pt idx="124">
                  <c:v>8.6111111111111097E-2</c:v>
                </c:pt>
                <c:pt idx="125">
                  <c:v>8.6805555555555594E-2</c:v>
                </c:pt>
                <c:pt idx="126">
                  <c:v>8.7499999999999994E-2</c:v>
                </c:pt>
                <c:pt idx="127">
                  <c:v>8.8194444444444506E-2</c:v>
                </c:pt>
                <c:pt idx="128">
                  <c:v>8.8888888888888906E-2</c:v>
                </c:pt>
                <c:pt idx="129">
                  <c:v>8.9583333333333307E-2</c:v>
                </c:pt>
                <c:pt idx="130">
                  <c:v>9.0277777777777804E-2</c:v>
                </c:pt>
                <c:pt idx="131">
                  <c:v>9.0972222222222204E-2</c:v>
                </c:pt>
                <c:pt idx="132">
                  <c:v>9.1666666666666702E-2</c:v>
                </c:pt>
                <c:pt idx="133">
                  <c:v>9.2361111111111102E-2</c:v>
                </c:pt>
                <c:pt idx="134">
                  <c:v>9.30555555555556E-2</c:v>
                </c:pt>
                <c:pt idx="135">
                  <c:v>9.375E-2</c:v>
                </c:pt>
                <c:pt idx="136">
                  <c:v>9.44444444444444E-2</c:v>
                </c:pt>
                <c:pt idx="137">
                  <c:v>9.5138888888888898E-2</c:v>
                </c:pt>
                <c:pt idx="138">
                  <c:v>9.5833333333333298E-2</c:v>
                </c:pt>
                <c:pt idx="139">
                  <c:v>9.6527777777777796E-2</c:v>
                </c:pt>
                <c:pt idx="140">
                  <c:v>9.7222222222222196E-2</c:v>
                </c:pt>
                <c:pt idx="141">
                  <c:v>9.7916666666666693E-2</c:v>
                </c:pt>
                <c:pt idx="142">
                  <c:v>9.8611111111111094E-2</c:v>
                </c:pt>
                <c:pt idx="143">
                  <c:v>9.9305555555555605E-2</c:v>
                </c:pt>
                <c:pt idx="144">
                  <c:v>0.1</c:v>
                </c:pt>
                <c:pt idx="145">
                  <c:v>0.100694444444444</c:v>
                </c:pt>
                <c:pt idx="146">
                  <c:v>0.101388888888889</c:v>
                </c:pt>
                <c:pt idx="147">
                  <c:v>0.102083333333333</c:v>
                </c:pt>
                <c:pt idx="148">
                  <c:v>0.102777777777778</c:v>
                </c:pt>
                <c:pt idx="149">
                  <c:v>0.10347222222222199</c:v>
                </c:pt>
                <c:pt idx="150">
                  <c:v>0.104166666666667</c:v>
                </c:pt>
                <c:pt idx="151">
                  <c:v>0.104861111111111</c:v>
                </c:pt>
                <c:pt idx="152">
                  <c:v>0.105555555555556</c:v>
                </c:pt>
                <c:pt idx="153">
                  <c:v>0.10625</c:v>
                </c:pt>
                <c:pt idx="154">
                  <c:v>0.106944444444444</c:v>
                </c:pt>
                <c:pt idx="155">
                  <c:v>0.10763888888888901</c:v>
                </c:pt>
                <c:pt idx="156">
                  <c:v>0.108333333333333</c:v>
                </c:pt>
                <c:pt idx="157">
                  <c:v>0.109027777777778</c:v>
                </c:pt>
                <c:pt idx="158">
                  <c:v>0.109722222222222</c:v>
                </c:pt>
                <c:pt idx="159">
                  <c:v>0.110416666666667</c:v>
                </c:pt>
                <c:pt idx="160">
                  <c:v>0.11111111111111099</c:v>
                </c:pt>
                <c:pt idx="161">
                  <c:v>0.111805555555556</c:v>
                </c:pt>
                <c:pt idx="162">
                  <c:v>0.1125</c:v>
                </c:pt>
                <c:pt idx="163">
                  <c:v>0.113194444444444</c:v>
                </c:pt>
                <c:pt idx="164">
                  <c:v>0.113888888888889</c:v>
                </c:pt>
                <c:pt idx="165">
                  <c:v>0.114583333333333</c:v>
                </c:pt>
                <c:pt idx="166">
                  <c:v>0.11527777777777801</c:v>
                </c:pt>
                <c:pt idx="167">
                  <c:v>0.115972222222222</c:v>
                </c:pt>
                <c:pt idx="168">
                  <c:v>0.116666666666667</c:v>
                </c:pt>
                <c:pt idx="169">
                  <c:v>0.117361111111111</c:v>
                </c:pt>
                <c:pt idx="170">
                  <c:v>0.118055555555556</c:v>
                </c:pt>
                <c:pt idx="171">
                  <c:v>0.11874999999999999</c:v>
                </c:pt>
                <c:pt idx="172">
                  <c:v>0.11944444444444401</c:v>
                </c:pt>
                <c:pt idx="173">
                  <c:v>0.120138888888889</c:v>
                </c:pt>
                <c:pt idx="174">
                  <c:v>0.120833333333333</c:v>
                </c:pt>
                <c:pt idx="175">
                  <c:v>0.121527777777778</c:v>
                </c:pt>
                <c:pt idx="176">
                  <c:v>0.122222222222222</c:v>
                </c:pt>
                <c:pt idx="177">
                  <c:v>0.12291666666666699</c:v>
                </c:pt>
                <c:pt idx="178">
                  <c:v>0.12361111111111101</c:v>
                </c:pt>
                <c:pt idx="179">
                  <c:v>0.124305555555556</c:v>
                </c:pt>
                <c:pt idx="180">
                  <c:v>0.125</c:v>
                </c:pt>
                <c:pt idx="181">
                  <c:v>0.125694444444444</c:v>
                </c:pt>
                <c:pt idx="182">
                  <c:v>0.12638888888888899</c:v>
                </c:pt>
                <c:pt idx="183">
                  <c:v>0.12708333333333299</c:v>
                </c:pt>
                <c:pt idx="184">
                  <c:v>0.12777777777777799</c:v>
                </c:pt>
                <c:pt idx="185">
                  <c:v>0.12847222222222199</c:v>
                </c:pt>
                <c:pt idx="186">
                  <c:v>0.12916666666666701</c:v>
                </c:pt>
                <c:pt idx="187">
                  <c:v>0.12986111111111101</c:v>
                </c:pt>
                <c:pt idx="188">
                  <c:v>0.13055555555555601</c:v>
                </c:pt>
                <c:pt idx="189">
                  <c:v>0.13125000000000001</c:v>
                </c:pt>
                <c:pt idx="190">
                  <c:v>0.131944444444444</c:v>
                </c:pt>
                <c:pt idx="191">
                  <c:v>0.132638888888889</c:v>
                </c:pt>
                <c:pt idx="192">
                  <c:v>0.133333333333333</c:v>
                </c:pt>
                <c:pt idx="193">
                  <c:v>0.134027777777778</c:v>
                </c:pt>
                <c:pt idx="194">
                  <c:v>0.13472222222222199</c:v>
                </c:pt>
                <c:pt idx="195">
                  <c:v>0.13541666666666699</c:v>
                </c:pt>
                <c:pt idx="196">
                  <c:v>0.13611111111111099</c:v>
                </c:pt>
                <c:pt idx="197">
                  <c:v>0.13680555555555601</c:v>
                </c:pt>
                <c:pt idx="198">
                  <c:v>0.13750000000000001</c:v>
                </c:pt>
                <c:pt idx="199">
                  <c:v>0.13819444444444401</c:v>
                </c:pt>
                <c:pt idx="200">
                  <c:v>0.13888888888888901</c:v>
                </c:pt>
                <c:pt idx="201">
                  <c:v>0.139583333333333</c:v>
                </c:pt>
                <c:pt idx="202">
                  <c:v>0.140277777777778</c:v>
                </c:pt>
                <c:pt idx="203">
                  <c:v>0.140972222222222</c:v>
                </c:pt>
                <c:pt idx="204">
                  <c:v>0.141666666666667</c:v>
                </c:pt>
                <c:pt idx="205">
                  <c:v>0.14236111111111099</c:v>
                </c:pt>
                <c:pt idx="206">
                  <c:v>0.14305555555555599</c:v>
                </c:pt>
                <c:pt idx="207">
                  <c:v>0.14374999999999999</c:v>
                </c:pt>
                <c:pt idx="208">
                  <c:v>0.14444444444444399</c:v>
                </c:pt>
                <c:pt idx="209">
                  <c:v>0.14513888888888901</c:v>
                </c:pt>
                <c:pt idx="210">
                  <c:v>0.14583333333333301</c:v>
                </c:pt>
                <c:pt idx="211">
                  <c:v>0.14652777777777801</c:v>
                </c:pt>
                <c:pt idx="212">
                  <c:v>0.147222222222222</c:v>
                </c:pt>
                <c:pt idx="213">
                  <c:v>0.147916666666667</c:v>
                </c:pt>
                <c:pt idx="214">
                  <c:v>0.148611111111111</c:v>
                </c:pt>
                <c:pt idx="215">
                  <c:v>0.149305555555556</c:v>
                </c:pt>
                <c:pt idx="216">
                  <c:v>0.15</c:v>
                </c:pt>
                <c:pt idx="217">
                  <c:v>0.15069444444444399</c:v>
                </c:pt>
                <c:pt idx="218">
                  <c:v>0.15138888888888899</c:v>
                </c:pt>
                <c:pt idx="219">
                  <c:v>0.15208333333333299</c:v>
                </c:pt>
                <c:pt idx="220">
                  <c:v>0.15277777777777801</c:v>
                </c:pt>
                <c:pt idx="221">
                  <c:v>0.15347222222222201</c:v>
                </c:pt>
                <c:pt idx="222">
                  <c:v>0.15416666666666701</c:v>
                </c:pt>
                <c:pt idx="223">
                  <c:v>0.15486111111111101</c:v>
                </c:pt>
                <c:pt idx="224">
                  <c:v>0.155555555555556</c:v>
                </c:pt>
                <c:pt idx="225">
                  <c:v>0.15625</c:v>
                </c:pt>
                <c:pt idx="226">
                  <c:v>0.156944444444444</c:v>
                </c:pt>
                <c:pt idx="227">
                  <c:v>0.15763888888888899</c:v>
                </c:pt>
                <c:pt idx="228">
                  <c:v>0.15833333333333299</c:v>
                </c:pt>
                <c:pt idx="229">
                  <c:v>0.15902777777777799</c:v>
                </c:pt>
                <c:pt idx="230">
                  <c:v>0.15972222222222199</c:v>
                </c:pt>
                <c:pt idx="231">
                  <c:v>0.16041666666666701</c:v>
                </c:pt>
                <c:pt idx="232">
                  <c:v>0.16111111111111101</c:v>
                </c:pt>
                <c:pt idx="233">
                  <c:v>0.16180555555555601</c:v>
                </c:pt>
                <c:pt idx="234">
                  <c:v>0.16250000000000001</c:v>
                </c:pt>
                <c:pt idx="235">
                  <c:v>0.163194444444444</c:v>
                </c:pt>
                <c:pt idx="236">
                  <c:v>0.163888888888889</c:v>
                </c:pt>
                <c:pt idx="237">
                  <c:v>0.164583333333333</c:v>
                </c:pt>
                <c:pt idx="238">
                  <c:v>0.165277777777778</c:v>
                </c:pt>
                <c:pt idx="239">
                  <c:v>0.16597222222222199</c:v>
                </c:pt>
                <c:pt idx="240">
                  <c:v>0.16666666666666699</c:v>
                </c:pt>
                <c:pt idx="241">
                  <c:v>0.16736111111111099</c:v>
                </c:pt>
                <c:pt idx="242">
                  <c:v>0.16805555555555601</c:v>
                </c:pt>
                <c:pt idx="243">
                  <c:v>0.16875000000000001</c:v>
                </c:pt>
                <c:pt idx="244">
                  <c:v>0.16944444444444401</c:v>
                </c:pt>
                <c:pt idx="245">
                  <c:v>0.17013888888888901</c:v>
                </c:pt>
                <c:pt idx="246">
                  <c:v>0.170833333333333</c:v>
                </c:pt>
                <c:pt idx="247">
                  <c:v>0.171527777777778</c:v>
                </c:pt>
                <c:pt idx="248">
                  <c:v>0.172222222222222</c:v>
                </c:pt>
                <c:pt idx="249">
                  <c:v>0.172916666666667</c:v>
                </c:pt>
                <c:pt idx="250">
                  <c:v>0.17361111111111099</c:v>
                </c:pt>
                <c:pt idx="251">
                  <c:v>0.17430555555555599</c:v>
                </c:pt>
                <c:pt idx="252">
                  <c:v>0.17499999999999999</c:v>
                </c:pt>
                <c:pt idx="253">
                  <c:v>0.17569444444444399</c:v>
                </c:pt>
                <c:pt idx="254">
                  <c:v>0.17638888888888901</c:v>
                </c:pt>
                <c:pt idx="255">
                  <c:v>0.17708333333333301</c:v>
                </c:pt>
                <c:pt idx="256">
                  <c:v>0.17777777777777801</c:v>
                </c:pt>
                <c:pt idx="257">
                  <c:v>0.178472222222222</c:v>
                </c:pt>
                <c:pt idx="258">
                  <c:v>0.179166666666667</c:v>
                </c:pt>
                <c:pt idx="259">
                  <c:v>0.179861111111111</c:v>
                </c:pt>
                <c:pt idx="260">
                  <c:v>0.180555555555556</c:v>
                </c:pt>
                <c:pt idx="261">
                  <c:v>0.18124999999999999</c:v>
                </c:pt>
                <c:pt idx="262">
                  <c:v>0.18194444444444399</c:v>
                </c:pt>
                <c:pt idx="263">
                  <c:v>0.18263888888888899</c:v>
                </c:pt>
                <c:pt idx="264">
                  <c:v>0.18333333333333299</c:v>
                </c:pt>
                <c:pt idx="265">
                  <c:v>0.18402777777777801</c:v>
                </c:pt>
                <c:pt idx="266">
                  <c:v>0.18472222222222201</c:v>
                </c:pt>
                <c:pt idx="267">
                  <c:v>0.18541666666666701</c:v>
                </c:pt>
                <c:pt idx="268">
                  <c:v>0.18611111111111101</c:v>
                </c:pt>
                <c:pt idx="269">
                  <c:v>0.186805555555556</c:v>
                </c:pt>
                <c:pt idx="270">
                  <c:v>0.1875</c:v>
                </c:pt>
                <c:pt idx="271">
                  <c:v>0.188194444444444</c:v>
                </c:pt>
                <c:pt idx="272">
                  <c:v>0.18888888888888899</c:v>
                </c:pt>
                <c:pt idx="273">
                  <c:v>0.18958333333333299</c:v>
                </c:pt>
                <c:pt idx="274">
                  <c:v>0.19027777777777799</c:v>
                </c:pt>
                <c:pt idx="275">
                  <c:v>0.19097222222222199</c:v>
                </c:pt>
                <c:pt idx="276">
                  <c:v>0.19166666666666701</c:v>
                </c:pt>
                <c:pt idx="277">
                  <c:v>0.19236111111111101</c:v>
                </c:pt>
                <c:pt idx="278">
                  <c:v>0.19305555555555601</c:v>
                </c:pt>
                <c:pt idx="279">
                  <c:v>0.19375000000000001</c:v>
                </c:pt>
                <c:pt idx="280">
                  <c:v>0.194444444444444</c:v>
                </c:pt>
                <c:pt idx="281">
                  <c:v>0.195138888888889</c:v>
                </c:pt>
                <c:pt idx="282">
                  <c:v>0.195833333333333</c:v>
                </c:pt>
                <c:pt idx="283">
                  <c:v>0.196527777777778</c:v>
                </c:pt>
                <c:pt idx="284">
                  <c:v>0.19722222222222199</c:v>
                </c:pt>
                <c:pt idx="285">
                  <c:v>0.19791666666666699</c:v>
                </c:pt>
                <c:pt idx="286">
                  <c:v>0.19861111111111099</c:v>
                </c:pt>
                <c:pt idx="287">
                  <c:v>0.19930555555555601</c:v>
                </c:pt>
                <c:pt idx="288">
                  <c:v>0.2</c:v>
                </c:pt>
                <c:pt idx="289">
                  <c:v>0.20069444444444401</c:v>
                </c:pt>
                <c:pt idx="290">
                  <c:v>0.20138888888888901</c:v>
                </c:pt>
                <c:pt idx="291">
                  <c:v>0.202083333333333</c:v>
                </c:pt>
                <c:pt idx="292">
                  <c:v>0.202777777777778</c:v>
                </c:pt>
                <c:pt idx="293">
                  <c:v>0.203472222222222</c:v>
                </c:pt>
                <c:pt idx="294">
                  <c:v>0.204166666666667</c:v>
                </c:pt>
                <c:pt idx="295">
                  <c:v>0.20486111111111099</c:v>
                </c:pt>
                <c:pt idx="296">
                  <c:v>0.20555555555555599</c:v>
                </c:pt>
                <c:pt idx="297">
                  <c:v>0.20624999999999999</c:v>
                </c:pt>
                <c:pt idx="298">
                  <c:v>0.20694444444444399</c:v>
                </c:pt>
                <c:pt idx="299">
                  <c:v>0.20763888888888901</c:v>
                </c:pt>
                <c:pt idx="300">
                  <c:v>0.20833333333333301</c:v>
                </c:pt>
                <c:pt idx="301">
                  <c:v>0.20902777777777801</c:v>
                </c:pt>
                <c:pt idx="302">
                  <c:v>0.209722222222222</c:v>
                </c:pt>
                <c:pt idx="303">
                  <c:v>0.210416666666667</c:v>
                </c:pt>
                <c:pt idx="304">
                  <c:v>0.211111111111111</c:v>
                </c:pt>
                <c:pt idx="305">
                  <c:v>0.211805555555556</c:v>
                </c:pt>
                <c:pt idx="306">
                  <c:v>0.21249999999999999</c:v>
                </c:pt>
                <c:pt idx="307">
                  <c:v>0.21319444444444399</c:v>
                </c:pt>
                <c:pt idx="308">
                  <c:v>0.21388888888888899</c:v>
                </c:pt>
                <c:pt idx="309">
                  <c:v>0.21458333333333299</c:v>
                </c:pt>
                <c:pt idx="310">
                  <c:v>0.21527777777777801</c:v>
                </c:pt>
                <c:pt idx="311">
                  <c:v>0.21597222222222201</c:v>
                </c:pt>
                <c:pt idx="312">
                  <c:v>0.21666666666666701</c:v>
                </c:pt>
                <c:pt idx="313">
                  <c:v>0.21736111111111101</c:v>
                </c:pt>
                <c:pt idx="314">
                  <c:v>0.218055555555556</c:v>
                </c:pt>
                <c:pt idx="315">
                  <c:v>0.21875</c:v>
                </c:pt>
                <c:pt idx="316">
                  <c:v>0.219444444444444</c:v>
                </c:pt>
                <c:pt idx="317">
                  <c:v>0.22013888888888899</c:v>
                </c:pt>
                <c:pt idx="318">
                  <c:v>0.22083333333333299</c:v>
                </c:pt>
                <c:pt idx="319">
                  <c:v>0.22152777777777799</c:v>
                </c:pt>
                <c:pt idx="320">
                  <c:v>0.22222222222222199</c:v>
                </c:pt>
                <c:pt idx="321">
                  <c:v>0.22291666666666701</c:v>
                </c:pt>
                <c:pt idx="322">
                  <c:v>0.22361111111111101</c:v>
                </c:pt>
                <c:pt idx="323">
                  <c:v>0.22430555555555601</c:v>
                </c:pt>
                <c:pt idx="324">
                  <c:v>0.22500000000000001</c:v>
                </c:pt>
                <c:pt idx="325">
                  <c:v>0.225694444444444</c:v>
                </c:pt>
                <c:pt idx="326">
                  <c:v>0.226388888888889</c:v>
                </c:pt>
                <c:pt idx="327">
                  <c:v>0.227083333333333</c:v>
                </c:pt>
                <c:pt idx="328">
                  <c:v>0.227777777777778</c:v>
                </c:pt>
                <c:pt idx="329">
                  <c:v>0.22847222222222199</c:v>
                </c:pt>
                <c:pt idx="330">
                  <c:v>0.22916666666666699</c:v>
                </c:pt>
                <c:pt idx="331">
                  <c:v>0.22986111111111099</c:v>
                </c:pt>
                <c:pt idx="332">
                  <c:v>0.23055555555555601</c:v>
                </c:pt>
                <c:pt idx="333">
                  <c:v>0.23125000000000001</c:v>
                </c:pt>
                <c:pt idx="334">
                  <c:v>0.23194444444444401</c:v>
                </c:pt>
                <c:pt idx="335">
                  <c:v>0.23263888888888901</c:v>
                </c:pt>
                <c:pt idx="336">
                  <c:v>0.233333333333333</c:v>
                </c:pt>
                <c:pt idx="337">
                  <c:v>0.234027777777778</c:v>
                </c:pt>
                <c:pt idx="338">
                  <c:v>0.234722222222222</c:v>
                </c:pt>
                <c:pt idx="339">
                  <c:v>0.235416666666667</c:v>
                </c:pt>
                <c:pt idx="340">
                  <c:v>0.23611111111111099</c:v>
                </c:pt>
                <c:pt idx="341">
                  <c:v>0.23680555555555599</c:v>
                </c:pt>
                <c:pt idx="342">
                  <c:v>0.23749999999999999</c:v>
                </c:pt>
                <c:pt idx="343">
                  <c:v>0.23819444444444399</c:v>
                </c:pt>
                <c:pt idx="344">
                  <c:v>0.23888888888888901</c:v>
                </c:pt>
                <c:pt idx="345">
                  <c:v>0.23958333333333301</c:v>
                </c:pt>
                <c:pt idx="346">
                  <c:v>0.24027777777777801</c:v>
                </c:pt>
                <c:pt idx="347">
                  <c:v>0.240972222222222</c:v>
                </c:pt>
                <c:pt idx="348">
                  <c:v>0.241666666666667</c:v>
                </c:pt>
                <c:pt idx="349">
                  <c:v>0.242361111111111</c:v>
                </c:pt>
                <c:pt idx="350">
                  <c:v>0.243055555555556</c:v>
                </c:pt>
                <c:pt idx="351">
                  <c:v>0.24374999999999999</c:v>
                </c:pt>
                <c:pt idx="352">
                  <c:v>0.24444444444444399</c:v>
                </c:pt>
                <c:pt idx="353">
                  <c:v>0.24513888888888899</c:v>
                </c:pt>
                <c:pt idx="354">
                  <c:v>0.24583333333333299</c:v>
                </c:pt>
                <c:pt idx="355">
                  <c:v>0.24652777777777801</c:v>
                </c:pt>
                <c:pt idx="356">
                  <c:v>0.24722222222222201</c:v>
                </c:pt>
                <c:pt idx="357">
                  <c:v>0.24791666666666701</c:v>
                </c:pt>
                <c:pt idx="358">
                  <c:v>0.24861111111111101</c:v>
                </c:pt>
                <c:pt idx="359">
                  <c:v>0.249305555555556</c:v>
                </c:pt>
                <c:pt idx="360">
                  <c:v>0.25</c:v>
                </c:pt>
                <c:pt idx="361">
                  <c:v>0.250694444444444</c:v>
                </c:pt>
                <c:pt idx="362">
                  <c:v>0.25138888888888899</c:v>
                </c:pt>
                <c:pt idx="363">
                  <c:v>0.25208333333333299</c:v>
                </c:pt>
                <c:pt idx="364">
                  <c:v>0.25277777777777799</c:v>
                </c:pt>
                <c:pt idx="365">
                  <c:v>0.25347222222222199</c:v>
                </c:pt>
                <c:pt idx="366">
                  <c:v>0.25416666666666698</c:v>
                </c:pt>
                <c:pt idx="367">
                  <c:v>0.25486111111111098</c:v>
                </c:pt>
                <c:pt idx="368">
                  <c:v>0.25555555555555598</c:v>
                </c:pt>
                <c:pt idx="369">
                  <c:v>0.25624999999999998</c:v>
                </c:pt>
                <c:pt idx="370">
                  <c:v>0.25694444444444398</c:v>
                </c:pt>
                <c:pt idx="371">
                  <c:v>0.25763888888888897</c:v>
                </c:pt>
                <c:pt idx="372">
                  <c:v>0.25833333333333303</c:v>
                </c:pt>
                <c:pt idx="373">
                  <c:v>0.25902777777777802</c:v>
                </c:pt>
                <c:pt idx="374">
                  <c:v>0.25972222222222202</c:v>
                </c:pt>
                <c:pt idx="375">
                  <c:v>0.26041666666666702</c:v>
                </c:pt>
                <c:pt idx="376">
                  <c:v>0.26111111111111102</c:v>
                </c:pt>
                <c:pt idx="377">
                  <c:v>0.26180555555555601</c:v>
                </c:pt>
                <c:pt idx="378">
                  <c:v>0.26250000000000001</c:v>
                </c:pt>
                <c:pt idx="379">
                  <c:v>0.26319444444444401</c:v>
                </c:pt>
                <c:pt idx="380">
                  <c:v>0.26388888888888901</c:v>
                </c:pt>
                <c:pt idx="381">
                  <c:v>0.264583333333333</c:v>
                </c:pt>
                <c:pt idx="382">
                  <c:v>0.265277777777778</c:v>
                </c:pt>
                <c:pt idx="383">
                  <c:v>0.265972222222222</c:v>
                </c:pt>
                <c:pt idx="384">
                  <c:v>0.266666666666667</c:v>
                </c:pt>
                <c:pt idx="385">
                  <c:v>0.26736111111111099</c:v>
                </c:pt>
                <c:pt idx="386">
                  <c:v>0.26805555555555599</c:v>
                </c:pt>
                <c:pt idx="387">
                  <c:v>0.26874999999999999</c:v>
                </c:pt>
                <c:pt idx="388">
                  <c:v>0.26944444444444399</c:v>
                </c:pt>
                <c:pt idx="389">
                  <c:v>0.27013888888888898</c:v>
                </c:pt>
                <c:pt idx="390">
                  <c:v>0.27083333333333298</c:v>
                </c:pt>
                <c:pt idx="391">
                  <c:v>0.27152777777777798</c:v>
                </c:pt>
                <c:pt idx="392">
                  <c:v>0.27222222222222198</c:v>
                </c:pt>
                <c:pt idx="393">
                  <c:v>0.27291666666666697</c:v>
                </c:pt>
                <c:pt idx="394">
                  <c:v>0.27361111111111103</c:v>
                </c:pt>
                <c:pt idx="395">
                  <c:v>0.27430555555555602</c:v>
                </c:pt>
                <c:pt idx="396">
                  <c:v>0.27500000000000002</c:v>
                </c:pt>
                <c:pt idx="397">
                  <c:v>0.27569444444444402</c:v>
                </c:pt>
                <c:pt idx="398">
                  <c:v>0.27638888888888902</c:v>
                </c:pt>
                <c:pt idx="399">
                  <c:v>0.27708333333333302</c:v>
                </c:pt>
                <c:pt idx="400">
                  <c:v>0.27777777777777801</c:v>
                </c:pt>
                <c:pt idx="401">
                  <c:v>0.27847222222222201</c:v>
                </c:pt>
                <c:pt idx="402">
                  <c:v>0.27916666666666701</c:v>
                </c:pt>
                <c:pt idx="403">
                  <c:v>0.27986111111111101</c:v>
                </c:pt>
                <c:pt idx="404">
                  <c:v>0.280555555555556</c:v>
                </c:pt>
                <c:pt idx="405">
                  <c:v>0.28125</c:v>
                </c:pt>
                <c:pt idx="406">
                  <c:v>0.281944444444444</c:v>
                </c:pt>
                <c:pt idx="407">
                  <c:v>0.28263888888888899</c:v>
                </c:pt>
                <c:pt idx="408">
                  <c:v>0.28333333333333299</c:v>
                </c:pt>
                <c:pt idx="409">
                  <c:v>0.28402777777777799</c:v>
                </c:pt>
                <c:pt idx="410">
                  <c:v>0.28472222222222199</c:v>
                </c:pt>
                <c:pt idx="411">
                  <c:v>0.28541666666666698</c:v>
                </c:pt>
                <c:pt idx="412">
                  <c:v>0.28611111111111098</c:v>
                </c:pt>
                <c:pt idx="413">
                  <c:v>0.28680555555555598</c:v>
                </c:pt>
                <c:pt idx="414">
                  <c:v>0.28749999999999998</c:v>
                </c:pt>
                <c:pt idx="415">
                  <c:v>0.28819444444444398</c:v>
                </c:pt>
                <c:pt idx="416">
                  <c:v>0.28888888888888897</c:v>
                </c:pt>
                <c:pt idx="417">
                  <c:v>0.28958333333333303</c:v>
                </c:pt>
                <c:pt idx="418">
                  <c:v>0.29027777777777802</c:v>
                </c:pt>
                <c:pt idx="419">
                  <c:v>0.29097222222222202</c:v>
                </c:pt>
                <c:pt idx="420">
                  <c:v>0.29166666666666702</c:v>
                </c:pt>
                <c:pt idx="421">
                  <c:v>0.29236111111111102</c:v>
                </c:pt>
                <c:pt idx="422">
                  <c:v>0.29305555555555601</c:v>
                </c:pt>
                <c:pt idx="423">
                  <c:v>0.29375000000000001</c:v>
                </c:pt>
                <c:pt idx="424">
                  <c:v>0.29444444444444401</c:v>
                </c:pt>
                <c:pt idx="425">
                  <c:v>0.29513888888888901</c:v>
                </c:pt>
                <c:pt idx="426">
                  <c:v>0.295833333333333</c:v>
                </c:pt>
                <c:pt idx="427">
                  <c:v>0.296527777777778</c:v>
                </c:pt>
                <c:pt idx="428">
                  <c:v>0.297222222222222</c:v>
                </c:pt>
                <c:pt idx="429">
                  <c:v>0.297916666666667</c:v>
                </c:pt>
                <c:pt idx="430">
                  <c:v>0.29861111111111099</c:v>
                </c:pt>
                <c:pt idx="431">
                  <c:v>0.29930555555555599</c:v>
                </c:pt>
                <c:pt idx="432">
                  <c:v>0.3</c:v>
                </c:pt>
                <c:pt idx="433">
                  <c:v>0.30069444444444399</c:v>
                </c:pt>
                <c:pt idx="434">
                  <c:v>0.30138888888888898</c:v>
                </c:pt>
                <c:pt idx="435">
                  <c:v>0.30208333333333298</c:v>
                </c:pt>
                <c:pt idx="436">
                  <c:v>0.30277777777777798</c:v>
                </c:pt>
                <c:pt idx="437">
                  <c:v>0.30347222222222198</c:v>
                </c:pt>
                <c:pt idx="438">
                  <c:v>0.30416666666666697</c:v>
                </c:pt>
                <c:pt idx="439">
                  <c:v>0.30486111111111103</c:v>
                </c:pt>
                <c:pt idx="440">
                  <c:v>0.30555555555555602</c:v>
                </c:pt>
                <c:pt idx="441">
                  <c:v>0.30625000000000002</c:v>
                </c:pt>
                <c:pt idx="442">
                  <c:v>0.30694444444444402</c:v>
                </c:pt>
                <c:pt idx="443">
                  <c:v>0.30763888888888902</c:v>
                </c:pt>
                <c:pt idx="444">
                  <c:v>0.30833333333333302</c:v>
                </c:pt>
                <c:pt idx="445">
                  <c:v>0.30902777777777801</c:v>
                </c:pt>
                <c:pt idx="446">
                  <c:v>0.30972222222222201</c:v>
                </c:pt>
                <c:pt idx="447">
                  <c:v>0.31041666666666701</c:v>
                </c:pt>
                <c:pt idx="448">
                  <c:v>0.31111111111111101</c:v>
                </c:pt>
                <c:pt idx="449">
                  <c:v>0.311805555555556</c:v>
                </c:pt>
                <c:pt idx="450">
                  <c:v>0.3125</c:v>
                </c:pt>
                <c:pt idx="451">
                  <c:v>0.313194444444444</c:v>
                </c:pt>
                <c:pt idx="452">
                  <c:v>0.31388888888888899</c:v>
                </c:pt>
                <c:pt idx="453">
                  <c:v>0.31458333333333299</c:v>
                </c:pt>
                <c:pt idx="454">
                  <c:v>0.31527777777777799</c:v>
                </c:pt>
                <c:pt idx="455">
                  <c:v>0.31597222222222199</c:v>
                </c:pt>
                <c:pt idx="456">
                  <c:v>0.31666666666666698</c:v>
                </c:pt>
                <c:pt idx="457">
                  <c:v>0.31736111111111098</c:v>
                </c:pt>
                <c:pt idx="458">
                  <c:v>0.31805555555555598</c:v>
                </c:pt>
                <c:pt idx="459">
                  <c:v>0.31874999999999998</c:v>
                </c:pt>
                <c:pt idx="460">
                  <c:v>0.31944444444444398</c:v>
                </c:pt>
                <c:pt idx="461">
                  <c:v>0.32013888888888897</c:v>
                </c:pt>
                <c:pt idx="462">
                  <c:v>0.32083333333333303</c:v>
                </c:pt>
                <c:pt idx="463">
                  <c:v>0.32152777777777802</c:v>
                </c:pt>
                <c:pt idx="464">
                  <c:v>0.32222222222222202</c:v>
                </c:pt>
                <c:pt idx="465">
                  <c:v>0.32291666666666702</c:v>
                </c:pt>
                <c:pt idx="466">
                  <c:v>0.32361111111111102</c:v>
                </c:pt>
                <c:pt idx="467">
                  <c:v>0.32430555555555601</c:v>
                </c:pt>
                <c:pt idx="468">
                  <c:v>0.32500000000000001</c:v>
                </c:pt>
                <c:pt idx="469">
                  <c:v>0.32569444444444401</c:v>
                </c:pt>
                <c:pt idx="470">
                  <c:v>0.32638888888888901</c:v>
                </c:pt>
                <c:pt idx="471">
                  <c:v>0.327083333333333</c:v>
                </c:pt>
                <c:pt idx="472">
                  <c:v>0.327777777777778</c:v>
                </c:pt>
                <c:pt idx="473">
                  <c:v>0.328472222222222</c:v>
                </c:pt>
                <c:pt idx="474">
                  <c:v>0.329166666666667</c:v>
                </c:pt>
                <c:pt idx="475">
                  <c:v>0.32986111111111099</c:v>
                </c:pt>
                <c:pt idx="476">
                  <c:v>0.33055555555555599</c:v>
                </c:pt>
                <c:pt idx="477">
                  <c:v>0.33124999999999999</c:v>
                </c:pt>
                <c:pt idx="478">
                  <c:v>0.33194444444444399</c:v>
                </c:pt>
                <c:pt idx="479">
                  <c:v>0.33263888888888898</c:v>
                </c:pt>
                <c:pt idx="480">
                  <c:v>0.33333333333333298</c:v>
                </c:pt>
                <c:pt idx="481">
                  <c:v>0.33402777777777798</c:v>
                </c:pt>
                <c:pt idx="482">
                  <c:v>0.33472222222222198</c:v>
                </c:pt>
                <c:pt idx="483">
                  <c:v>0.33541666666666697</c:v>
                </c:pt>
                <c:pt idx="484">
                  <c:v>0.33611111111111103</c:v>
                </c:pt>
                <c:pt idx="485">
                  <c:v>0.33680555555555602</c:v>
                </c:pt>
                <c:pt idx="486">
                  <c:v>0.33750000000000002</c:v>
                </c:pt>
                <c:pt idx="487">
                  <c:v>0.33819444444444402</c:v>
                </c:pt>
                <c:pt idx="488">
                  <c:v>0.33888888888888902</c:v>
                </c:pt>
                <c:pt idx="489">
                  <c:v>0.33958333333333302</c:v>
                </c:pt>
                <c:pt idx="490">
                  <c:v>0.34027777777777801</c:v>
                </c:pt>
                <c:pt idx="491">
                  <c:v>0.34097222222222201</c:v>
                </c:pt>
                <c:pt idx="492">
                  <c:v>0.34166666666666701</c:v>
                </c:pt>
                <c:pt idx="493">
                  <c:v>0.34236111111111101</c:v>
                </c:pt>
                <c:pt idx="494">
                  <c:v>0.343055555555556</c:v>
                </c:pt>
                <c:pt idx="495">
                  <c:v>0.34375</c:v>
                </c:pt>
                <c:pt idx="496">
                  <c:v>0.344444444444444</c:v>
                </c:pt>
                <c:pt idx="497">
                  <c:v>0.34513888888888899</c:v>
                </c:pt>
                <c:pt idx="498">
                  <c:v>0.34583333333333299</c:v>
                </c:pt>
                <c:pt idx="499">
                  <c:v>0.34652777777777799</c:v>
                </c:pt>
                <c:pt idx="500">
                  <c:v>0.34722222222222199</c:v>
                </c:pt>
                <c:pt idx="501">
                  <c:v>0.34791666666666698</c:v>
                </c:pt>
                <c:pt idx="502">
                  <c:v>0.34861111111111098</c:v>
                </c:pt>
                <c:pt idx="503">
                  <c:v>0.34930555555555598</c:v>
                </c:pt>
                <c:pt idx="504">
                  <c:v>0.35</c:v>
                </c:pt>
                <c:pt idx="505">
                  <c:v>0.35069444444444398</c:v>
                </c:pt>
                <c:pt idx="506">
                  <c:v>0.35138888888888897</c:v>
                </c:pt>
                <c:pt idx="507">
                  <c:v>0.35208333333333303</c:v>
                </c:pt>
                <c:pt idx="508">
                  <c:v>0.35277777777777802</c:v>
                </c:pt>
                <c:pt idx="509">
                  <c:v>0.35347222222222202</c:v>
                </c:pt>
                <c:pt idx="510">
                  <c:v>0.35416666666666702</c:v>
                </c:pt>
                <c:pt idx="511">
                  <c:v>0.35486111111111102</c:v>
                </c:pt>
                <c:pt idx="512">
                  <c:v>0.35555555555555601</c:v>
                </c:pt>
                <c:pt idx="513">
                  <c:v>0.35625000000000001</c:v>
                </c:pt>
                <c:pt idx="514">
                  <c:v>0.35694444444444401</c:v>
                </c:pt>
                <c:pt idx="515">
                  <c:v>0.35763888888888901</c:v>
                </c:pt>
                <c:pt idx="516">
                  <c:v>0.358333333333333</c:v>
                </c:pt>
                <c:pt idx="517">
                  <c:v>0.359027777777778</c:v>
                </c:pt>
                <c:pt idx="518">
                  <c:v>0.359722222222222</c:v>
                </c:pt>
                <c:pt idx="519">
                  <c:v>0.360416666666667</c:v>
                </c:pt>
                <c:pt idx="520">
                  <c:v>0.36111111111111099</c:v>
                </c:pt>
                <c:pt idx="521">
                  <c:v>0.36180555555555599</c:v>
                </c:pt>
                <c:pt idx="522">
                  <c:v>0.36249999999999999</c:v>
                </c:pt>
                <c:pt idx="523">
                  <c:v>0.36319444444444399</c:v>
                </c:pt>
                <c:pt idx="524">
                  <c:v>0.36388888888888898</c:v>
                </c:pt>
                <c:pt idx="525">
                  <c:v>0.36458333333333298</c:v>
                </c:pt>
                <c:pt idx="526">
                  <c:v>0.36527777777777798</c:v>
                </c:pt>
                <c:pt idx="527">
                  <c:v>0.36597222222222198</c:v>
                </c:pt>
                <c:pt idx="528">
                  <c:v>0.36666666666666697</c:v>
                </c:pt>
                <c:pt idx="529">
                  <c:v>0.36736111111111103</c:v>
                </c:pt>
                <c:pt idx="530">
                  <c:v>0.36805555555555602</c:v>
                </c:pt>
                <c:pt idx="531">
                  <c:v>0.36875000000000002</c:v>
                </c:pt>
                <c:pt idx="532">
                  <c:v>0.36944444444444402</c:v>
                </c:pt>
                <c:pt idx="533">
                  <c:v>0.37013888888888902</c:v>
                </c:pt>
                <c:pt idx="534">
                  <c:v>0.37083333333333302</c:v>
                </c:pt>
                <c:pt idx="535">
                  <c:v>0.37152777777777801</c:v>
                </c:pt>
                <c:pt idx="536">
                  <c:v>0.37222222222222201</c:v>
                </c:pt>
                <c:pt idx="537">
                  <c:v>0.37291666666666701</c:v>
                </c:pt>
                <c:pt idx="538">
                  <c:v>0.37361111111111101</c:v>
                </c:pt>
                <c:pt idx="539">
                  <c:v>0.374305555555556</c:v>
                </c:pt>
                <c:pt idx="540">
                  <c:v>0.375</c:v>
                </c:pt>
                <c:pt idx="541">
                  <c:v>0.375694444444444</c:v>
                </c:pt>
                <c:pt idx="542">
                  <c:v>0.37638888888888899</c:v>
                </c:pt>
                <c:pt idx="543">
                  <c:v>0.37708333333333299</c:v>
                </c:pt>
                <c:pt idx="544">
                  <c:v>0.37777777777777799</c:v>
                </c:pt>
                <c:pt idx="545">
                  <c:v>0.37847222222222199</c:v>
                </c:pt>
                <c:pt idx="546">
                  <c:v>0.37916666666666698</c:v>
                </c:pt>
                <c:pt idx="547">
                  <c:v>0.37986111111111098</c:v>
                </c:pt>
                <c:pt idx="548">
                  <c:v>0.38055555555555598</c:v>
                </c:pt>
                <c:pt idx="549">
                  <c:v>0.38124999999999998</c:v>
                </c:pt>
                <c:pt idx="550">
                  <c:v>0.38194444444444398</c:v>
                </c:pt>
                <c:pt idx="551">
                  <c:v>0.38263888888888897</c:v>
                </c:pt>
                <c:pt idx="552">
                  <c:v>0.38333333333333303</c:v>
                </c:pt>
                <c:pt idx="553">
                  <c:v>0.38402777777777802</c:v>
                </c:pt>
                <c:pt idx="554">
                  <c:v>0.38472222222222202</c:v>
                </c:pt>
                <c:pt idx="555">
                  <c:v>0.38541666666666702</c:v>
                </c:pt>
                <c:pt idx="556">
                  <c:v>0.38611111111111102</c:v>
                </c:pt>
                <c:pt idx="557">
                  <c:v>0.38680555555555601</c:v>
                </c:pt>
                <c:pt idx="558">
                  <c:v>0.38750000000000001</c:v>
                </c:pt>
                <c:pt idx="559">
                  <c:v>0.38819444444444401</c:v>
                </c:pt>
                <c:pt idx="560">
                  <c:v>0.38888888888888901</c:v>
                </c:pt>
                <c:pt idx="561">
                  <c:v>0.389583333333333</c:v>
                </c:pt>
                <c:pt idx="562">
                  <c:v>0.390277777777778</c:v>
                </c:pt>
                <c:pt idx="563">
                  <c:v>0.390972222222222</c:v>
                </c:pt>
                <c:pt idx="564">
                  <c:v>0.391666666666667</c:v>
                </c:pt>
                <c:pt idx="565">
                  <c:v>0.39236111111111099</c:v>
                </c:pt>
                <c:pt idx="566">
                  <c:v>0.39305555555555599</c:v>
                </c:pt>
                <c:pt idx="567">
                  <c:v>0.39374999999999999</c:v>
                </c:pt>
                <c:pt idx="568">
                  <c:v>0.39444444444444399</c:v>
                </c:pt>
                <c:pt idx="569">
                  <c:v>0.39513888888888898</c:v>
                </c:pt>
                <c:pt idx="570">
                  <c:v>0.39583333333333298</c:v>
                </c:pt>
                <c:pt idx="571">
                  <c:v>0.39652777777777798</c:v>
                </c:pt>
                <c:pt idx="572">
                  <c:v>0.39722222222222198</c:v>
                </c:pt>
                <c:pt idx="573">
                  <c:v>0.39791666666666697</c:v>
                </c:pt>
                <c:pt idx="574">
                  <c:v>0.39861111111111103</c:v>
                </c:pt>
                <c:pt idx="575">
                  <c:v>0.39930555555555602</c:v>
                </c:pt>
                <c:pt idx="576">
                  <c:v>0.4</c:v>
                </c:pt>
                <c:pt idx="577">
                  <c:v>0.40069444444444402</c:v>
                </c:pt>
                <c:pt idx="578">
                  <c:v>0.40138888888888902</c:v>
                </c:pt>
                <c:pt idx="579">
                  <c:v>0.40208333333333302</c:v>
                </c:pt>
                <c:pt idx="580">
                  <c:v>0.40277777777777801</c:v>
                </c:pt>
                <c:pt idx="581">
                  <c:v>0.40347222222222201</c:v>
                </c:pt>
                <c:pt idx="582">
                  <c:v>0.40416666666666701</c:v>
                </c:pt>
                <c:pt idx="583">
                  <c:v>0.40486111111111101</c:v>
                </c:pt>
                <c:pt idx="584">
                  <c:v>0.405555555555556</c:v>
                </c:pt>
                <c:pt idx="585">
                  <c:v>0.40625</c:v>
                </c:pt>
                <c:pt idx="586">
                  <c:v>0.406944444444444</c:v>
                </c:pt>
                <c:pt idx="587">
                  <c:v>0.40763888888888899</c:v>
                </c:pt>
                <c:pt idx="588">
                  <c:v>0.40833333333333299</c:v>
                </c:pt>
                <c:pt idx="589">
                  <c:v>0.40902777777777799</c:v>
                </c:pt>
                <c:pt idx="590">
                  <c:v>0.40972222222222199</c:v>
                </c:pt>
                <c:pt idx="591">
                  <c:v>0.41041666666666698</c:v>
                </c:pt>
                <c:pt idx="592">
                  <c:v>0.41111111111111098</c:v>
                </c:pt>
                <c:pt idx="593">
                  <c:v>0.41180555555555598</c:v>
                </c:pt>
                <c:pt idx="594">
                  <c:v>0.41249999999999998</c:v>
                </c:pt>
                <c:pt idx="595">
                  <c:v>0.41319444444444398</c:v>
                </c:pt>
                <c:pt idx="596">
                  <c:v>0.41388888888888897</c:v>
                </c:pt>
                <c:pt idx="597">
                  <c:v>0.41458333333333303</c:v>
                </c:pt>
                <c:pt idx="598">
                  <c:v>0.41527777777777802</c:v>
                </c:pt>
                <c:pt idx="599">
                  <c:v>0.41597222222222202</c:v>
                </c:pt>
                <c:pt idx="600">
                  <c:v>0.41666666666666702</c:v>
                </c:pt>
                <c:pt idx="601">
                  <c:v>0.41736111111111102</c:v>
                </c:pt>
                <c:pt idx="602">
                  <c:v>0.41805555555555601</c:v>
                </c:pt>
                <c:pt idx="603">
                  <c:v>0.41875000000000001</c:v>
                </c:pt>
                <c:pt idx="604">
                  <c:v>0.41944444444444401</c:v>
                </c:pt>
                <c:pt idx="605">
                  <c:v>0.42013888888888901</c:v>
                </c:pt>
                <c:pt idx="606">
                  <c:v>0.420833333333333</c:v>
                </c:pt>
                <c:pt idx="607">
                  <c:v>0.421527777777778</c:v>
                </c:pt>
                <c:pt idx="608">
                  <c:v>0.422222222222222</c:v>
                </c:pt>
                <c:pt idx="609">
                  <c:v>0.422916666666667</c:v>
                </c:pt>
                <c:pt idx="610">
                  <c:v>0.42361111111111099</c:v>
                </c:pt>
                <c:pt idx="611">
                  <c:v>0.42430555555555599</c:v>
                </c:pt>
                <c:pt idx="612">
                  <c:v>0.42499999999999999</c:v>
                </c:pt>
                <c:pt idx="613">
                  <c:v>0.42569444444444399</c:v>
                </c:pt>
                <c:pt idx="614">
                  <c:v>0.42638888888888898</c:v>
                </c:pt>
                <c:pt idx="615">
                  <c:v>0.42708333333333298</c:v>
                </c:pt>
                <c:pt idx="616">
                  <c:v>0.42777777777777798</c:v>
                </c:pt>
                <c:pt idx="617">
                  <c:v>0.42847222222222198</c:v>
                </c:pt>
                <c:pt idx="618">
                  <c:v>0.42916666666666697</c:v>
                </c:pt>
                <c:pt idx="619">
                  <c:v>0.42986111111111103</c:v>
                </c:pt>
                <c:pt idx="620">
                  <c:v>0.43055555555555602</c:v>
                </c:pt>
                <c:pt idx="621">
                  <c:v>0.43125000000000002</c:v>
                </c:pt>
                <c:pt idx="622">
                  <c:v>0.43194444444444402</c:v>
                </c:pt>
                <c:pt idx="623">
                  <c:v>0.43263888888888902</c:v>
                </c:pt>
                <c:pt idx="624">
                  <c:v>0.43333333333333302</c:v>
                </c:pt>
                <c:pt idx="625">
                  <c:v>0.43402777777777801</c:v>
                </c:pt>
                <c:pt idx="626">
                  <c:v>0.43472222222222201</c:v>
                </c:pt>
                <c:pt idx="627">
                  <c:v>0.43541666666666701</c:v>
                </c:pt>
                <c:pt idx="628">
                  <c:v>0.43611111111111101</c:v>
                </c:pt>
                <c:pt idx="629">
                  <c:v>0.436805555555556</c:v>
                </c:pt>
                <c:pt idx="630">
                  <c:v>0.4375</c:v>
                </c:pt>
                <c:pt idx="631">
                  <c:v>0.438194444444444</c:v>
                </c:pt>
                <c:pt idx="632">
                  <c:v>0.43888888888888899</c:v>
                </c:pt>
                <c:pt idx="633">
                  <c:v>0.43958333333333299</c:v>
                </c:pt>
                <c:pt idx="634">
                  <c:v>0.44027777777777799</c:v>
                </c:pt>
                <c:pt idx="635">
                  <c:v>0.44097222222222199</c:v>
                </c:pt>
                <c:pt idx="636">
                  <c:v>0.44166666666666698</c:v>
                </c:pt>
                <c:pt idx="637">
                  <c:v>0.44236111111111098</c:v>
                </c:pt>
                <c:pt idx="638">
                  <c:v>0.44305555555555598</c:v>
                </c:pt>
                <c:pt idx="639">
                  <c:v>0.44374999999999998</c:v>
                </c:pt>
                <c:pt idx="640">
                  <c:v>0.44444444444444398</c:v>
                </c:pt>
                <c:pt idx="641">
                  <c:v>0.44513888888888897</c:v>
                </c:pt>
                <c:pt idx="642">
                  <c:v>0.44583333333333303</c:v>
                </c:pt>
                <c:pt idx="643">
                  <c:v>0.44652777777777802</c:v>
                </c:pt>
                <c:pt idx="644">
                  <c:v>0.44722222222222202</c:v>
                </c:pt>
                <c:pt idx="645">
                  <c:v>0.44791666666666702</c:v>
                </c:pt>
                <c:pt idx="646">
                  <c:v>0.44861111111111102</c:v>
                </c:pt>
                <c:pt idx="647">
                  <c:v>0.44930555555555601</c:v>
                </c:pt>
                <c:pt idx="648">
                  <c:v>0.45</c:v>
                </c:pt>
                <c:pt idx="649">
                  <c:v>0.45069444444444401</c:v>
                </c:pt>
                <c:pt idx="650">
                  <c:v>0.45138888888888901</c:v>
                </c:pt>
                <c:pt idx="651">
                  <c:v>0.452083333333333</c:v>
                </c:pt>
                <c:pt idx="652">
                  <c:v>0.452777777777778</c:v>
                </c:pt>
                <c:pt idx="653">
                  <c:v>0.453472222222222</c:v>
                </c:pt>
                <c:pt idx="654">
                  <c:v>0.454166666666667</c:v>
                </c:pt>
                <c:pt idx="655">
                  <c:v>0.45486111111111099</c:v>
                </c:pt>
                <c:pt idx="656">
                  <c:v>0.45555555555555599</c:v>
                </c:pt>
                <c:pt idx="657">
                  <c:v>0.45624999999999999</c:v>
                </c:pt>
                <c:pt idx="658">
                  <c:v>0.45694444444444399</c:v>
                </c:pt>
                <c:pt idx="659">
                  <c:v>0.45763888888888898</c:v>
                </c:pt>
                <c:pt idx="660">
                  <c:v>0.45833333333333298</c:v>
                </c:pt>
                <c:pt idx="661">
                  <c:v>0.45902777777777798</c:v>
                </c:pt>
                <c:pt idx="662">
                  <c:v>0.45972222222222198</c:v>
                </c:pt>
                <c:pt idx="663">
                  <c:v>0.46041666666666697</c:v>
                </c:pt>
                <c:pt idx="664">
                  <c:v>0.46111111111111103</c:v>
                </c:pt>
                <c:pt idx="665">
                  <c:v>0.46180555555555602</c:v>
                </c:pt>
                <c:pt idx="666">
                  <c:v>0.46250000000000002</c:v>
                </c:pt>
                <c:pt idx="667">
                  <c:v>0.46319444444444402</c:v>
                </c:pt>
                <c:pt idx="668">
                  <c:v>0.46388888888888902</c:v>
                </c:pt>
                <c:pt idx="669">
                  <c:v>0.46458333333333302</c:v>
                </c:pt>
                <c:pt idx="670">
                  <c:v>0.46527777777777801</c:v>
                </c:pt>
                <c:pt idx="671">
                  <c:v>0.46597222222222201</c:v>
                </c:pt>
                <c:pt idx="672">
                  <c:v>0.46666666666666701</c:v>
                </c:pt>
                <c:pt idx="673">
                  <c:v>0.46736111111111101</c:v>
                </c:pt>
                <c:pt idx="674">
                  <c:v>0.468055555555556</c:v>
                </c:pt>
                <c:pt idx="675">
                  <c:v>0.46875</c:v>
                </c:pt>
                <c:pt idx="676">
                  <c:v>0.469444444444444</c:v>
                </c:pt>
                <c:pt idx="677">
                  <c:v>0.47013888888888899</c:v>
                </c:pt>
                <c:pt idx="678">
                  <c:v>0.47083333333333299</c:v>
                </c:pt>
                <c:pt idx="679">
                  <c:v>0.47152777777777799</c:v>
                </c:pt>
                <c:pt idx="680">
                  <c:v>0.47222222222222199</c:v>
                </c:pt>
                <c:pt idx="681">
                  <c:v>0.47291666666666698</c:v>
                </c:pt>
                <c:pt idx="682">
                  <c:v>0.47361111111111098</c:v>
                </c:pt>
                <c:pt idx="683">
                  <c:v>0.47430555555555598</c:v>
                </c:pt>
                <c:pt idx="684">
                  <c:v>0.47499999999999998</c:v>
                </c:pt>
                <c:pt idx="685">
                  <c:v>0.47569444444444398</c:v>
                </c:pt>
                <c:pt idx="686">
                  <c:v>0.47638888888888897</c:v>
                </c:pt>
                <c:pt idx="687">
                  <c:v>0.47708333333333303</c:v>
                </c:pt>
                <c:pt idx="688">
                  <c:v>0.47777777777777802</c:v>
                </c:pt>
                <c:pt idx="689">
                  <c:v>0.47847222222222202</c:v>
                </c:pt>
                <c:pt idx="690">
                  <c:v>0.47916666666666702</c:v>
                </c:pt>
                <c:pt idx="691">
                  <c:v>0.47986111111111102</c:v>
                </c:pt>
                <c:pt idx="692">
                  <c:v>0.48055555555555601</c:v>
                </c:pt>
                <c:pt idx="693">
                  <c:v>0.48125000000000001</c:v>
                </c:pt>
                <c:pt idx="694">
                  <c:v>0.48194444444444401</c:v>
                </c:pt>
                <c:pt idx="695">
                  <c:v>0.48263888888888901</c:v>
                </c:pt>
                <c:pt idx="696">
                  <c:v>0.483333333333333</c:v>
                </c:pt>
                <c:pt idx="697">
                  <c:v>0.484027777777778</c:v>
                </c:pt>
                <c:pt idx="698">
                  <c:v>0.484722222222222</c:v>
                </c:pt>
                <c:pt idx="699">
                  <c:v>0.485416666666667</c:v>
                </c:pt>
                <c:pt idx="700">
                  <c:v>0.48611111111111099</c:v>
                </c:pt>
                <c:pt idx="701">
                  <c:v>0.48680555555555599</c:v>
                </c:pt>
                <c:pt idx="702">
                  <c:v>0.48749999999999999</c:v>
                </c:pt>
                <c:pt idx="703">
                  <c:v>0.48819444444444399</c:v>
                </c:pt>
                <c:pt idx="704">
                  <c:v>0.48888888888888898</c:v>
                </c:pt>
                <c:pt idx="705">
                  <c:v>0.48958333333333298</c:v>
                </c:pt>
                <c:pt idx="706">
                  <c:v>0.49027777777777798</c:v>
                </c:pt>
                <c:pt idx="707">
                  <c:v>0.49097222222222198</c:v>
                </c:pt>
                <c:pt idx="708">
                  <c:v>0.49166666666666697</c:v>
                </c:pt>
                <c:pt idx="709">
                  <c:v>0.49236111111111103</c:v>
                </c:pt>
                <c:pt idx="710">
                  <c:v>0.49305555555555602</c:v>
                </c:pt>
                <c:pt idx="711">
                  <c:v>0.49375000000000002</c:v>
                </c:pt>
                <c:pt idx="712">
                  <c:v>0.49444444444444402</c:v>
                </c:pt>
                <c:pt idx="713">
                  <c:v>0.49513888888888902</c:v>
                </c:pt>
                <c:pt idx="714">
                  <c:v>0.49583333333333302</c:v>
                </c:pt>
                <c:pt idx="715">
                  <c:v>0.49652777777777801</c:v>
                </c:pt>
                <c:pt idx="716">
                  <c:v>0.49722222222222201</c:v>
                </c:pt>
                <c:pt idx="717">
                  <c:v>0.49791666666666701</c:v>
                </c:pt>
                <c:pt idx="718">
                  <c:v>0.49861111111111101</c:v>
                </c:pt>
                <c:pt idx="719">
                  <c:v>0.499305555555556</c:v>
                </c:pt>
                <c:pt idx="720">
                  <c:v>0.5</c:v>
                </c:pt>
                <c:pt idx="721">
                  <c:v>0.500694444444444</c:v>
                </c:pt>
                <c:pt idx="722">
                  <c:v>0.50138888888888899</c:v>
                </c:pt>
                <c:pt idx="723">
                  <c:v>0.50208333333333299</c:v>
                </c:pt>
                <c:pt idx="724">
                  <c:v>0.50277777777777799</c:v>
                </c:pt>
                <c:pt idx="725">
                  <c:v>0.50347222222222199</c:v>
                </c:pt>
                <c:pt idx="726">
                  <c:v>0.50416666666666698</c:v>
                </c:pt>
                <c:pt idx="727">
                  <c:v>0.50486111111111098</c:v>
                </c:pt>
                <c:pt idx="728">
                  <c:v>0.50555555555555598</c:v>
                </c:pt>
                <c:pt idx="729">
                  <c:v>0.50624999999999998</c:v>
                </c:pt>
                <c:pt idx="730">
                  <c:v>0.50694444444444398</c:v>
                </c:pt>
                <c:pt idx="731">
                  <c:v>0.50763888888888897</c:v>
                </c:pt>
                <c:pt idx="732">
                  <c:v>0.50833333333333297</c:v>
                </c:pt>
                <c:pt idx="733">
                  <c:v>0.50902777777777797</c:v>
                </c:pt>
                <c:pt idx="734">
                  <c:v>0.50972222222222197</c:v>
                </c:pt>
                <c:pt idx="735">
                  <c:v>0.51041666666666696</c:v>
                </c:pt>
                <c:pt idx="736">
                  <c:v>0.51111111111111096</c:v>
                </c:pt>
                <c:pt idx="737">
                  <c:v>0.51180555555555596</c:v>
                </c:pt>
                <c:pt idx="738">
                  <c:v>0.51249999999999996</c:v>
                </c:pt>
                <c:pt idx="739">
                  <c:v>0.51319444444444495</c:v>
                </c:pt>
                <c:pt idx="740">
                  <c:v>0.51388888888888895</c:v>
                </c:pt>
                <c:pt idx="741">
                  <c:v>0.51458333333333295</c:v>
                </c:pt>
                <c:pt idx="742">
                  <c:v>0.51527777777777795</c:v>
                </c:pt>
                <c:pt idx="743">
                  <c:v>0.51597222222222205</c:v>
                </c:pt>
                <c:pt idx="744">
                  <c:v>0.51666666666666705</c:v>
                </c:pt>
                <c:pt idx="745">
                  <c:v>0.51736111111111105</c:v>
                </c:pt>
                <c:pt idx="746">
                  <c:v>0.51805555555555605</c:v>
                </c:pt>
                <c:pt idx="747">
                  <c:v>0.51875000000000004</c:v>
                </c:pt>
                <c:pt idx="748">
                  <c:v>0.51944444444444404</c:v>
                </c:pt>
                <c:pt idx="749">
                  <c:v>0.52013888888888904</c:v>
                </c:pt>
                <c:pt idx="750">
                  <c:v>0.52083333333333304</c:v>
                </c:pt>
                <c:pt idx="751">
                  <c:v>0.52152777777777803</c:v>
                </c:pt>
                <c:pt idx="752">
                  <c:v>0.52222222222222203</c:v>
                </c:pt>
                <c:pt idx="753">
                  <c:v>0.52291666666666703</c:v>
                </c:pt>
                <c:pt idx="754">
                  <c:v>0.52361111111111103</c:v>
                </c:pt>
                <c:pt idx="755">
                  <c:v>0.52430555555555602</c:v>
                </c:pt>
                <c:pt idx="756">
                  <c:v>0.52500000000000002</c:v>
                </c:pt>
                <c:pt idx="757">
                  <c:v>0.52569444444444402</c:v>
                </c:pt>
                <c:pt idx="758">
                  <c:v>0.52638888888888902</c:v>
                </c:pt>
                <c:pt idx="759">
                  <c:v>0.52708333333333302</c:v>
                </c:pt>
                <c:pt idx="760">
                  <c:v>0.52777777777777801</c:v>
                </c:pt>
                <c:pt idx="761">
                  <c:v>0.52847222222222201</c:v>
                </c:pt>
                <c:pt idx="762">
                  <c:v>0.52916666666666701</c:v>
                </c:pt>
                <c:pt idx="763">
                  <c:v>0.52986111111111101</c:v>
                </c:pt>
                <c:pt idx="764">
                  <c:v>0.530555555555556</c:v>
                </c:pt>
                <c:pt idx="765">
                  <c:v>0.53125</c:v>
                </c:pt>
                <c:pt idx="766">
                  <c:v>0.531944444444444</c:v>
                </c:pt>
                <c:pt idx="767">
                  <c:v>0.53263888888888899</c:v>
                </c:pt>
                <c:pt idx="768">
                  <c:v>0.53333333333333299</c:v>
                </c:pt>
                <c:pt idx="769">
                  <c:v>0.53402777777777799</c:v>
                </c:pt>
                <c:pt idx="770">
                  <c:v>0.53472222222222199</c:v>
                </c:pt>
                <c:pt idx="771">
                  <c:v>0.53541666666666698</c:v>
                </c:pt>
                <c:pt idx="772">
                  <c:v>0.53611111111111098</c:v>
                </c:pt>
                <c:pt idx="773">
                  <c:v>0.53680555555555598</c:v>
                </c:pt>
                <c:pt idx="774">
                  <c:v>0.53749999999999998</c:v>
                </c:pt>
                <c:pt idx="775">
                  <c:v>0.53819444444444398</c:v>
                </c:pt>
                <c:pt idx="776">
                  <c:v>0.53888888888888897</c:v>
                </c:pt>
                <c:pt idx="777">
                  <c:v>0.53958333333333297</c:v>
                </c:pt>
                <c:pt idx="778">
                  <c:v>0.54027777777777797</c:v>
                </c:pt>
                <c:pt idx="779">
                  <c:v>0.54097222222222197</c:v>
                </c:pt>
                <c:pt idx="780">
                  <c:v>0.54166666666666696</c:v>
                </c:pt>
                <c:pt idx="781">
                  <c:v>0.54236111111111096</c:v>
                </c:pt>
                <c:pt idx="782">
                  <c:v>0.54305555555555596</c:v>
                </c:pt>
                <c:pt idx="783">
                  <c:v>0.54374999999999996</c:v>
                </c:pt>
                <c:pt idx="784">
                  <c:v>0.54444444444444495</c:v>
                </c:pt>
                <c:pt idx="785">
                  <c:v>0.54513888888888895</c:v>
                </c:pt>
                <c:pt idx="786">
                  <c:v>0.54583333333333295</c:v>
                </c:pt>
                <c:pt idx="787">
                  <c:v>0.54652777777777795</c:v>
                </c:pt>
                <c:pt idx="788">
                  <c:v>0.54722222222222205</c:v>
                </c:pt>
                <c:pt idx="789">
                  <c:v>0.54791666666666705</c:v>
                </c:pt>
                <c:pt idx="790">
                  <c:v>0.54861111111111105</c:v>
                </c:pt>
                <c:pt idx="791">
                  <c:v>0.54930555555555605</c:v>
                </c:pt>
                <c:pt idx="792">
                  <c:v>0.55000000000000004</c:v>
                </c:pt>
                <c:pt idx="793">
                  <c:v>0.55069444444444404</c:v>
                </c:pt>
                <c:pt idx="794">
                  <c:v>0.55138888888888904</c:v>
                </c:pt>
                <c:pt idx="795">
                  <c:v>0.55208333333333304</c:v>
                </c:pt>
                <c:pt idx="796">
                  <c:v>0.55277777777777803</c:v>
                </c:pt>
                <c:pt idx="797">
                  <c:v>0.55347222222222203</c:v>
                </c:pt>
                <c:pt idx="798">
                  <c:v>0.55416666666666703</c:v>
                </c:pt>
                <c:pt idx="799">
                  <c:v>0.55486111111111103</c:v>
                </c:pt>
                <c:pt idx="800">
                  <c:v>0.55555555555555602</c:v>
                </c:pt>
                <c:pt idx="801">
                  <c:v>0.55625000000000002</c:v>
                </c:pt>
                <c:pt idx="802">
                  <c:v>0.55694444444444402</c:v>
                </c:pt>
                <c:pt idx="803">
                  <c:v>0.55763888888888902</c:v>
                </c:pt>
                <c:pt idx="804">
                  <c:v>0.55833333333333302</c:v>
                </c:pt>
                <c:pt idx="805">
                  <c:v>0.55902777777777801</c:v>
                </c:pt>
                <c:pt idx="806">
                  <c:v>0.55972222222222201</c:v>
                </c:pt>
                <c:pt idx="807">
                  <c:v>0.56041666666666701</c:v>
                </c:pt>
                <c:pt idx="808">
                  <c:v>0.56111111111111101</c:v>
                </c:pt>
                <c:pt idx="809">
                  <c:v>0.561805555555556</c:v>
                </c:pt>
                <c:pt idx="810">
                  <c:v>0.5625</c:v>
                </c:pt>
                <c:pt idx="811">
                  <c:v>0.563194444444444</c:v>
                </c:pt>
                <c:pt idx="812">
                  <c:v>0.56388888888888899</c:v>
                </c:pt>
                <c:pt idx="813">
                  <c:v>0.56458333333333299</c:v>
                </c:pt>
                <c:pt idx="814">
                  <c:v>0.56527777777777799</c:v>
                </c:pt>
                <c:pt idx="815">
                  <c:v>0.56597222222222199</c:v>
                </c:pt>
                <c:pt idx="816">
                  <c:v>0.56666666666666698</c:v>
                </c:pt>
                <c:pt idx="817">
                  <c:v>0.56736111111111098</c:v>
                </c:pt>
                <c:pt idx="818">
                  <c:v>0.56805555555555598</c:v>
                </c:pt>
                <c:pt idx="819">
                  <c:v>0.56874999999999998</c:v>
                </c:pt>
                <c:pt idx="820">
                  <c:v>0.56944444444444398</c:v>
                </c:pt>
                <c:pt idx="821">
                  <c:v>0.57013888888888897</c:v>
                </c:pt>
                <c:pt idx="822">
                  <c:v>0.57083333333333297</c:v>
                </c:pt>
                <c:pt idx="823">
                  <c:v>0.57152777777777797</c:v>
                </c:pt>
                <c:pt idx="824">
                  <c:v>0.57222222222222197</c:v>
                </c:pt>
                <c:pt idx="825">
                  <c:v>0.57291666666666696</c:v>
                </c:pt>
                <c:pt idx="826">
                  <c:v>0.57361111111111096</c:v>
                </c:pt>
                <c:pt idx="827">
                  <c:v>0.57430555555555596</c:v>
                </c:pt>
                <c:pt idx="828">
                  <c:v>0.57499999999999996</c:v>
                </c:pt>
                <c:pt idx="829">
                  <c:v>0.57569444444444495</c:v>
                </c:pt>
                <c:pt idx="830">
                  <c:v>0.57638888888888895</c:v>
                </c:pt>
                <c:pt idx="831">
                  <c:v>0.57708333333333295</c:v>
                </c:pt>
                <c:pt idx="832">
                  <c:v>0.57777777777777795</c:v>
                </c:pt>
                <c:pt idx="833">
                  <c:v>0.57847222222222205</c:v>
                </c:pt>
                <c:pt idx="834">
                  <c:v>0.57916666666666705</c:v>
                </c:pt>
                <c:pt idx="835">
                  <c:v>0.57986111111111105</c:v>
                </c:pt>
                <c:pt idx="836">
                  <c:v>0.58055555555555605</c:v>
                </c:pt>
                <c:pt idx="837">
                  <c:v>0.58125000000000004</c:v>
                </c:pt>
                <c:pt idx="838">
                  <c:v>0.58194444444444404</c:v>
                </c:pt>
                <c:pt idx="839">
                  <c:v>0.58263888888888904</c:v>
                </c:pt>
                <c:pt idx="840">
                  <c:v>0.58333333333333304</c:v>
                </c:pt>
                <c:pt idx="841">
                  <c:v>0.58402777777777803</c:v>
                </c:pt>
                <c:pt idx="842">
                  <c:v>0.58472222222222203</c:v>
                </c:pt>
                <c:pt idx="843">
                  <c:v>0.58541666666666703</c:v>
                </c:pt>
                <c:pt idx="844">
                  <c:v>0.58611111111111103</c:v>
                </c:pt>
                <c:pt idx="845">
                  <c:v>0.58680555555555602</c:v>
                </c:pt>
                <c:pt idx="846">
                  <c:v>0.58750000000000002</c:v>
                </c:pt>
                <c:pt idx="847">
                  <c:v>0.58819444444444402</c:v>
                </c:pt>
                <c:pt idx="848">
                  <c:v>0.58888888888888902</c:v>
                </c:pt>
                <c:pt idx="849">
                  <c:v>0.58958333333333302</c:v>
                </c:pt>
                <c:pt idx="850">
                  <c:v>0.59027777777777801</c:v>
                </c:pt>
                <c:pt idx="851">
                  <c:v>0.59097222222222201</c:v>
                </c:pt>
                <c:pt idx="852">
                  <c:v>0.59166666666666701</c:v>
                </c:pt>
                <c:pt idx="853">
                  <c:v>0.59236111111111101</c:v>
                </c:pt>
                <c:pt idx="854">
                  <c:v>0.593055555555556</c:v>
                </c:pt>
                <c:pt idx="855">
                  <c:v>0.59375</c:v>
                </c:pt>
                <c:pt idx="856">
                  <c:v>0.594444444444444</c:v>
                </c:pt>
                <c:pt idx="857">
                  <c:v>0.59513888888888899</c:v>
                </c:pt>
                <c:pt idx="858">
                  <c:v>0.59583333333333299</c:v>
                </c:pt>
                <c:pt idx="859">
                  <c:v>0.59652777777777799</c:v>
                </c:pt>
                <c:pt idx="860">
                  <c:v>0.59722222222222199</c:v>
                </c:pt>
                <c:pt idx="861">
                  <c:v>0.59791666666666698</c:v>
                </c:pt>
                <c:pt idx="862">
                  <c:v>0.59861111111111098</c:v>
                </c:pt>
                <c:pt idx="863">
                  <c:v>0.59930555555555598</c:v>
                </c:pt>
                <c:pt idx="864">
                  <c:v>0.6</c:v>
                </c:pt>
                <c:pt idx="865">
                  <c:v>0.60069444444444398</c:v>
                </c:pt>
                <c:pt idx="866">
                  <c:v>0.60138888888888897</c:v>
                </c:pt>
                <c:pt idx="867">
                  <c:v>0.60208333333333297</c:v>
                </c:pt>
                <c:pt idx="868">
                  <c:v>0.60277777777777797</c:v>
                </c:pt>
                <c:pt idx="869">
                  <c:v>0.60347222222222197</c:v>
                </c:pt>
                <c:pt idx="870">
                  <c:v>0.60416666666666696</c:v>
                </c:pt>
                <c:pt idx="871">
                  <c:v>0.60486111111111096</c:v>
                </c:pt>
                <c:pt idx="872">
                  <c:v>0.60555555555555596</c:v>
                </c:pt>
                <c:pt idx="873">
                  <c:v>0.60624999999999996</c:v>
                </c:pt>
                <c:pt idx="874">
                  <c:v>0.60694444444444495</c:v>
                </c:pt>
                <c:pt idx="875">
                  <c:v>0.60763888888888895</c:v>
                </c:pt>
                <c:pt idx="876">
                  <c:v>0.60833333333333295</c:v>
                </c:pt>
                <c:pt idx="877">
                  <c:v>0.60902777777777795</c:v>
                </c:pt>
                <c:pt idx="878">
                  <c:v>0.60972222222222205</c:v>
                </c:pt>
                <c:pt idx="879">
                  <c:v>0.61041666666666705</c:v>
                </c:pt>
                <c:pt idx="880">
                  <c:v>0.61111111111111105</c:v>
                </c:pt>
                <c:pt idx="881">
                  <c:v>0.61180555555555605</c:v>
                </c:pt>
                <c:pt idx="882">
                  <c:v>0.61250000000000004</c:v>
                </c:pt>
                <c:pt idx="883">
                  <c:v>0.61319444444444404</c:v>
                </c:pt>
                <c:pt idx="884">
                  <c:v>0.61388888888888904</c:v>
                </c:pt>
                <c:pt idx="885">
                  <c:v>0.61458333333333304</c:v>
                </c:pt>
                <c:pt idx="886">
                  <c:v>0.61527777777777803</c:v>
                </c:pt>
                <c:pt idx="887">
                  <c:v>0.61597222222222203</c:v>
                </c:pt>
                <c:pt idx="888">
                  <c:v>0.61666666666666703</c:v>
                </c:pt>
                <c:pt idx="889">
                  <c:v>0.61736111111111103</c:v>
                </c:pt>
                <c:pt idx="890">
                  <c:v>0.61805555555555602</c:v>
                </c:pt>
                <c:pt idx="891">
                  <c:v>0.61875000000000002</c:v>
                </c:pt>
                <c:pt idx="892">
                  <c:v>0.61944444444444402</c:v>
                </c:pt>
                <c:pt idx="893">
                  <c:v>0.62013888888888902</c:v>
                </c:pt>
                <c:pt idx="894">
                  <c:v>0.62083333333333302</c:v>
                </c:pt>
                <c:pt idx="895">
                  <c:v>0.62152777777777801</c:v>
                </c:pt>
                <c:pt idx="896">
                  <c:v>0.62222222222222201</c:v>
                </c:pt>
                <c:pt idx="897">
                  <c:v>0.62291666666666701</c:v>
                </c:pt>
                <c:pt idx="898">
                  <c:v>0.62361111111111101</c:v>
                </c:pt>
                <c:pt idx="899">
                  <c:v>0.624305555555556</c:v>
                </c:pt>
                <c:pt idx="900">
                  <c:v>0.625</c:v>
                </c:pt>
                <c:pt idx="901">
                  <c:v>0.625694444444444</c:v>
                </c:pt>
                <c:pt idx="902">
                  <c:v>0.62638888888888899</c:v>
                </c:pt>
                <c:pt idx="903">
                  <c:v>0.62708333333333299</c:v>
                </c:pt>
                <c:pt idx="904">
                  <c:v>0.62777777777777799</c:v>
                </c:pt>
                <c:pt idx="905">
                  <c:v>0.62847222222222199</c:v>
                </c:pt>
                <c:pt idx="906">
                  <c:v>0.62916666666666698</c:v>
                </c:pt>
                <c:pt idx="907">
                  <c:v>0.62986111111111098</c:v>
                </c:pt>
                <c:pt idx="908">
                  <c:v>0.63055555555555598</c:v>
                </c:pt>
                <c:pt idx="909">
                  <c:v>0.63124999999999998</c:v>
                </c:pt>
                <c:pt idx="910">
                  <c:v>0.63194444444444398</c:v>
                </c:pt>
                <c:pt idx="911">
                  <c:v>0.63263888888888897</c:v>
                </c:pt>
                <c:pt idx="912">
                  <c:v>0.63333333333333297</c:v>
                </c:pt>
                <c:pt idx="913">
                  <c:v>0.63402777777777797</c:v>
                </c:pt>
                <c:pt idx="914">
                  <c:v>0.63472222222222197</c:v>
                </c:pt>
                <c:pt idx="915">
                  <c:v>0.63541666666666696</c:v>
                </c:pt>
                <c:pt idx="916">
                  <c:v>0.63611111111111096</c:v>
                </c:pt>
                <c:pt idx="917">
                  <c:v>0.63680555555555596</c:v>
                </c:pt>
                <c:pt idx="918">
                  <c:v>0.63749999999999996</c:v>
                </c:pt>
                <c:pt idx="919">
                  <c:v>0.63819444444444495</c:v>
                </c:pt>
                <c:pt idx="920">
                  <c:v>0.63888888888888895</c:v>
                </c:pt>
                <c:pt idx="921">
                  <c:v>0.63958333333333295</c:v>
                </c:pt>
                <c:pt idx="922">
                  <c:v>0.64027777777777795</c:v>
                </c:pt>
                <c:pt idx="923">
                  <c:v>0.64097222222222205</c:v>
                </c:pt>
                <c:pt idx="924">
                  <c:v>0.64166666666666705</c:v>
                </c:pt>
                <c:pt idx="925">
                  <c:v>0.64236111111111105</c:v>
                </c:pt>
                <c:pt idx="926">
                  <c:v>0.64305555555555605</c:v>
                </c:pt>
                <c:pt idx="927">
                  <c:v>0.64375000000000004</c:v>
                </c:pt>
                <c:pt idx="928">
                  <c:v>0.64444444444444404</c:v>
                </c:pt>
                <c:pt idx="929">
                  <c:v>0.64513888888888904</c:v>
                </c:pt>
                <c:pt idx="930">
                  <c:v>0.64583333333333304</c:v>
                </c:pt>
                <c:pt idx="931">
                  <c:v>0.64652777777777803</c:v>
                </c:pt>
                <c:pt idx="932">
                  <c:v>0.64722222222222203</c:v>
                </c:pt>
                <c:pt idx="933">
                  <c:v>0.64791666666666703</c:v>
                </c:pt>
                <c:pt idx="934">
                  <c:v>0.64861111111111103</c:v>
                </c:pt>
                <c:pt idx="935">
                  <c:v>0.64930555555555602</c:v>
                </c:pt>
                <c:pt idx="936">
                  <c:v>0.65</c:v>
                </c:pt>
                <c:pt idx="937">
                  <c:v>0.65069444444444402</c:v>
                </c:pt>
                <c:pt idx="938">
                  <c:v>0.65138888888888902</c:v>
                </c:pt>
                <c:pt idx="939">
                  <c:v>0.65208333333333302</c:v>
                </c:pt>
                <c:pt idx="940">
                  <c:v>0.65277777777777801</c:v>
                </c:pt>
                <c:pt idx="941">
                  <c:v>0.65347222222222201</c:v>
                </c:pt>
                <c:pt idx="942">
                  <c:v>0.65416666666666701</c:v>
                </c:pt>
                <c:pt idx="943">
                  <c:v>0.65486111111111101</c:v>
                </c:pt>
                <c:pt idx="944">
                  <c:v>0.655555555555556</c:v>
                </c:pt>
                <c:pt idx="945">
                  <c:v>0.65625</c:v>
                </c:pt>
                <c:pt idx="946">
                  <c:v>0.656944444444444</c:v>
                </c:pt>
                <c:pt idx="947">
                  <c:v>0.65763888888888899</c:v>
                </c:pt>
                <c:pt idx="948">
                  <c:v>0.65833333333333299</c:v>
                </c:pt>
                <c:pt idx="949">
                  <c:v>0.65902777777777799</c:v>
                </c:pt>
                <c:pt idx="950">
                  <c:v>0.65972222222222199</c:v>
                </c:pt>
                <c:pt idx="951">
                  <c:v>0.66041666666666698</c:v>
                </c:pt>
                <c:pt idx="952">
                  <c:v>0.66111111111111098</c:v>
                </c:pt>
                <c:pt idx="953">
                  <c:v>0.66180555555555598</c:v>
                </c:pt>
                <c:pt idx="954">
                  <c:v>0.66249999999999998</c:v>
                </c:pt>
                <c:pt idx="955">
                  <c:v>0.66319444444444398</c:v>
                </c:pt>
                <c:pt idx="956">
                  <c:v>0.66388888888888897</c:v>
                </c:pt>
                <c:pt idx="957">
                  <c:v>0.66458333333333297</c:v>
                </c:pt>
                <c:pt idx="958">
                  <c:v>0.66527777777777797</c:v>
                </c:pt>
                <c:pt idx="959">
                  <c:v>0.66597222222222197</c:v>
                </c:pt>
                <c:pt idx="960">
                  <c:v>0.66666666666666696</c:v>
                </c:pt>
                <c:pt idx="961">
                  <c:v>0.66736111111111096</c:v>
                </c:pt>
                <c:pt idx="962">
                  <c:v>0.66805555555555596</c:v>
                </c:pt>
                <c:pt idx="963">
                  <c:v>0.66874999999999996</c:v>
                </c:pt>
                <c:pt idx="964">
                  <c:v>0.66944444444444495</c:v>
                </c:pt>
                <c:pt idx="965">
                  <c:v>0.67013888888888895</c:v>
                </c:pt>
                <c:pt idx="966">
                  <c:v>0.67083333333333295</c:v>
                </c:pt>
                <c:pt idx="967">
                  <c:v>0.67152777777777795</c:v>
                </c:pt>
                <c:pt idx="968">
                  <c:v>0.67222222222222205</c:v>
                </c:pt>
                <c:pt idx="969">
                  <c:v>0.67291666666666705</c:v>
                </c:pt>
                <c:pt idx="970">
                  <c:v>0.67361111111111105</c:v>
                </c:pt>
                <c:pt idx="971">
                  <c:v>0.67430555555555605</c:v>
                </c:pt>
                <c:pt idx="972">
                  <c:v>0.67500000000000004</c:v>
                </c:pt>
                <c:pt idx="973">
                  <c:v>0.67569444444444404</c:v>
                </c:pt>
                <c:pt idx="974">
                  <c:v>0.67638888888888904</c:v>
                </c:pt>
                <c:pt idx="975">
                  <c:v>0.67708333333333304</c:v>
                </c:pt>
                <c:pt idx="976">
                  <c:v>0.67777777777777803</c:v>
                </c:pt>
                <c:pt idx="977">
                  <c:v>0.67847222222222203</c:v>
                </c:pt>
                <c:pt idx="978">
                  <c:v>0.67916666666666703</c:v>
                </c:pt>
                <c:pt idx="979">
                  <c:v>0.67986111111111103</c:v>
                </c:pt>
                <c:pt idx="980">
                  <c:v>0.68055555555555602</c:v>
                </c:pt>
                <c:pt idx="981">
                  <c:v>0.68125000000000002</c:v>
                </c:pt>
                <c:pt idx="982">
                  <c:v>0.68194444444444402</c:v>
                </c:pt>
                <c:pt idx="983">
                  <c:v>0.68263888888888902</c:v>
                </c:pt>
                <c:pt idx="984">
                  <c:v>0.68333333333333302</c:v>
                </c:pt>
                <c:pt idx="985">
                  <c:v>0.68402777777777801</c:v>
                </c:pt>
                <c:pt idx="986">
                  <c:v>0.68472222222222201</c:v>
                </c:pt>
                <c:pt idx="987">
                  <c:v>0.68541666666666701</c:v>
                </c:pt>
                <c:pt idx="988">
                  <c:v>0.68611111111111101</c:v>
                </c:pt>
                <c:pt idx="989">
                  <c:v>0.686805555555556</c:v>
                </c:pt>
                <c:pt idx="990">
                  <c:v>0.6875</c:v>
                </c:pt>
                <c:pt idx="991">
                  <c:v>0.688194444444444</c:v>
                </c:pt>
                <c:pt idx="992">
                  <c:v>0.68888888888888899</c:v>
                </c:pt>
                <c:pt idx="993">
                  <c:v>0.68958333333333299</c:v>
                </c:pt>
                <c:pt idx="994">
                  <c:v>0.69027777777777799</c:v>
                </c:pt>
                <c:pt idx="995">
                  <c:v>0.69097222222222199</c:v>
                </c:pt>
                <c:pt idx="996">
                  <c:v>0.69166666666666698</c:v>
                </c:pt>
                <c:pt idx="997">
                  <c:v>0.69236111111111098</c:v>
                </c:pt>
                <c:pt idx="998">
                  <c:v>0.69305555555555598</c:v>
                </c:pt>
                <c:pt idx="999">
                  <c:v>0.69374999999999998</c:v>
                </c:pt>
                <c:pt idx="1000">
                  <c:v>0.69444444444444398</c:v>
                </c:pt>
                <c:pt idx="1001">
                  <c:v>0.69513888888888897</c:v>
                </c:pt>
                <c:pt idx="1002">
                  <c:v>0.69583333333333297</c:v>
                </c:pt>
                <c:pt idx="1003">
                  <c:v>0.69652777777777797</c:v>
                </c:pt>
                <c:pt idx="1004">
                  <c:v>0.69722222222222197</c:v>
                </c:pt>
                <c:pt idx="1005">
                  <c:v>0.69791666666666696</c:v>
                </c:pt>
                <c:pt idx="1006">
                  <c:v>0.69861111111111096</c:v>
                </c:pt>
                <c:pt idx="1007">
                  <c:v>0.69930555555555596</c:v>
                </c:pt>
                <c:pt idx="1008">
                  <c:v>0.7</c:v>
                </c:pt>
                <c:pt idx="1009">
                  <c:v>0.70069444444444495</c:v>
                </c:pt>
                <c:pt idx="1010">
                  <c:v>0.70138888888888895</c:v>
                </c:pt>
                <c:pt idx="1011">
                  <c:v>0.70208333333333295</c:v>
                </c:pt>
                <c:pt idx="1012">
                  <c:v>0.70277777777777795</c:v>
                </c:pt>
                <c:pt idx="1013">
                  <c:v>0.70347222222222205</c:v>
                </c:pt>
                <c:pt idx="1014">
                  <c:v>0.70416666666666705</c:v>
                </c:pt>
                <c:pt idx="1015">
                  <c:v>0.70486111111111105</c:v>
                </c:pt>
                <c:pt idx="1016">
                  <c:v>0.70555555555555605</c:v>
                </c:pt>
                <c:pt idx="1017">
                  <c:v>0.70625000000000004</c:v>
                </c:pt>
                <c:pt idx="1018">
                  <c:v>0.70694444444444404</c:v>
                </c:pt>
                <c:pt idx="1019">
                  <c:v>0.70763888888888904</c:v>
                </c:pt>
                <c:pt idx="1020">
                  <c:v>0.70833333333333304</c:v>
                </c:pt>
                <c:pt idx="1021">
                  <c:v>0.70902777777777803</c:v>
                </c:pt>
                <c:pt idx="1022">
                  <c:v>0.70972222222222203</c:v>
                </c:pt>
                <c:pt idx="1023">
                  <c:v>0.71041666666666703</c:v>
                </c:pt>
                <c:pt idx="1024">
                  <c:v>0.71111111111111103</c:v>
                </c:pt>
                <c:pt idx="1025">
                  <c:v>0.71180555555555602</c:v>
                </c:pt>
                <c:pt idx="1026">
                  <c:v>0.71250000000000002</c:v>
                </c:pt>
                <c:pt idx="1027">
                  <c:v>0.71319444444444402</c:v>
                </c:pt>
                <c:pt idx="1028">
                  <c:v>0.71388888888888902</c:v>
                </c:pt>
                <c:pt idx="1029">
                  <c:v>0.71458333333333302</c:v>
                </c:pt>
                <c:pt idx="1030">
                  <c:v>0.71527777777777801</c:v>
                </c:pt>
                <c:pt idx="1031">
                  <c:v>0.71597222222222201</c:v>
                </c:pt>
                <c:pt idx="1032">
                  <c:v>0.71666666666666701</c:v>
                </c:pt>
                <c:pt idx="1033">
                  <c:v>0.71736111111111101</c:v>
                </c:pt>
                <c:pt idx="1034">
                  <c:v>0.718055555555556</c:v>
                </c:pt>
                <c:pt idx="1035">
                  <c:v>0.71875</c:v>
                </c:pt>
                <c:pt idx="1036">
                  <c:v>0.719444444444444</c:v>
                </c:pt>
                <c:pt idx="1037">
                  <c:v>0.72013888888888899</c:v>
                </c:pt>
                <c:pt idx="1038">
                  <c:v>0.72083333333333299</c:v>
                </c:pt>
                <c:pt idx="1039">
                  <c:v>0.72152777777777799</c:v>
                </c:pt>
                <c:pt idx="1040">
                  <c:v>0.72222222222222199</c:v>
                </c:pt>
                <c:pt idx="1041">
                  <c:v>0.72291666666666698</c:v>
                </c:pt>
                <c:pt idx="1042">
                  <c:v>0.72361111111111098</c:v>
                </c:pt>
                <c:pt idx="1043">
                  <c:v>0.72430555555555598</c:v>
                </c:pt>
                <c:pt idx="1044">
                  <c:v>0.72499999999999998</c:v>
                </c:pt>
                <c:pt idx="1045">
                  <c:v>0.72569444444444398</c:v>
                </c:pt>
                <c:pt idx="1046">
                  <c:v>0.72638888888888897</c:v>
                </c:pt>
                <c:pt idx="1047">
                  <c:v>0.72708333333333297</c:v>
                </c:pt>
                <c:pt idx="1048">
                  <c:v>0.72777777777777797</c:v>
                </c:pt>
                <c:pt idx="1049">
                  <c:v>0.72847222222222197</c:v>
                </c:pt>
                <c:pt idx="1050">
                  <c:v>0.72916666666666696</c:v>
                </c:pt>
                <c:pt idx="1051">
                  <c:v>0.72986111111111096</c:v>
                </c:pt>
                <c:pt idx="1052">
                  <c:v>0.73055555555555596</c:v>
                </c:pt>
                <c:pt idx="1053">
                  <c:v>0.73124999999999996</c:v>
                </c:pt>
                <c:pt idx="1054">
                  <c:v>0.73194444444444495</c:v>
                </c:pt>
                <c:pt idx="1055">
                  <c:v>0.73263888888888895</c:v>
                </c:pt>
                <c:pt idx="1056">
                  <c:v>0.73333333333333295</c:v>
                </c:pt>
                <c:pt idx="1057">
                  <c:v>0.73402777777777795</c:v>
                </c:pt>
                <c:pt idx="1058">
                  <c:v>0.73472222222222205</c:v>
                </c:pt>
                <c:pt idx="1059">
                  <c:v>0.73541666666666705</c:v>
                </c:pt>
                <c:pt idx="1060">
                  <c:v>0.73611111111111105</c:v>
                </c:pt>
                <c:pt idx="1061">
                  <c:v>0.73680555555555605</c:v>
                </c:pt>
                <c:pt idx="1062">
                  <c:v>0.73750000000000004</c:v>
                </c:pt>
                <c:pt idx="1063">
                  <c:v>0.73819444444444404</c:v>
                </c:pt>
                <c:pt idx="1064">
                  <c:v>0.73888888888888904</c:v>
                </c:pt>
                <c:pt idx="1065">
                  <c:v>0.73958333333333304</c:v>
                </c:pt>
                <c:pt idx="1066">
                  <c:v>0.74027777777777803</c:v>
                </c:pt>
                <c:pt idx="1067">
                  <c:v>0.74097222222222203</c:v>
                </c:pt>
                <c:pt idx="1068">
                  <c:v>0.74166666666666703</c:v>
                </c:pt>
                <c:pt idx="1069">
                  <c:v>0.74236111111111103</c:v>
                </c:pt>
                <c:pt idx="1070">
                  <c:v>0.74305555555555602</c:v>
                </c:pt>
                <c:pt idx="1071">
                  <c:v>0.74375000000000002</c:v>
                </c:pt>
                <c:pt idx="1072">
                  <c:v>0.74444444444444402</c:v>
                </c:pt>
                <c:pt idx="1073">
                  <c:v>0.74513888888888902</c:v>
                </c:pt>
                <c:pt idx="1074">
                  <c:v>0.74583333333333302</c:v>
                </c:pt>
                <c:pt idx="1075">
                  <c:v>0.74652777777777801</c:v>
                </c:pt>
                <c:pt idx="1076">
                  <c:v>0.74722222222222201</c:v>
                </c:pt>
                <c:pt idx="1077">
                  <c:v>0.74791666666666701</c:v>
                </c:pt>
                <c:pt idx="1078">
                  <c:v>0.74861111111111101</c:v>
                </c:pt>
                <c:pt idx="1079">
                  <c:v>0.749305555555556</c:v>
                </c:pt>
                <c:pt idx="1080">
                  <c:v>0.75</c:v>
                </c:pt>
                <c:pt idx="1081">
                  <c:v>0.750694444444444</c:v>
                </c:pt>
                <c:pt idx="1082">
                  <c:v>0.75138888888888899</c:v>
                </c:pt>
                <c:pt idx="1083">
                  <c:v>0.75208333333333299</c:v>
                </c:pt>
                <c:pt idx="1084">
                  <c:v>0.75277777777777799</c:v>
                </c:pt>
                <c:pt idx="1085">
                  <c:v>0.75347222222222199</c:v>
                </c:pt>
                <c:pt idx="1086">
                  <c:v>0.75416666666666698</c:v>
                </c:pt>
                <c:pt idx="1087">
                  <c:v>0.75486111111111098</c:v>
                </c:pt>
                <c:pt idx="1088">
                  <c:v>0.75555555555555598</c:v>
                </c:pt>
                <c:pt idx="1089">
                  <c:v>0.75624999999999998</c:v>
                </c:pt>
                <c:pt idx="1090">
                  <c:v>0.75694444444444398</c:v>
                </c:pt>
                <c:pt idx="1091">
                  <c:v>0.75763888888888897</c:v>
                </c:pt>
                <c:pt idx="1092">
                  <c:v>0.75833333333333297</c:v>
                </c:pt>
                <c:pt idx="1093">
                  <c:v>0.75902777777777797</c:v>
                </c:pt>
                <c:pt idx="1094">
                  <c:v>0.75972222222222197</c:v>
                </c:pt>
                <c:pt idx="1095">
                  <c:v>0.76041666666666696</c:v>
                </c:pt>
                <c:pt idx="1096">
                  <c:v>0.76111111111111096</c:v>
                </c:pt>
                <c:pt idx="1097">
                  <c:v>0.76180555555555596</c:v>
                </c:pt>
                <c:pt idx="1098">
                  <c:v>0.76249999999999996</c:v>
                </c:pt>
                <c:pt idx="1099">
                  <c:v>0.76319444444444495</c:v>
                </c:pt>
                <c:pt idx="1100">
                  <c:v>0.76388888888888895</c:v>
                </c:pt>
                <c:pt idx="1101">
                  <c:v>0.76458333333333295</c:v>
                </c:pt>
                <c:pt idx="1102">
                  <c:v>0.76527777777777795</c:v>
                </c:pt>
                <c:pt idx="1103">
                  <c:v>0.76597222222222205</c:v>
                </c:pt>
                <c:pt idx="1104">
                  <c:v>0.76666666666666705</c:v>
                </c:pt>
                <c:pt idx="1105">
                  <c:v>0.76736111111111105</c:v>
                </c:pt>
                <c:pt idx="1106">
                  <c:v>0.76805555555555605</c:v>
                </c:pt>
                <c:pt idx="1107">
                  <c:v>0.76875000000000004</c:v>
                </c:pt>
                <c:pt idx="1108">
                  <c:v>0.76944444444444404</c:v>
                </c:pt>
                <c:pt idx="1109">
                  <c:v>0.77013888888888904</c:v>
                </c:pt>
                <c:pt idx="1110">
                  <c:v>0.77083333333333304</c:v>
                </c:pt>
                <c:pt idx="1111">
                  <c:v>0.77152777777777803</c:v>
                </c:pt>
                <c:pt idx="1112">
                  <c:v>0.77222222222222203</c:v>
                </c:pt>
                <c:pt idx="1113">
                  <c:v>0.77291666666666703</c:v>
                </c:pt>
                <c:pt idx="1114">
                  <c:v>0.77361111111111103</c:v>
                </c:pt>
                <c:pt idx="1115">
                  <c:v>0.77430555555555602</c:v>
                </c:pt>
                <c:pt idx="1116">
                  <c:v>0.77500000000000002</c:v>
                </c:pt>
                <c:pt idx="1117">
                  <c:v>0.77569444444444402</c:v>
                </c:pt>
                <c:pt idx="1118">
                  <c:v>0.77638888888888902</c:v>
                </c:pt>
                <c:pt idx="1119">
                  <c:v>0.77708333333333302</c:v>
                </c:pt>
                <c:pt idx="1120">
                  <c:v>0.77777777777777801</c:v>
                </c:pt>
                <c:pt idx="1121">
                  <c:v>0.77847222222222201</c:v>
                </c:pt>
                <c:pt idx="1122">
                  <c:v>0.77916666666666701</c:v>
                </c:pt>
                <c:pt idx="1123">
                  <c:v>0.77986111111111101</c:v>
                </c:pt>
                <c:pt idx="1124">
                  <c:v>0.780555555555556</c:v>
                </c:pt>
                <c:pt idx="1125">
                  <c:v>0.78125</c:v>
                </c:pt>
                <c:pt idx="1126">
                  <c:v>0.781944444444444</c:v>
                </c:pt>
                <c:pt idx="1127">
                  <c:v>0.78263888888888899</c:v>
                </c:pt>
                <c:pt idx="1128">
                  <c:v>0.78333333333333299</c:v>
                </c:pt>
                <c:pt idx="1129">
                  <c:v>0.78402777777777799</c:v>
                </c:pt>
                <c:pt idx="1130">
                  <c:v>0.78472222222222199</c:v>
                </c:pt>
                <c:pt idx="1131">
                  <c:v>0.78541666666666698</c:v>
                </c:pt>
                <c:pt idx="1132">
                  <c:v>0.78611111111111098</c:v>
                </c:pt>
                <c:pt idx="1133">
                  <c:v>0.78680555555555598</c:v>
                </c:pt>
                <c:pt idx="1134">
                  <c:v>0.78749999999999998</c:v>
                </c:pt>
                <c:pt idx="1135">
                  <c:v>0.78819444444444398</c:v>
                </c:pt>
                <c:pt idx="1136">
                  <c:v>0.78888888888888897</c:v>
                </c:pt>
                <c:pt idx="1137">
                  <c:v>0.78958333333333297</c:v>
                </c:pt>
                <c:pt idx="1138">
                  <c:v>0.79027777777777797</c:v>
                </c:pt>
                <c:pt idx="1139">
                  <c:v>0.79097222222222197</c:v>
                </c:pt>
                <c:pt idx="1140">
                  <c:v>0.79166666666666696</c:v>
                </c:pt>
                <c:pt idx="1141">
                  <c:v>0.79236111111111096</c:v>
                </c:pt>
                <c:pt idx="1142">
                  <c:v>0.79305555555555596</c:v>
                </c:pt>
                <c:pt idx="1143">
                  <c:v>0.79374999999999996</c:v>
                </c:pt>
                <c:pt idx="1144">
                  <c:v>0.79444444444444495</c:v>
                </c:pt>
                <c:pt idx="1145">
                  <c:v>0.79513888888888895</c:v>
                </c:pt>
                <c:pt idx="1146">
                  <c:v>0.79583333333333295</c:v>
                </c:pt>
                <c:pt idx="1147">
                  <c:v>0.79652777777777795</c:v>
                </c:pt>
                <c:pt idx="1148">
                  <c:v>0.79722222222222205</c:v>
                </c:pt>
                <c:pt idx="1149">
                  <c:v>0.79791666666666705</c:v>
                </c:pt>
                <c:pt idx="1150">
                  <c:v>0.79861111111111105</c:v>
                </c:pt>
                <c:pt idx="1151">
                  <c:v>0.79930555555555605</c:v>
                </c:pt>
                <c:pt idx="1152">
                  <c:v>0.8</c:v>
                </c:pt>
                <c:pt idx="1153">
                  <c:v>0.80069444444444404</c:v>
                </c:pt>
                <c:pt idx="1154">
                  <c:v>0.80138888888888904</c:v>
                </c:pt>
                <c:pt idx="1155">
                  <c:v>0.80208333333333304</c:v>
                </c:pt>
                <c:pt idx="1156">
                  <c:v>0.80277777777777803</c:v>
                </c:pt>
                <c:pt idx="1157">
                  <c:v>0.80347222222222203</c:v>
                </c:pt>
                <c:pt idx="1158">
                  <c:v>0.80416666666666703</c:v>
                </c:pt>
                <c:pt idx="1159">
                  <c:v>0.80486111111111103</c:v>
                </c:pt>
                <c:pt idx="1160">
                  <c:v>0.80555555555555602</c:v>
                </c:pt>
                <c:pt idx="1161">
                  <c:v>0.80625000000000002</c:v>
                </c:pt>
                <c:pt idx="1162">
                  <c:v>0.80694444444444402</c:v>
                </c:pt>
                <c:pt idx="1163">
                  <c:v>0.80763888888888902</c:v>
                </c:pt>
                <c:pt idx="1164">
                  <c:v>0.80833333333333302</c:v>
                </c:pt>
                <c:pt idx="1165">
                  <c:v>0.80902777777777801</c:v>
                </c:pt>
                <c:pt idx="1166">
                  <c:v>0.80972222222222201</c:v>
                </c:pt>
                <c:pt idx="1167">
                  <c:v>0.81041666666666701</c:v>
                </c:pt>
                <c:pt idx="1168">
                  <c:v>0.81111111111111101</c:v>
                </c:pt>
                <c:pt idx="1169">
                  <c:v>0.811805555555556</c:v>
                </c:pt>
                <c:pt idx="1170">
                  <c:v>0.8125</c:v>
                </c:pt>
                <c:pt idx="1171">
                  <c:v>0.813194444444444</c:v>
                </c:pt>
                <c:pt idx="1172">
                  <c:v>0.81388888888888899</c:v>
                </c:pt>
                <c:pt idx="1173">
                  <c:v>0.81458333333333299</c:v>
                </c:pt>
                <c:pt idx="1174">
                  <c:v>0.81527777777777799</c:v>
                </c:pt>
                <c:pt idx="1175">
                  <c:v>0.81597222222222199</c:v>
                </c:pt>
                <c:pt idx="1176">
                  <c:v>0.81666666666666698</c:v>
                </c:pt>
                <c:pt idx="1177">
                  <c:v>0.81736111111111098</c:v>
                </c:pt>
                <c:pt idx="1178">
                  <c:v>0.81805555555555598</c:v>
                </c:pt>
                <c:pt idx="1179">
                  <c:v>0.81874999999999998</c:v>
                </c:pt>
                <c:pt idx="1180">
                  <c:v>0.81944444444444497</c:v>
                </c:pt>
                <c:pt idx="1181">
                  <c:v>0.82013888888888897</c:v>
                </c:pt>
                <c:pt idx="1182">
                  <c:v>0.82083333333333297</c:v>
                </c:pt>
                <c:pt idx="1183">
                  <c:v>0.82152777777777797</c:v>
                </c:pt>
                <c:pt idx="1184">
                  <c:v>0.82222222222222197</c:v>
                </c:pt>
                <c:pt idx="1185">
                  <c:v>0.82291666666666696</c:v>
                </c:pt>
                <c:pt idx="1186">
                  <c:v>0.82361111111111096</c:v>
                </c:pt>
                <c:pt idx="1187">
                  <c:v>0.82430555555555596</c:v>
                </c:pt>
                <c:pt idx="1188">
                  <c:v>0.82499999999999996</c:v>
                </c:pt>
                <c:pt idx="1189">
                  <c:v>0.82569444444444495</c:v>
                </c:pt>
                <c:pt idx="1190">
                  <c:v>0.82638888888888895</c:v>
                </c:pt>
                <c:pt idx="1191">
                  <c:v>0.82708333333333295</c:v>
                </c:pt>
                <c:pt idx="1192">
                  <c:v>0.82777777777777795</c:v>
                </c:pt>
                <c:pt idx="1193">
                  <c:v>0.82847222222222205</c:v>
                </c:pt>
                <c:pt idx="1194">
                  <c:v>0.82916666666666705</c:v>
                </c:pt>
                <c:pt idx="1195">
                  <c:v>0.82986111111111105</c:v>
                </c:pt>
                <c:pt idx="1196">
                  <c:v>0.83055555555555605</c:v>
                </c:pt>
                <c:pt idx="1197">
                  <c:v>0.83125000000000004</c:v>
                </c:pt>
                <c:pt idx="1198">
                  <c:v>0.83194444444444404</c:v>
                </c:pt>
                <c:pt idx="1199">
                  <c:v>0.83263888888888904</c:v>
                </c:pt>
                <c:pt idx="1200">
                  <c:v>0.83333333333333304</c:v>
                </c:pt>
                <c:pt idx="1201">
                  <c:v>0.83402777777777803</c:v>
                </c:pt>
                <c:pt idx="1202">
                  <c:v>0.83472222222222203</c:v>
                </c:pt>
                <c:pt idx="1203">
                  <c:v>0.83541666666666703</c:v>
                </c:pt>
                <c:pt idx="1204">
                  <c:v>0.83611111111111103</c:v>
                </c:pt>
                <c:pt idx="1205">
                  <c:v>0.83680555555555602</c:v>
                </c:pt>
                <c:pt idx="1206">
                  <c:v>0.83750000000000002</c:v>
                </c:pt>
                <c:pt idx="1207">
                  <c:v>0.83819444444444402</c:v>
                </c:pt>
                <c:pt idx="1208">
                  <c:v>0.83888888888888902</c:v>
                </c:pt>
                <c:pt idx="1209">
                  <c:v>0.83958333333333302</c:v>
                </c:pt>
                <c:pt idx="1210">
                  <c:v>0.84027777777777801</c:v>
                </c:pt>
                <c:pt idx="1211">
                  <c:v>0.84097222222222201</c:v>
                </c:pt>
                <c:pt idx="1212">
                  <c:v>0.84166666666666701</c:v>
                </c:pt>
                <c:pt idx="1213">
                  <c:v>0.84236111111111101</c:v>
                </c:pt>
                <c:pt idx="1214">
                  <c:v>0.843055555555556</c:v>
                </c:pt>
                <c:pt idx="1215">
                  <c:v>0.84375</c:v>
                </c:pt>
                <c:pt idx="1216">
                  <c:v>0.844444444444444</c:v>
                </c:pt>
                <c:pt idx="1217">
                  <c:v>0.84513888888888899</c:v>
                </c:pt>
                <c:pt idx="1218">
                  <c:v>0.84583333333333299</c:v>
                </c:pt>
                <c:pt idx="1219">
                  <c:v>0.84652777777777799</c:v>
                </c:pt>
                <c:pt idx="1220">
                  <c:v>0.84722222222222199</c:v>
                </c:pt>
                <c:pt idx="1221">
                  <c:v>0.84791666666666698</c:v>
                </c:pt>
                <c:pt idx="1222">
                  <c:v>0.84861111111111098</c:v>
                </c:pt>
                <c:pt idx="1223">
                  <c:v>0.84930555555555598</c:v>
                </c:pt>
                <c:pt idx="1224">
                  <c:v>0.85</c:v>
                </c:pt>
                <c:pt idx="1225">
                  <c:v>0.85069444444444497</c:v>
                </c:pt>
                <c:pt idx="1226">
                  <c:v>0.85138888888888897</c:v>
                </c:pt>
                <c:pt idx="1227">
                  <c:v>0.85208333333333297</c:v>
                </c:pt>
                <c:pt idx="1228">
                  <c:v>0.85277777777777797</c:v>
                </c:pt>
                <c:pt idx="1229">
                  <c:v>0.85347222222222197</c:v>
                </c:pt>
                <c:pt idx="1230">
                  <c:v>0.85416666666666696</c:v>
                </c:pt>
                <c:pt idx="1231">
                  <c:v>0.85486111111111096</c:v>
                </c:pt>
                <c:pt idx="1232">
                  <c:v>0.85555555555555596</c:v>
                </c:pt>
                <c:pt idx="1233">
                  <c:v>0.85624999999999996</c:v>
                </c:pt>
                <c:pt idx="1234">
                  <c:v>0.85694444444444495</c:v>
                </c:pt>
                <c:pt idx="1235">
                  <c:v>0.85763888888888895</c:v>
                </c:pt>
                <c:pt idx="1236">
                  <c:v>0.85833333333333295</c:v>
                </c:pt>
                <c:pt idx="1237">
                  <c:v>0.85902777777777795</c:v>
                </c:pt>
                <c:pt idx="1238">
                  <c:v>0.85972222222222205</c:v>
                </c:pt>
                <c:pt idx="1239">
                  <c:v>0.86041666666666705</c:v>
                </c:pt>
                <c:pt idx="1240">
                  <c:v>0.86111111111111105</c:v>
                </c:pt>
                <c:pt idx="1241">
                  <c:v>0.86180555555555605</c:v>
                </c:pt>
                <c:pt idx="1242">
                  <c:v>0.86250000000000004</c:v>
                </c:pt>
                <c:pt idx="1243">
                  <c:v>0.86319444444444404</c:v>
                </c:pt>
                <c:pt idx="1244">
                  <c:v>0.86388888888888904</c:v>
                </c:pt>
                <c:pt idx="1245">
                  <c:v>0.86458333333333304</c:v>
                </c:pt>
                <c:pt idx="1246">
                  <c:v>0.86527777777777803</c:v>
                </c:pt>
                <c:pt idx="1247">
                  <c:v>0.86597222222222203</c:v>
                </c:pt>
                <c:pt idx="1248">
                  <c:v>0.86666666666666703</c:v>
                </c:pt>
                <c:pt idx="1249">
                  <c:v>0.86736111111111103</c:v>
                </c:pt>
                <c:pt idx="1250">
                  <c:v>0.86805555555555602</c:v>
                </c:pt>
                <c:pt idx="1251">
                  <c:v>0.86875000000000002</c:v>
                </c:pt>
                <c:pt idx="1252">
                  <c:v>0.86944444444444402</c:v>
                </c:pt>
                <c:pt idx="1253">
                  <c:v>0.87013888888888902</c:v>
                </c:pt>
                <c:pt idx="1254">
                  <c:v>0.87083333333333302</c:v>
                </c:pt>
                <c:pt idx="1255">
                  <c:v>0.87152777777777801</c:v>
                </c:pt>
                <c:pt idx="1256">
                  <c:v>0.87222222222222201</c:v>
                </c:pt>
                <c:pt idx="1257">
                  <c:v>0.87291666666666701</c:v>
                </c:pt>
                <c:pt idx="1258">
                  <c:v>0.87361111111111101</c:v>
                </c:pt>
                <c:pt idx="1259">
                  <c:v>0.874305555555556</c:v>
                </c:pt>
                <c:pt idx="1260">
                  <c:v>0.875</c:v>
                </c:pt>
                <c:pt idx="1261">
                  <c:v>0.875694444444444</c:v>
                </c:pt>
                <c:pt idx="1262">
                  <c:v>0.87638888888888899</c:v>
                </c:pt>
                <c:pt idx="1263">
                  <c:v>0.87708333333333299</c:v>
                </c:pt>
                <c:pt idx="1264">
                  <c:v>0.87777777777777799</c:v>
                </c:pt>
                <c:pt idx="1265">
                  <c:v>0.87847222222222199</c:v>
                </c:pt>
                <c:pt idx="1266">
                  <c:v>0.87916666666666698</c:v>
                </c:pt>
                <c:pt idx="1267">
                  <c:v>0.87986111111111098</c:v>
                </c:pt>
                <c:pt idx="1268">
                  <c:v>0.88055555555555598</c:v>
                </c:pt>
                <c:pt idx="1269">
                  <c:v>0.88124999999999998</c:v>
                </c:pt>
                <c:pt idx="1270">
                  <c:v>0.88194444444444497</c:v>
                </c:pt>
                <c:pt idx="1271">
                  <c:v>0.88263888888888897</c:v>
                </c:pt>
                <c:pt idx="1272">
                  <c:v>0.88333333333333297</c:v>
                </c:pt>
                <c:pt idx="1273">
                  <c:v>0.88402777777777797</c:v>
                </c:pt>
                <c:pt idx="1274">
                  <c:v>0.88472222222222197</c:v>
                </c:pt>
                <c:pt idx="1275">
                  <c:v>0.88541666666666696</c:v>
                </c:pt>
                <c:pt idx="1276">
                  <c:v>0.88611111111111096</c:v>
                </c:pt>
                <c:pt idx="1277">
                  <c:v>0.88680555555555596</c:v>
                </c:pt>
                <c:pt idx="1278">
                  <c:v>0.88749999999999996</c:v>
                </c:pt>
                <c:pt idx="1279">
                  <c:v>0.88819444444444495</c:v>
                </c:pt>
                <c:pt idx="1280">
                  <c:v>0.88888888888888895</c:v>
                </c:pt>
                <c:pt idx="1281">
                  <c:v>0.88958333333333295</c:v>
                </c:pt>
                <c:pt idx="1282">
                  <c:v>0.89027777777777795</c:v>
                </c:pt>
                <c:pt idx="1283">
                  <c:v>0.89097222222222205</c:v>
                </c:pt>
                <c:pt idx="1284">
                  <c:v>0.89166666666666705</c:v>
                </c:pt>
                <c:pt idx="1285">
                  <c:v>0.89236111111111105</c:v>
                </c:pt>
                <c:pt idx="1286">
                  <c:v>0.89305555555555605</c:v>
                </c:pt>
                <c:pt idx="1287">
                  <c:v>0.89375000000000004</c:v>
                </c:pt>
                <c:pt idx="1288">
                  <c:v>0.89444444444444404</c:v>
                </c:pt>
                <c:pt idx="1289">
                  <c:v>0.89513888888888904</c:v>
                </c:pt>
                <c:pt idx="1290">
                  <c:v>0.89583333333333304</c:v>
                </c:pt>
                <c:pt idx="1291">
                  <c:v>0.89652777777777803</c:v>
                </c:pt>
                <c:pt idx="1292">
                  <c:v>0.89722222222222203</c:v>
                </c:pt>
                <c:pt idx="1293">
                  <c:v>0.89791666666666703</c:v>
                </c:pt>
                <c:pt idx="1294">
                  <c:v>0.89861111111111103</c:v>
                </c:pt>
                <c:pt idx="1295">
                  <c:v>0.89930555555555602</c:v>
                </c:pt>
                <c:pt idx="1296">
                  <c:v>0.9</c:v>
                </c:pt>
                <c:pt idx="1297">
                  <c:v>0.90069444444444402</c:v>
                </c:pt>
                <c:pt idx="1298">
                  <c:v>0.90138888888888902</c:v>
                </c:pt>
                <c:pt idx="1299">
                  <c:v>0.90208333333333302</c:v>
                </c:pt>
                <c:pt idx="1300">
                  <c:v>0.90277777777777801</c:v>
                </c:pt>
                <c:pt idx="1301">
                  <c:v>0.90347222222222201</c:v>
                </c:pt>
                <c:pt idx="1302">
                  <c:v>0.90416666666666701</c:v>
                </c:pt>
                <c:pt idx="1303">
                  <c:v>0.90486111111111101</c:v>
                </c:pt>
                <c:pt idx="1304">
                  <c:v>0.905555555555556</c:v>
                </c:pt>
                <c:pt idx="1305">
                  <c:v>0.90625</c:v>
                </c:pt>
                <c:pt idx="1306">
                  <c:v>0.906944444444444</c:v>
                </c:pt>
                <c:pt idx="1307">
                  <c:v>0.90763888888888899</c:v>
                </c:pt>
                <c:pt idx="1308">
                  <c:v>0.90833333333333299</c:v>
                </c:pt>
                <c:pt idx="1309">
                  <c:v>0.90902777777777799</c:v>
                </c:pt>
                <c:pt idx="1310">
                  <c:v>0.90972222222222199</c:v>
                </c:pt>
                <c:pt idx="1311">
                  <c:v>0.91041666666666698</c:v>
                </c:pt>
                <c:pt idx="1312">
                  <c:v>0.91111111111111098</c:v>
                </c:pt>
                <c:pt idx="1313">
                  <c:v>0.91180555555555598</c:v>
                </c:pt>
                <c:pt idx="1314">
                  <c:v>0.91249999999999998</c:v>
                </c:pt>
                <c:pt idx="1315">
                  <c:v>0.91319444444444497</c:v>
                </c:pt>
                <c:pt idx="1316">
                  <c:v>0.91388888888888897</c:v>
                </c:pt>
                <c:pt idx="1317">
                  <c:v>0.91458333333333297</c:v>
                </c:pt>
                <c:pt idx="1318">
                  <c:v>0.91527777777777797</c:v>
                </c:pt>
                <c:pt idx="1319">
                  <c:v>0.91597222222222197</c:v>
                </c:pt>
                <c:pt idx="1320">
                  <c:v>0.91666666666666696</c:v>
                </c:pt>
                <c:pt idx="1321">
                  <c:v>0.91736111111111096</c:v>
                </c:pt>
                <c:pt idx="1322">
                  <c:v>0.91805555555555596</c:v>
                </c:pt>
                <c:pt idx="1323">
                  <c:v>0.91874999999999996</c:v>
                </c:pt>
                <c:pt idx="1324">
                  <c:v>0.91944444444444495</c:v>
                </c:pt>
                <c:pt idx="1325">
                  <c:v>0.92013888888888895</c:v>
                </c:pt>
                <c:pt idx="1326">
                  <c:v>0.92083333333333295</c:v>
                </c:pt>
                <c:pt idx="1327">
                  <c:v>0.92152777777777795</c:v>
                </c:pt>
                <c:pt idx="1328">
                  <c:v>0.92222222222222205</c:v>
                </c:pt>
                <c:pt idx="1329">
                  <c:v>0.92291666666666705</c:v>
                </c:pt>
                <c:pt idx="1330">
                  <c:v>0.92361111111111105</c:v>
                </c:pt>
                <c:pt idx="1331">
                  <c:v>0.92430555555555605</c:v>
                </c:pt>
                <c:pt idx="1332">
                  <c:v>0.92500000000000004</c:v>
                </c:pt>
                <c:pt idx="1333">
                  <c:v>0.92569444444444404</c:v>
                </c:pt>
                <c:pt idx="1334">
                  <c:v>0.92638888888888904</c:v>
                </c:pt>
                <c:pt idx="1335">
                  <c:v>0.92708333333333304</c:v>
                </c:pt>
                <c:pt idx="1336">
                  <c:v>0.92777777777777803</c:v>
                </c:pt>
                <c:pt idx="1337">
                  <c:v>0.92847222222222203</c:v>
                </c:pt>
                <c:pt idx="1338">
                  <c:v>0.92916666666666703</c:v>
                </c:pt>
                <c:pt idx="1339">
                  <c:v>0.92986111111111103</c:v>
                </c:pt>
                <c:pt idx="1340">
                  <c:v>0.93055555555555602</c:v>
                </c:pt>
                <c:pt idx="1341">
                  <c:v>0.93125000000000002</c:v>
                </c:pt>
                <c:pt idx="1342">
                  <c:v>0.93194444444444402</c:v>
                </c:pt>
                <c:pt idx="1343">
                  <c:v>0.93263888888888902</c:v>
                </c:pt>
                <c:pt idx="1344">
                  <c:v>0.93333333333333302</c:v>
                </c:pt>
                <c:pt idx="1345">
                  <c:v>0.93402777777777801</c:v>
                </c:pt>
                <c:pt idx="1346">
                  <c:v>0.93472222222222201</c:v>
                </c:pt>
                <c:pt idx="1347">
                  <c:v>0.93541666666666701</c:v>
                </c:pt>
                <c:pt idx="1348">
                  <c:v>0.93611111111111101</c:v>
                </c:pt>
                <c:pt idx="1349">
                  <c:v>0.936805555555556</c:v>
                </c:pt>
                <c:pt idx="1350">
                  <c:v>0.9375</c:v>
                </c:pt>
                <c:pt idx="1351">
                  <c:v>0.938194444444444</c:v>
                </c:pt>
                <c:pt idx="1352">
                  <c:v>0.93888888888888899</c:v>
                </c:pt>
                <c:pt idx="1353">
                  <c:v>0.93958333333333299</c:v>
                </c:pt>
                <c:pt idx="1354">
                  <c:v>0.94027777777777799</c:v>
                </c:pt>
                <c:pt idx="1355">
                  <c:v>0.94097222222222199</c:v>
                </c:pt>
                <c:pt idx="1356">
                  <c:v>0.94166666666666698</c:v>
                </c:pt>
                <c:pt idx="1357">
                  <c:v>0.94236111111111098</c:v>
                </c:pt>
                <c:pt idx="1358">
                  <c:v>0.94305555555555598</c:v>
                </c:pt>
                <c:pt idx="1359">
                  <c:v>0.94374999999999998</c:v>
                </c:pt>
                <c:pt idx="1360">
                  <c:v>0.94444444444444497</c:v>
                </c:pt>
                <c:pt idx="1361">
                  <c:v>0.94513888888888897</c:v>
                </c:pt>
                <c:pt idx="1362">
                  <c:v>0.94583333333333297</c:v>
                </c:pt>
                <c:pt idx="1363">
                  <c:v>0.94652777777777797</c:v>
                </c:pt>
                <c:pt idx="1364">
                  <c:v>0.94722222222222197</c:v>
                </c:pt>
                <c:pt idx="1365">
                  <c:v>0.94791666666666696</c:v>
                </c:pt>
                <c:pt idx="1366">
                  <c:v>0.94861111111111096</c:v>
                </c:pt>
                <c:pt idx="1367">
                  <c:v>0.94930555555555596</c:v>
                </c:pt>
                <c:pt idx="1368">
                  <c:v>0.95</c:v>
                </c:pt>
                <c:pt idx="1369">
                  <c:v>0.95069444444444495</c:v>
                </c:pt>
                <c:pt idx="1370">
                  <c:v>0.95138888888888895</c:v>
                </c:pt>
                <c:pt idx="1371">
                  <c:v>0.95208333333333295</c:v>
                </c:pt>
                <c:pt idx="1372">
                  <c:v>0.95277777777777795</c:v>
                </c:pt>
                <c:pt idx="1373">
                  <c:v>0.95347222222222205</c:v>
                </c:pt>
                <c:pt idx="1374">
                  <c:v>0.95416666666666705</c:v>
                </c:pt>
                <c:pt idx="1375">
                  <c:v>0.95486111111111105</c:v>
                </c:pt>
                <c:pt idx="1376">
                  <c:v>0.95555555555555605</c:v>
                </c:pt>
                <c:pt idx="1377">
                  <c:v>0.95625000000000004</c:v>
                </c:pt>
                <c:pt idx="1378">
                  <c:v>0.95694444444444404</c:v>
                </c:pt>
                <c:pt idx="1379">
                  <c:v>0.95763888888888904</c:v>
                </c:pt>
                <c:pt idx="1380">
                  <c:v>0.95833333333333304</c:v>
                </c:pt>
                <c:pt idx="1381">
                  <c:v>0.95902777777777803</c:v>
                </c:pt>
                <c:pt idx="1382">
                  <c:v>0.95972222222222203</c:v>
                </c:pt>
                <c:pt idx="1383">
                  <c:v>0.96041666666666703</c:v>
                </c:pt>
                <c:pt idx="1384">
                  <c:v>0.96111111111111103</c:v>
                </c:pt>
                <c:pt idx="1385">
                  <c:v>0.96180555555555602</c:v>
                </c:pt>
                <c:pt idx="1386">
                  <c:v>0.96250000000000002</c:v>
                </c:pt>
                <c:pt idx="1387">
                  <c:v>0.96319444444444402</c:v>
                </c:pt>
                <c:pt idx="1388">
                  <c:v>0.96388888888888902</c:v>
                </c:pt>
                <c:pt idx="1389">
                  <c:v>0.96458333333333302</c:v>
                </c:pt>
                <c:pt idx="1390">
                  <c:v>0.96527777777777801</c:v>
                </c:pt>
                <c:pt idx="1391">
                  <c:v>0.96597222222222201</c:v>
                </c:pt>
                <c:pt idx="1392">
                  <c:v>0.96666666666666701</c:v>
                </c:pt>
                <c:pt idx="1393">
                  <c:v>0.96736111111111101</c:v>
                </c:pt>
                <c:pt idx="1394">
                  <c:v>0.968055555555556</c:v>
                </c:pt>
                <c:pt idx="1395">
                  <c:v>0.96875</c:v>
                </c:pt>
                <c:pt idx="1396">
                  <c:v>0.969444444444444</c:v>
                </c:pt>
                <c:pt idx="1397">
                  <c:v>0.97013888888888899</c:v>
                </c:pt>
                <c:pt idx="1398">
                  <c:v>0.97083333333333299</c:v>
                </c:pt>
                <c:pt idx="1399">
                  <c:v>0.97152777777777799</c:v>
                </c:pt>
                <c:pt idx="1400">
                  <c:v>0.97222222222222199</c:v>
                </c:pt>
                <c:pt idx="1401">
                  <c:v>0.97291666666666698</c:v>
                </c:pt>
                <c:pt idx="1402">
                  <c:v>0.97361111111111098</c:v>
                </c:pt>
                <c:pt idx="1403">
                  <c:v>0.97430555555555598</c:v>
                </c:pt>
                <c:pt idx="1404">
                  <c:v>0.97499999999999998</c:v>
                </c:pt>
                <c:pt idx="1405">
                  <c:v>0.97569444444444497</c:v>
                </c:pt>
                <c:pt idx="1406">
                  <c:v>0.97638888888888897</c:v>
                </c:pt>
                <c:pt idx="1407">
                  <c:v>0.97708333333333297</c:v>
                </c:pt>
                <c:pt idx="1408">
                  <c:v>0.97777777777777797</c:v>
                </c:pt>
                <c:pt idx="1409">
                  <c:v>0.97847222222222197</c:v>
                </c:pt>
                <c:pt idx="1410">
                  <c:v>0.97916666666666696</c:v>
                </c:pt>
                <c:pt idx="1411">
                  <c:v>0.97986111111111096</c:v>
                </c:pt>
                <c:pt idx="1412">
                  <c:v>0.98055555555555596</c:v>
                </c:pt>
                <c:pt idx="1413">
                  <c:v>0.98124999999999996</c:v>
                </c:pt>
                <c:pt idx="1414">
                  <c:v>0.98194444444444495</c:v>
                </c:pt>
                <c:pt idx="1415">
                  <c:v>0.98263888888888895</c:v>
                </c:pt>
                <c:pt idx="1416">
                  <c:v>0.98333333333333295</c:v>
                </c:pt>
                <c:pt idx="1417">
                  <c:v>0.98402777777777795</c:v>
                </c:pt>
                <c:pt idx="1418">
                  <c:v>0.98472222222222205</c:v>
                </c:pt>
                <c:pt idx="1419">
                  <c:v>0.98541666666666705</c:v>
                </c:pt>
                <c:pt idx="1420">
                  <c:v>0.98611111111111105</c:v>
                </c:pt>
                <c:pt idx="1421">
                  <c:v>0.98680555555555605</c:v>
                </c:pt>
                <c:pt idx="1422">
                  <c:v>0.98750000000000004</c:v>
                </c:pt>
                <c:pt idx="1423">
                  <c:v>0.98819444444444404</c:v>
                </c:pt>
                <c:pt idx="1424">
                  <c:v>0.98888888888888904</c:v>
                </c:pt>
                <c:pt idx="1425">
                  <c:v>0.98958333333333304</c:v>
                </c:pt>
                <c:pt idx="1426">
                  <c:v>0.99027777777777803</c:v>
                </c:pt>
                <c:pt idx="1427">
                  <c:v>0.99097222222222203</c:v>
                </c:pt>
                <c:pt idx="1428">
                  <c:v>0.99166666666666703</c:v>
                </c:pt>
                <c:pt idx="1429">
                  <c:v>0.99236111111111103</c:v>
                </c:pt>
                <c:pt idx="1430">
                  <c:v>0.99305555555555602</c:v>
                </c:pt>
                <c:pt idx="1431">
                  <c:v>0.99375000000000002</c:v>
                </c:pt>
                <c:pt idx="1432">
                  <c:v>0.99444444444444402</c:v>
                </c:pt>
                <c:pt idx="1433">
                  <c:v>0.99513888888888902</c:v>
                </c:pt>
                <c:pt idx="1434">
                  <c:v>0.99583333333333302</c:v>
                </c:pt>
                <c:pt idx="1435">
                  <c:v>0.99652777777777801</c:v>
                </c:pt>
                <c:pt idx="1436">
                  <c:v>0.99722222222222201</c:v>
                </c:pt>
                <c:pt idx="1437">
                  <c:v>0.99791666666666701</c:v>
                </c:pt>
                <c:pt idx="1438">
                  <c:v>0.99861111111111101</c:v>
                </c:pt>
                <c:pt idx="1439">
                  <c:v>0.999305555555556</c:v>
                </c:pt>
                <c:pt idx="1440">
                  <c:v>1</c:v>
                </c:pt>
              </c:numCache>
            </c:numRef>
          </c:cat>
          <c:val>
            <c:numRef>
              <c:f>Chart_Data!$X$5:$X$1445</c:f>
              <c:numCache>
                <c:formatCode>General</c:formatCode>
                <c:ptCount val="1441"/>
                <c:pt idx="0">
                  <c:v>-430.78369565217508</c:v>
                </c:pt>
                <c:pt idx="1">
                  <c:v>-430.38974275362432</c:v>
                </c:pt>
                <c:pt idx="2">
                  <c:v>-429.99578985507355</c:v>
                </c:pt>
                <c:pt idx="3">
                  <c:v>-429.60183695652279</c:v>
                </c:pt>
                <c:pt idx="4">
                  <c:v>-429.20788405797202</c:v>
                </c:pt>
                <c:pt idx="5">
                  <c:v>-428.81393115942126</c:v>
                </c:pt>
                <c:pt idx="6">
                  <c:v>-428.41997826087049</c:v>
                </c:pt>
                <c:pt idx="7">
                  <c:v>-428.02602536231973</c:v>
                </c:pt>
                <c:pt idx="8">
                  <c:v>-427.63207246376896</c:v>
                </c:pt>
                <c:pt idx="9">
                  <c:v>-427.2381195652182</c:v>
                </c:pt>
                <c:pt idx="10">
                  <c:v>-426.84416666666743</c:v>
                </c:pt>
                <c:pt idx="11">
                  <c:v>-426.45021376811667</c:v>
                </c:pt>
                <c:pt idx="12">
                  <c:v>-426.0562608695659</c:v>
                </c:pt>
                <c:pt idx="13">
                  <c:v>-425.66230797101514</c:v>
                </c:pt>
                <c:pt idx="14">
                  <c:v>-425.26835507246437</c:v>
                </c:pt>
                <c:pt idx="15">
                  <c:v>-424.87440217391361</c:v>
                </c:pt>
                <c:pt idx="16">
                  <c:v>-424.48044927536284</c:v>
                </c:pt>
                <c:pt idx="17">
                  <c:v>-424.08649637681208</c:v>
                </c:pt>
                <c:pt idx="18">
                  <c:v>-423.69254347826131</c:v>
                </c:pt>
                <c:pt idx="19">
                  <c:v>-423.29859057971055</c:v>
                </c:pt>
                <c:pt idx="20">
                  <c:v>-422.90463768115978</c:v>
                </c:pt>
                <c:pt idx="21">
                  <c:v>-422.51068478260902</c:v>
                </c:pt>
                <c:pt idx="22">
                  <c:v>-422.11673188405825</c:v>
                </c:pt>
                <c:pt idx="23">
                  <c:v>-421.72277898550749</c:v>
                </c:pt>
                <c:pt idx="24">
                  <c:v>-421.32882608695672</c:v>
                </c:pt>
                <c:pt idx="25">
                  <c:v>-420.93487318840596</c:v>
                </c:pt>
                <c:pt idx="26">
                  <c:v>-420.54092028985519</c:v>
                </c:pt>
                <c:pt idx="27">
                  <c:v>-420.14696739130443</c:v>
                </c:pt>
                <c:pt idx="28">
                  <c:v>-419.75301449275366</c:v>
                </c:pt>
                <c:pt idx="29">
                  <c:v>-419.3590615942029</c:v>
                </c:pt>
                <c:pt idx="30">
                  <c:v>-418.96510869565259</c:v>
                </c:pt>
                <c:pt idx="31">
                  <c:v>-417.715666666667</c:v>
                </c:pt>
                <c:pt idx="32">
                  <c:v>-416.46622463768142</c:v>
                </c:pt>
                <c:pt idx="33">
                  <c:v>-415.21678260869584</c:v>
                </c:pt>
                <c:pt idx="34">
                  <c:v>-413.96734057971025</c:v>
                </c:pt>
                <c:pt idx="35">
                  <c:v>-412.71789855072467</c:v>
                </c:pt>
                <c:pt idx="36">
                  <c:v>-411.46845652173909</c:v>
                </c:pt>
                <c:pt idx="37">
                  <c:v>-410.2190144927535</c:v>
                </c:pt>
                <c:pt idx="38">
                  <c:v>-408.96957246376792</c:v>
                </c:pt>
                <c:pt idx="39">
                  <c:v>-407.72013043478233</c:v>
                </c:pt>
                <c:pt idx="40">
                  <c:v>-406.47068840579675</c:v>
                </c:pt>
                <c:pt idx="41">
                  <c:v>-405.22124637681117</c:v>
                </c:pt>
                <c:pt idx="42">
                  <c:v>-403.97180434782558</c:v>
                </c:pt>
                <c:pt idx="43">
                  <c:v>-402.72236231884</c:v>
                </c:pt>
                <c:pt idx="44">
                  <c:v>-401.47292028985441</c:v>
                </c:pt>
                <c:pt idx="45">
                  <c:v>-400.22347826086883</c:v>
                </c:pt>
                <c:pt idx="46">
                  <c:v>-398.97403623188325</c:v>
                </c:pt>
                <c:pt idx="47">
                  <c:v>-397.72459420289766</c:v>
                </c:pt>
                <c:pt idx="48">
                  <c:v>-396.47515217391208</c:v>
                </c:pt>
                <c:pt idx="49">
                  <c:v>-395.2257101449265</c:v>
                </c:pt>
                <c:pt idx="50">
                  <c:v>-393.97626811594091</c:v>
                </c:pt>
                <c:pt idx="51">
                  <c:v>-392.72682608695533</c:v>
                </c:pt>
                <c:pt idx="52">
                  <c:v>-391.47738405796974</c:v>
                </c:pt>
                <c:pt idx="53">
                  <c:v>-390.22794202898416</c:v>
                </c:pt>
                <c:pt idx="54">
                  <c:v>-388.97849999999858</c:v>
                </c:pt>
                <c:pt idx="55">
                  <c:v>-387.72905797101299</c:v>
                </c:pt>
                <c:pt idx="56">
                  <c:v>-386.47961594202741</c:v>
                </c:pt>
                <c:pt idx="57">
                  <c:v>-385.23017391304182</c:v>
                </c:pt>
                <c:pt idx="58">
                  <c:v>-383.98073188405624</c:v>
                </c:pt>
                <c:pt idx="59">
                  <c:v>-382.73128985507066</c:v>
                </c:pt>
                <c:pt idx="60">
                  <c:v>-381.48184782608541</c:v>
                </c:pt>
                <c:pt idx="61">
                  <c:v>-379.84035869565071</c:v>
                </c:pt>
                <c:pt idx="62">
                  <c:v>-378.198869565216</c:v>
                </c:pt>
                <c:pt idx="63">
                  <c:v>-376.55738043478129</c:v>
                </c:pt>
                <c:pt idx="64">
                  <c:v>-374.91589130434659</c:v>
                </c:pt>
                <c:pt idx="65">
                  <c:v>-373.27440217391188</c:v>
                </c:pt>
                <c:pt idx="66">
                  <c:v>-371.63291304347717</c:v>
                </c:pt>
                <c:pt idx="67">
                  <c:v>-369.99142391304247</c:v>
                </c:pt>
                <c:pt idx="68">
                  <c:v>-368.34993478260776</c:v>
                </c:pt>
                <c:pt idx="69">
                  <c:v>-366.70844565217305</c:v>
                </c:pt>
                <c:pt idx="70">
                  <c:v>-365.06695652173835</c:v>
                </c:pt>
                <c:pt idx="71">
                  <c:v>-363.42546739130364</c:v>
                </c:pt>
                <c:pt idx="72">
                  <c:v>-361.78397826086893</c:v>
                </c:pt>
                <c:pt idx="73">
                  <c:v>-360.14248913043423</c:v>
                </c:pt>
                <c:pt idx="74">
                  <c:v>-358.50099999999952</c:v>
                </c:pt>
                <c:pt idx="75">
                  <c:v>-356.85951086956482</c:v>
                </c:pt>
                <c:pt idx="76">
                  <c:v>-355.21802173913011</c:v>
                </c:pt>
                <c:pt idx="77">
                  <c:v>-353.5765326086954</c:v>
                </c:pt>
                <c:pt idx="78">
                  <c:v>-351.9350434782607</c:v>
                </c:pt>
                <c:pt idx="79">
                  <c:v>-350.29355434782599</c:v>
                </c:pt>
                <c:pt idx="80">
                  <c:v>-348.65206521739128</c:v>
                </c:pt>
                <c:pt idx="81">
                  <c:v>-347.01057608695658</c:v>
                </c:pt>
                <c:pt idx="82">
                  <c:v>-345.36908695652187</c:v>
                </c:pt>
                <c:pt idx="83">
                  <c:v>-343.72759782608716</c:v>
                </c:pt>
                <c:pt idx="84">
                  <c:v>-342.08610869565246</c:v>
                </c:pt>
                <c:pt idx="85">
                  <c:v>-340.44461956521775</c:v>
                </c:pt>
                <c:pt idx="86">
                  <c:v>-338.80313043478304</c:v>
                </c:pt>
                <c:pt idx="87">
                  <c:v>-337.16164130434834</c:v>
                </c:pt>
                <c:pt idx="88">
                  <c:v>-335.52015217391363</c:v>
                </c:pt>
                <c:pt idx="89">
                  <c:v>-333.87866304347892</c:v>
                </c:pt>
                <c:pt idx="90">
                  <c:v>-332.23717391304444</c:v>
                </c:pt>
                <c:pt idx="91">
                  <c:v>-331.09050362318931</c:v>
                </c:pt>
                <c:pt idx="92">
                  <c:v>-329.94383333333417</c:v>
                </c:pt>
                <c:pt idx="93">
                  <c:v>-328.79716304347903</c:v>
                </c:pt>
                <c:pt idx="94">
                  <c:v>-327.65049275362389</c:v>
                </c:pt>
                <c:pt idx="95">
                  <c:v>-326.50382246376876</c:v>
                </c:pt>
                <c:pt idx="96">
                  <c:v>-325.35715217391362</c:v>
                </c:pt>
                <c:pt idx="97">
                  <c:v>-324.21048188405848</c:v>
                </c:pt>
                <c:pt idx="98">
                  <c:v>-323.06381159420334</c:v>
                </c:pt>
                <c:pt idx="99">
                  <c:v>-321.91714130434821</c:v>
                </c:pt>
                <c:pt idx="100">
                  <c:v>-320.77047101449307</c:v>
                </c:pt>
                <c:pt idx="101">
                  <c:v>-319.62380072463793</c:v>
                </c:pt>
                <c:pt idx="102">
                  <c:v>-318.47713043478279</c:v>
                </c:pt>
                <c:pt idx="103">
                  <c:v>-317.33046014492766</c:v>
                </c:pt>
                <c:pt idx="104">
                  <c:v>-316.18378985507252</c:v>
                </c:pt>
                <c:pt idx="105">
                  <c:v>-315.03711956521738</c:v>
                </c:pt>
                <c:pt idx="106">
                  <c:v>-313.89044927536224</c:v>
                </c:pt>
                <c:pt idx="107">
                  <c:v>-312.74377898550711</c:v>
                </c:pt>
                <c:pt idx="108">
                  <c:v>-311.59710869565197</c:v>
                </c:pt>
                <c:pt idx="109">
                  <c:v>-310.45043840579683</c:v>
                </c:pt>
                <c:pt idx="110">
                  <c:v>-309.30376811594169</c:v>
                </c:pt>
                <c:pt idx="111">
                  <c:v>-308.15709782608656</c:v>
                </c:pt>
                <c:pt idx="112">
                  <c:v>-307.01042753623142</c:v>
                </c:pt>
                <c:pt idx="113">
                  <c:v>-305.86375724637628</c:v>
                </c:pt>
                <c:pt idx="114">
                  <c:v>-304.71708695652114</c:v>
                </c:pt>
                <c:pt idx="115">
                  <c:v>-303.57041666666601</c:v>
                </c:pt>
                <c:pt idx="116">
                  <c:v>-302.42374637681087</c:v>
                </c:pt>
                <c:pt idx="117">
                  <c:v>-301.27707608695573</c:v>
                </c:pt>
                <c:pt idx="118">
                  <c:v>-300.13040579710059</c:v>
                </c:pt>
                <c:pt idx="119">
                  <c:v>-298.98373550724546</c:v>
                </c:pt>
                <c:pt idx="120">
                  <c:v>-297.83706521739032</c:v>
                </c:pt>
                <c:pt idx="121">
                  <c:v>-296.89279347825993</c:v>
                </c:pt>
                <c:pt idx="122">
                  <c:v>-295.94852173912955</c:v>
                </c:pt>
                <c:pt idx="123">
                  <c:v>-295.00424999999916</c:v>
                </c:pt>
                <c:pt idx="124">
                  <c:v>-294.05997826086877</c:v>
                </c:pt>
                <c:pt idx="125">
                  <c:v>-293.11570652173839</c:v>
                </c:pt>
                <c:pt idx="126">
                  <c:v>-292.171434782608</c:v>
                </c:pt>
                <c:pt idx="127">
                  <c:v>-291.22716304347762</c:v>
                </c:pt>
                <c:pt idx="128">
                  <c:v>-290.28289130434723</c:v>
                </c:pt>
                <c:pt idx="129">
                  <c:v>-289.33861956521685</c:v>
                </c:pt>
                <c:pt idx="130">
                  <c:v>-288.39434782608646</c:v>
                </c:pt>
                <c:pt idx="131">
                  <c:v>-287.45007608695607</c:v>
                </c:pt>
                <c:pt idx="132">
                  <c:v>-286.50580434782569</c:v>
                </c:pt>
                <c:pt idx="133">
                  <c:v>-285.5615326086953</c:v>
                </c:pt>
                <c:pt idx="134">
                  <c:v>-284.61726086956492</c:v>
                </c:pt>
                <c:pt idx="135">
                  <c:v>-283.67298913043453</c:v>
                </c:pt>
                <c:pt idx="136">
                  <c:v>-282.72871739130414</c:v>
                </c:pt>
                <c:pt idx="137">
                  <c:v>-281.78444565217376</c:v>
                </c:pt>
                <c:pt idx="138">
                  <c:v>-280.84017391304337</c:v>
                </c:pt>
                <c:pt idx="139">
                  <c:v>-279.89590217391299</c:v>
                </c:pt>
                <c:pt idx="140">
                  <c:v>-278.9516304347826</c:v>
                </c:pt>
                <c:pt idx="141">
                  <c:v>-278.00735869565221</c:v>
                </c:pt>
                <c:pt idx="142">
                  <c:v>-277.06308695652183</c:v>
                </c:pt>
                <c:pt idx="143">
                  <c:v>-276.11881521739144</c:v>
                </c:pt>
                <c:pt idx="144">
                  <c:v>-275.17454347826106</c:v>
                </c:pt>
                <c:pt idx="145">
                  <c:v>-274.23027173913067</c:v>
                </c:pt>
                <c:pt idx="146">
                  <c:v>-273.28600000000029</c:v>
                </c:pt>
                <c:pt idx="147">
                  <c:v>-272.3417282608699</c:v>
                </c:pt>
                <c:pt idx="148">
                  <c:v>-271.39745652173951</c:v>
                </c:pt>
                <c:pt idx="149">
                  <c:v>-270.45318478260913</c:v>
                </c:pt>
                <c:pt idx="150">
                  <c:v>-269.50891304347806</c:v>
                </c:pt>
                <c:pt idx="151">
                  <c:v>-268.25764130434766</c:v>
                </c:pt>
                <c:pt idx="152">
                  <c:v>-267.00636956521726</c:v>
                </c:pt>
                <c:pt idx="153">
                  <c:v>-265.75509782608685</c:v>
                </c:pt>
                <c:pt idx="154">
                  <c:v>-264.50382608695645</c:v>
                </c:pt>
                <c:pt idx="155">
                  <c:v>-263.25255434782605</c:v>
                </c:pt>
                <c:pt idx="156">
                  <c:v>-262.00128260869565</c:v>
                </c:pt>
                <c:pt idx="157">
                  <c:v>-260.75001086956524</c:v>
                </c:pt>
                <c:pt idx="158">
                  <c:v>-259.49873913043484</c:v>
                </c:pt>
                <c:pt idx="159">
                  <c:v>-258.24746739130444</c:v>
                </c:pt>
                <c:pt idx="160">
                  <c:v>-256.99619565217404</c:v>
                </c:pt>
                <c:pt idx="161">
                  <c:v>-255.74492391304361</c:v>
                </c:pt>
                <c:pt idx="162">
                  <c:v>-254.49365217391318</c:v>
                </c:pt>
                <c:pt idx="163">
                  <c:v>-253.24238043478275</c:v>
                </c:pt>
                <c:pt idx="164">
                  <c:v>-251.99110869565231</c:v>
                </c:pt>
                <c:pt idx="165">
                  <c:v>-250.73983695652188</c:v>
                </c:pt>
                <c:pt idx="166">
                  <c:v>-249.48856521739145</c:v>
                </c:pt>
                <c:pt idx="167">
                  <c:v>-248.23729347826102</c:v>
                </c:pt>
                <c:pt idx="168">
                  <c:v>-246.98602173913059</c:v>
                </c:pt>
                <c:pt idx="169">
                  <c:v>-245.73475000000016</c:v>
                </c:pt>
                <c:pt idx="170">
                  <c:v>-244.48347826086973</c:v>
                </c:pt>
                <c:pt idx="171">
                  <c:v>-243.2322065217393</c:v>
                </c:pt>
                <c:pt idx="172">
                  <c:v>-241.98093478260887</c:v>
                </c:pt>
                <c:pt idx="173">
                  <c:v>-240.72966304347844</c:v>
                </c:pt>
                <c:pt idx="174">
                  <c:v>-239.47839130434801</c:v>
                </c:pt>
                <c:pt idx="175">
                  <c:v>-238.22711956521758</c:v>
                </c:pt>
                <c:pt idx="176">
                  <c:v>-236.97584782608715</c:v>
                </c:pt>
                <c:pt idx="177">
                  <c:v>-235.72457608695672</c:v>
                </c:pt>
                <c:pt idx="178">
                  <c:v>-234.47330434782629</c:v>
                </c:pt>
                <c:pt idx="179">
                  <c:v>-233.22203260869586</c:v>
                </c:pt>
                <c:pt idx="180">
                  <c:v>-231.97076086956531</c:v>
                </c:pt>
                <c:pt idx="181">
                  <c:v>-230.99928985507253</c:v>
                </c:pt>
                <c:pt idx="182">
                  <c:v>-230.02781884057976</c:v>
                </c:pt>
                <c:pt idx="183">
                  <c:v>-229.05634782608698</c:v>
                </c:pt>
                <c:pt idx="184">
                  <c:v>-228.0848768115942</c:v>
                </c:pt>
                <c:pt idx="185">
                  <c:v>-227.11340579710142</c:v>
                </c:pt>
                <c:pt idx="186">
                  <c:v>-226.14193478260864</c:v>
                </c:pt>
                <c:pt idx="187">
                  <c:v>-225.17046376811587</c:v>
                </c:pt>
                <c:pt idx="188">
                  <c:v>-224.19899275362309</c:v>
                </c:pt>
                <c:pt idx="189">
                  <c:v>-223.22752173913031</c:v>
                </c:pt>
                <c:pt idx="190">
                  <c:v>-222.25605072463753</c:v>
                </c:pt>
                <c:pt idx="191">
                  <c:v>-221.28457971014475</c:v>
                </c:pt>
                <c:pt idx="192">
                  <c:v>-220.31310869565198</c:v>
                </c:pt>
                <c:pt idx="193">
                  <c:v>-219.3416376811592</c:v>
                </c:pt>
                <c:pt idx="194">
                  <c:v>-218.37016666666642</c:v>
                </c:pt>
                <c:pt idx="195">
                  <c:v>-217.39869565217364</c:v>
                </c:pt>
                <c:pt idx="196">
                  <c:v>-216.42722463768087</c:v>
                </c:pt>
                <c:pt idx="197">
                  <c:v>-215.45575362318809</c:v>
                </c:pt>
                <c:pt idx="198">
                  <c:v>-214.48428260869531</c:v>
                </c:pt>
                <c:pt idx="199">
                  <c:v>-213.51281159420253</c:v>
                </c:pt>
                <c:pt idx="200">
                  <c:v>-212.54134057970975</c:v>
                </c:pt>
                <c:pt idx="201">
                  <c:v>-211.56986956521698</c:v>
                </c:pt>
                <c:pt idx="202">
                  <c:v>-210.5983985507242</c:v>
                </c:pt>
                <c:pt idx="203">
                  <c:v>-209.62692753623142</c:v>
                </c:pt>
                <c:pt idx="204">
                  <c:v>-208.65545652173864</c:v>
                </c:pt>
                <c:pt idx="205">
                  <c:v>-207.68398550724586</c:v>
                </c:pt>
                <c:pt idx="206">
                  <c:v>-206.71251449275309</c:v>
                </c:pt>
                <c:pt idx="207">
                  <c:v>-205.74104347826031</c:v>
                </c:pt>
                <c:pt idx="208">
                  <c:v>-204.76957246376753</c:v>
                </c:pt>
                <c:pt idx="209">
                  <c:v>-203.79810144927475</c:v>
                </c:pt>
                <c:pt idx="210">
                  <c:v>-202.82663043478237</c:v>
                </c:pt>
                <c:pt idx="211">
                  <c:v>-202.36317028985488</c:v>
                </c:pt>
                <c:pt idx="212">
                  <c:v>-201.89971014492738</c:v>
                </c:pt>
                <c:pt idx="213">
                  <c:v>-201.43624999999989</c:v>
                </c:pt>
                <c:pt idx="214">
                  <c:v>-200.97278985507239</c:v>
                </c:pt>
                <c:pt idx="215">
                  <c:v>-200.5093297101449</c:v>
                </c:pt>
                <c:pt idx="216">
                  <c:v>-200.0458695652174</c:v>
                </c:pt>
                <c:pt idx="217">
                  <c:v>-199.58240942028991</c:v>
                </c:pt>
                <c:pt idx="218">
                  <c:v>-199.11894927536241</c:v>
                </c:pt>
                <c:pt idx="219">
                  <c:v>-198.65548913043492</c:v>
                </c:pt>
                <c:pt idx="220">
                  <c:v>-198.19202898550742</c:v>
                </c:pt>
                <c:pt idx="221">
                  <c:v>-197.72856884057992</c:v>
                </c:pt>
                <c:pt idx="222">
                  <c:v>-197.26510869565243</c:v>
                </c:pt>
                <c:pt idx="223">
                  <c:v>-196.80164855072493</c:v>
                </c:pt>
                <c:pt idx="224">
                  <c:v>-196.33818840579744</c:v>
                </c:pt>
                <c:pt idx="225">
                  <c:v>-195.87472826086994</c:v>
                </c:pt>
                <c:pt idx="226">
                  <c:v>-195.41126811594245</c:v>
                </c:pt>
                <c:pt idx="227">
                  <c:v>-194.94780797101495</c:v>
                </c:pt>
                <c:pt idx="228">
                  <c:v>-194.48434782608746</c:v>
                </c:pt>
                <c:pt idx="229">
                  <c:v>-194.02088768115996</c:v>
                </c:pt>
                <c:pt idx="230">
                  <c:v>-193.55742753623247</c:v>
                </c:pt>
                <c:pt idx="231">
                  <c:v>-193.09396739130497</c:v>
                </c:pt>
                <c:pt idx="232">
                  <c:v>-192.63050724637748</c:v>
                </c:pt>
                <c:pt idx="233">
                  <c:v>-192.16704710144998</c:v>
                </c:pt>
                <c:pt idx="234">
                  <c:v>-191.70358695652249</c:v>
                </c:pt>
                <c:pt idx="235">
                  <c:v>-191.24012681159499</c:v>
                </c:pt>
                <c:pt idx="236">
                  <c:v>-190.7766666666675</c:v>
                </c:pt>
                <c:pt idx="237">
                  <c:v>-190.31320652174</c:v>
                </c:pt>
                <c:pt idx="238">
                  <c:v>-189.8497463768125</c:v>
                </c:pt>
                <c:pt idx="239">
                  <c:v>-189.38628623188501</c:v>
                </c:pt>
                <c:pt idx="240">
                  <c:v>-188.92282608695723</c:v>
                </c:pt>
                <c:pt idx="241">
                  <c:v>-188.86090942029054</c:v>
                </c:pt>
                <c:pt idx="242">
                  <c:v>-188.79899275362385</c:v>
                </c:pt>
                <c:pt idx="243">
                  <c:v>-188.73707608695716</c:v>
                </c:pt>
                <c:pt idx="244">
                  <c:v>-188.67515942029047</c:v>
                </c:pt>
                <c:pt idx="245">
                  <c:v>-188.61324275362378</c:v>
                </c:pt>
                <c:pt idx="246">
                  <c:v>-188.55132608695709</c:v>
                </c:pt>
                <c:pt idx="247">
                  <c:v>-188.4894094202904</c:v>
                </c:pt>
                <c:pt idx="248">
                  <c:v>-188.42749275362371</c:v>
                </c:pt>
                <c:pt idx="249">
                  <c:v>-188.36557608695702</c:v>
                </c:pt>
                <c:pt idx="250">
                  <c:v>-188.30365942029033</c:v>
                </c:pt>
                <c:pt idx="251">
                  <c:v>-188.24174275362364</c:v>
                </c:pt>
                <c:pt idx="252">
                  <c:v>-188.17982608695695</c:v>
                </c:pt>
                <c:pt idx="253">
                  <c:v>-188.11790942029026</c:v>
                </c:pt>
                <c:pt idx="254">
                  <c:v>-188.05599275362357</c:v>
                </c:pt>
                <c:pt idx="255">
                  <c:v>-187.99407608695688</c:v>
                </c:pt>
                <c:pt idx="256">
                  <c:v>-187.93215942029019</c:v>
                </c:pt>
                <c:pt idx="257">
                  <c:v>-187.8702427536235</c:v>
                </c:pt>
                <c:pt idx="258">
                  <c:v>-187.80832608695681</c:v>
                </c:pt>
                <c:pt idx="259">
                  <c:v>-187.74640942029012</c:v>
                </c:pt>
                <c:pt idx="260">
                  <c:v>-187.68449275362343</c:v>
                </c:pt>
                <c:pt idx="261">
                  <c:v>-187.62257608695674</c:v>
                </c:pt>
                <c:pt idx="262">
                  <c:v>-187.56065942029005</c:v>
                </c:pt>
                <c:pt idx="263">
                  <c:v>-187.49874275362336</c:v>
                </c:pt>
                <c:pt idx="264">
                  <c:v>-187.43682608695667</c:v>
                </c:pt>
                <c:pt idx="265">
                  <c:v>-187.37490942028998</c:v>
                </c:pt>
                <c:pt idx="266">
                  <c:v>-187.31299275362329</c:v>
                </c:pt>
                <c:pt idx="267">
                  <c:v>-187.2510760869566</c:v>
                </c:pt>
                <c:pt idx="268">
                  <c:v>-187.18915942028991</c:v>
                </c:pt>
                <c:pt idx="269">
                  <c:v>-187.12724275362322</c:v>
                </c:pt>
                <c:pt idx="270">
                  <c:v>-187.06532608695647</c:v>
                </c:pt>
                <c:pt idx="271">
                  <c:v>-186.9670289855072</c:v>
                </c:pt>
                <c:pt idx="272">
                  <c:v>-186.86873188405792</c:v>
                </c:pt>
                <c:pt idx="273">
                  <c:v>-186.77043478260865</c:v>
                </c:pt>
                <c:pt idx="274">
                  <c:v>-186.67213768115937</c:v>
                </c:pt>
                <c:pt idx="275">
                  <c:v>-186.57384057971009</c:v>
                </c:pt>
                <c:pt idx="276">
                  <c:v>-186.47554347826082</c:v>
                </c:pt>
                <c:pt idx="277">
                  <c:v>-186.37724637681154</c:v>
                </c:pt>
                <c:pt idx="278">
                  <c:v>-186.27894927536227</c:v>
                </c:pt>
                <c:pt idx="279">
                  <c:v>-186.18065217391299</c:v>
                </c:pt>
                <c:pt idx="280">
                  <c:v>-186.08235507246371</c:v>
                </c:pt>
                <c:pt idx="281">
                  <c:v>-185.98405797101444</c:v>
                </c:pt>
                <c:pt idx="282">
                  <c:v>-185.88576086956516</c:v>
                </c:pt>
                <c:pt idx="283">
                  <c:v>-185.78746376811588</c:v>
                </c:pt>
                <c:pt idx="284">
                  <c:v>-185.68916666666661</c:v>
                </c:pt>
                <c:pt idx="285">
                  <c:v>-185.59086956521733</c:v>
                </c:pt>
                <c:pt idx="286">
                  <c:v>-185.49257246376806</c:v>
                </c:pt>
                <c:pt idx="287">
                  <c:v>-185.39427536231878</c:v>
                </c:pt>
                <c:pt idx="288">
                  <c:v>-185.2959782608695</c:v>
                </c:pt>
                <c:pt idx="289">
                  <c:v>-185.19768115942023</c:v>
                </c:pt>
                <c:pt idx="290">
                  <c:v>-185.09938405797095</c:v>
                </c:pt>
                <c:pt idx="291">
                  <c:v>-185.00108695652168</c:v>
                </c:pt>
                <c:pt idx="292">
                  <c:v>-184.9027898550724</c:v>
                </c:pt>
                <c:pt idx="293">
                  <c:v>-184.80449275362312</c:v>
                </c:pt>
                <c:pt idx="294">
                  <c:v>-184.70619565217385</c:v>
                </c:pt>
                <c:pt idx="295">
                  <c:v>-184.60789855072457</c:v>
                </c:pt>
                <c:pt idx="296">
                  <c:v>-184.50960144927529</c:v>
                </c:pt>
                <c:pt idx="297">
                  <c:v>-184.41130434782602</c:v>
                </c:pt>
                <c:pt idx="298">
                  <c:v>-184.31300724637674</c:v>
                </c:pt>
                <c:pt idx="299">
                  <c:v>-184.21471014492747</c:v>
                </c:pt>
                <c:pt idx="300">
                  <c:v>-184.11641304347791</c:v>
                </c:pt>
                <c:pt idx="301">
                  <c:v>-184.11030434782575</c:v>
                </c:pt>
                <c:pt idx="302">
                  <c:v>-184.10419565217359</c:v>
                </c:pt>
                <c:pt idx="303">
                  <c:v>-184.09808695652143</c:v>
                </c:pt>
                <c:pt idx="304">
                  <c:v>-184.09197826086927</c:v>
                </c:pt>
                <c:pt idx="305">
                  <c:v>-184.08586956521711</c:v>
                </c:pt>
                <c:pt idx="306">
                  <c:v>-184.07976086956495</c:v>
                </c:pt>
                <c:pt idx="307">
                  <c:v>-184.07365217391279</c:v>
                </c:pt>
                <c:pt idx="308">
                  <c:v>-184.06754347826063</c:v>
                </c:pt>
                <c:pt idx="309">
                  <c:v>-184.06143478260847</c:v>
                </c:pt>
                <c:pt idx="310">
                  <c:v>-184.05532608695631</c:v>
                </c:pt>
                <c:pt idx="311">
                  <c:v>-184.04921739130415</c:v>
                </c:pt>
                <c:pt idx="312">
                  <c:v>-184.04310869565199</c:v>
                </c:pt>
                <c:pt idx="313">
                  <c:v>-184.03699999999984</c:v>
                </c:pt>
                <c:pt idx="314">
                  <c:v>-184.03089130434768</c:v>
                </c:pt>
                <c:pt idx="315">
                  <c:v>-184.02478260869552</c:v>
                </c:pt>
                <c:pt idx="316">
                  <c:v>-184.01867391304336</c:v>
                </c:pt>
                <c:pt idx="317">
                  <c:v>-184.0125652173912</c:v>
                </c:pt>
                <c:pt idx="318">
                  <c:v>-184.00645652173904</c:v>
                </c:pt>
                <c:pt idx="319">
                  <c:v>-184.00034782608688</c:v>
                </c:pt>
                <c:pt idx="320">
                  <c:v>-183.99423913043472</c:v>
                </c:pt>
                <c:pt idx="321">
                  <c:v>-183.98813043478256</c:v>
                </c:pt>
                <c:pt idx="322">
                  <c:v>-183.9820217391304</c:v>
                </c:pt>
                <c:pt idx="323">
                  <c:v>-183.97591304347824</c:v>
                </c:pt>
                <c:pt idx="324">
                  <c:v>-183.96980434782608</c:v>
                </c:pt>
                <c:pt idx="325">
                  <c:v>-183.96369565217393</c:v>
                </c:pt>
                <c:pt idx="326">
                  <c:v>-183.95758695652177</c:v>
                </c:pt>
                <c:pt idx="327">
                  <c:v>-183.95147826086961</c:v>
                </c:pt>
                <c:pt idx="328">
                  <c:v>-183.94536956521745</c:v>
                </c:pt>
                <c:pt idx="329">
                  <c:v>-183.93926086956529</c:v>
                </c:pt>
                <c:pt idx="330">
                  <c:v>-183.93315217391296</c:v>
                </c:pt>
                <c:pt idx="331">
                  <c:v>-186.52355072463757</c:v>
                </c:pt>
                <c:pt idx="332">
                  <c:v>-189.11394927536219</c:v>
                </c:pt>
                <c:pt idx="333">
                  <c:v>-191.7043478260868</c:v>
                </c:pt>
                <c:pt idx="334">
                  <c:v>-194.29474637681142</c:v>
                </c:pt>
                <c:pt idx="335">
                  <c:v>-196.88514492753603</c:v>
                </c:pt>
                <c:pt idx="336">
                  <c:v>-199.47554347826065</c:v>
                </c:pt>
                <c:pt idx="337">
                  <c:v>-202.06594202898526</c:v>
                </c:pt>
                <c:pt idx="338">
                  <c:v>-204.65634057970988</c:v>
                </c:pt>
                <c:pt idx="339">
                  <c:v>-207.24673913043449</c:v>
                </c:pt>
                <c:pt idx="340">
                  <c:v>-209.83713768115911</c:v>
                </c:pt>
                <c:pt idx="341">
                  <c:v>-212.42753623188372</c:v>
                </c:pt>
                <c:pt idx="342">
                  <c:v>-215.01793478260834</c:v>
                </c:pt>
                <c:pt idx="343">
                  <c:v>-217.60833333333295</c:v>
                </c:pt>
                <c:pt idx="344">
                  <c:v>-220.19873188405757</c:v>
                </c:pt>
                <c:pt idx="345">
                  <c:v>-222.78913043478218</c:v>
                </c:pt>
                <c:pt idx="346">
                  <c:v>-225.37952898550679</c:v>
                </c:pt>
                <c:pt idx="347">
                  <c:v>-227.96992753623141</c:v>
                </c:pt>
                <c:pt idx="348">
                  <c:v>-230.56032608695602</c:v>
                </c:pt>
                <c:pt idx="349">
                  <c:v>-233.15072463768064</c:v>
                </c:pt>
                <c:pt idx="350">
                  <c:v>-235.74112318840525</c:v>
                </c:pt>
                <c:pt idx="351">
                  <c:v>-238.33152173912987</c:v>
                </c:pt>
                <c:pt idx="352">
                  <c:v>-240.92192028985448</c:v>
                </c:pt>
                <c:pt idx="353">
                  <c:v>-243.5123188405791</c:v>
                </c:pt>
                <c:pt idx="354">
                  <c:v>-246.10271739130371</c:v>
                </c:pt>
                <c:pt idx="355">
                  <c:v>-248.69311594202833</c:v>
                </c:pt>
                <c:pt idx="356">
                  <c:v>-251.28351449275294</c:v>
                </c:pt>
                <c:pt idx="357">
                  <c:v>-253.87391304347756</c:v>
                </c:pt>
                <c:pt idx="358">
                  <c:v>-256.46431159420217</c:v>
                </c:pt>
                <c:pt idx="359">
                  <c:v>-259.05471014492679</c:v>
                </c:pt>
                <c:pt idx="360">
                  <c:v>-261.64510869565152</c:v>
                </c:pt>
                <c:pt idx="361">
                  <c:v>-265.26007971014428</c:v>
                </c:pt>
                <c:pt idx="362">
                  <c:v>-268.87505072463705</c:v>
                </c:pt>
                <c:pt idx="363">
                  <c:v>-272.49002173912982</c:v>
                </c:pt>
                <c:pt idx="364">
                  <c:v>-276.10499275362258</c:v>
                </c:pt>
                <c:pt idx="365">
                  <c:v>-279.71996376811535</c:v>
                </c:pt>
                <c:pt idx="366">
                  <c:v>-283.33493478260812</c:v>
                </c:pt>
                <c:pt idx="367">
                  <c:v>-286.94990579710088</c:v>
                </c:pt>
                <c:pt idx="368">
                  <c:v>-290.56487681159365</c:v>
                </c:pt>
                <c:pt idx="369">
                  <c:v>-294.17984782608642</c:v>
                </c:pt>
                <c:pt idx="370">
                  <c:v>-297.79481884057918</c:v>
                </c:pt>
                <c:pt idx="371">
                  <c:v>-301.40978985507195</c:v>
                </c:pt>
                <c:pt idx="372">
                  <c:v>-305.02476086956472</c:v>
                </c:pt>
                <c:pt idx="373">
                  <c:v>-308.63973188405748</c:v>
                </c:pt>
                <c:pt idx="374">
                  <c:v>-312.25470289855025</c:v>
                </c:pt>
                <c:pt idx="375">
                  <c:v>-315.86967391304302</c:v>
                </c:pt>
                <c:pt idx="376">
                  <c:v>-319.48464492753578</c:v>
                </c:pt>
                <c:pt idx="377">
                  <c:v>-323.09961594202855</c:v>
                </c:pt>
                <c:pt idx="378">
                  <c:v>-326.71458695652132</c:v>
                </c:pt>
                <c:pt idx="379">
                  <c:v>-330.32955797101408</c:v>
                </c:pt>
                <c:pt idx="380">
                  <c:v>-333.94452898550685</c:v>
                </c:pt>
                <c:pt idx="381">
                  <c:v>-337.55949999999962</c:v>
                </c:pt>
                <c:pt idx="382">
                  <c:v>-341.17447101449238</c:v>
                </c:pt>
                <c:pt idx="383">
                  <c:v>-344.78944202898515</c:v>
                </c:pt>
                <c:pt idx="384">
                  <c:v>-348.40441304347792</c:v>
                </c:pt>
                <c:pt idx="385">
                  <c:v>-352.01938405797068</c:v>
                </c:pt>
                <c:pt idx="386">
                  <c:v>-355.63435507246345</c:v>
                </c:pt>
                <c:pt idx="387">
                  <c:v>-359.24932608695622</c:v>
                </c:pt>
                <c:pt idx="388">
                  <c:v>-362.86429710144898</c:v>
                </c:pt>
                <c:pt idx="389">
                  <c:v>-366.47926811594175</c:v>
                </c:pt>
                <c:pt idx="390">
                  <c:v>-370.09423913043429</c:v>
                </c:pt>
                <c:pt idx="391">
                  <c:v>-375.77225362318796</c:v>
                </c:pt>
                <c:pt idx="392">
                  <c:v>-381.45026811594164</c:v>
                </c:pt>
                <c:pt idx="393">
                  <c:v>-387.12828260869532</c:v>
                </c:pt>
                <c:pt idx="394">
                  <c:v>-392.80629710144899</c:v>
                </c:pt>
                <c:pt idx="395">
                  <c:v>-398.48431159420267</c:v>
                </c:pt>
                <c:pt idx="396">
                  <c:v>-404.16232608695634</c:v>
                </c:pt>
                <c:pt idx="397">
                  <c:v>-409.84034057971002</c:v>
                </c:pt>
                <c:pt idx="398">
                  <c:v>-415.51835507246369</c:v>
                </c:pt>
                <c:pt idx="399">
                  <c:v>-421.19636956521737</c:v>
                </c:pt>
                <c:pt idx="400">
                  <c:v>-426.87438405797104</c:v>
                </c:pt>
                <c:pt idx="401">
                  <c:v>-432.55239855072472</c:v>
                </c:pt>
                <c:pt idx="402">
                  <c:v>-438.23041304347839</c:v>
                </c:pt>
                <c:pt idx="403">
                  <c:v>-443.90842753623207</c:v>
                </c:pt>
                <c:pt idx="404">
                  <c:v>-449.58644202898574</c:v>
                </c:pt>
                <c:pt idx="405">
                  <c:v>-455.26445652173942</c:v>
                </c:pt>
                <c:pt idx="406">
                  <c:v>-460.94247101449309</c:v>
                </c:pt>
                <c:pt idx="407">
                  <c:v>-466.62048550724677</c:v>
                </c:pt>
                <c:pt idx="408">
                  <c:v>-472.29850000000044</c:v>
                </c:pt>
                <c:pt idx="409">
                  <c:v>-477.97651449275412</c:v>
                </c:pt>
                <c:pt idx="410">
                  <c:v>-483.6545289855078</c:v>
                </c:pt>
                <c:pt idx="411">
                  <c:v>-489.33254347826147</c:v>
                </c:pt>
                <c:pt idx="412">
                  <c:v>-495.01055797101515</c:v>
                </c:pt>
                <c:pt idx="413">
                  <c:v>-500.68857246376882</c:v>
                </c:pt>
                <c:pt idx="414">
                  <c:v>-506.3665869565225</c:v>
                </c:pt>
                <c:pt idx="415">
                  <c:v>-512.04460144927623</c:v>
                </c:pt>
                <c:pt idx="416">
                  <c:v>-517.72261594202996</c:v>
                </c:pt>
                <c:pt idx="417">
                  <c:v>-523.40063043478369</c:v>
                </c:pt>
                <c:pt idx="418">
                  <c:v>-529.07864492753743</c:v>
                </c:pt>
                <c:pt idx="419">
                  <c:v>-534.75665942029116</c:v>
                </c:pt>
                <c:pt idx="420">
                  <c:v>-540.43467391304534</c:v>
                </c:pt>
                <c:pt idx="421">
                  <c:v>-545.35393478261051</c:v>
                </c:pt>
                <c:pt idx="422">
                  <c:v>-550.27319565217567</c:v>
                </c:pt>
                <c:pt idx="423">
                  <c:v>-555.19245652174084</c:v>
                </c:pt>
                <c:pt idx="424">
                  <c:v>-560.111717391306</c:v>
                </c:pt>
                <c:pt idx="425">
                  <c:v>-565.03097826087117</c:v>
                </c:pt>
                <c:pt idx="426">
                  <c:v>-569.95023913043633</c:v>
                </c:pt>
                <c:pt idx="427">
                  <c:v>-574.86950000000149</c:v>
                </c:pt>
                <c:pt idx="428">
                  <c:v>-579.78876086956666</c:v>
                </c:pt>
                <c:pt idx="429">
                  <c:v>-584.70802173913182</c:v>
                </c:pt>
                <c:pt idx="430">
                  <c:v>-589.62728260869699</c:v>
                </c:pt>
                <c:pt idx="431">
                  <c:v>-594.54654347826215</c:v>
                </c:pt>
                <c:pt idx="432">
                  <c:v>-599.46580434782732</c:v>
                </c:pt>
                <c:pt idx="433">
                  <c:v>-604.38506521739248</c:v>
                </c:pt>
                <c:pt idx="434">
                  <c:v>-609.30432608695764</c:v>
                </c:pt>
                <c:pt idx="435">
                  <c:v>-614.22358695652281</c:v>
                </c:pt>
                <c:pt idx="436">
                  <c:v>-619.14284782608797</c:v>
                </c:pt>
                <c:pt idx="437">
                  <c:v>-624.06210869565314</c:v>
                </c:pt>
                <c:pt idx="438">
                  <c:v>-628.9813695652183</c:v>
                </c:pt>
                <c:pt idx="439">
                  <c:v>-633.90063043478347</c:v>
                </c:pt>
                <c:pt idx="440">
                  <c:v>-638.81989130434863</c:v>
                </c:pt>
                <c:pt idx="441">
                  <c:v>-643.73915217391379</c:v>
                </c:pt>
                <c:pt idx="442">
                  <c:v>-648.65841304347896</c:v>
                </c:pt>
                <c:pt idx="443">
                  <c:v>-653.57767391304412</c:v>
                </c:pt>
                <c:pt idx="444">
                  <c:v>-658.49693478260929</c:v>
                </c:pt>
                <c:pt idx="445">
                  <c:v>-663.41619565217445</c:v>
                </c:pt>
                <c:pt idx="446">
                  <c:v>-668.33545652173962</c:v>
                </c:pt>
                <c:pt idx="447">
                  <c:v>-673.25471739130478</c:v>
                </c:pt>
                <c:pt idx="448">
                  <c:v>-678.17397826086994</c:v>
                </c:pt>
                <c:pt idx="449">
                  <c:v>-683.09323913043511</c:v>
                </c:pt>
                <c:pt idx="450">
                  <c:v>-688.01250000000118</c:v>
                </c:pt>
                <c:pt idx="451">
                  <c:v>-689.24602536231998</c:v>
                </c:pt>
                <c:pt idx="452">
                  <c:v>-690.47955072463878</c:v>
                </c:pt>
                <c:pt idx="453">
                  <c:v>-691.71307608695759</c:v>
                </c:pt>
                <c:pt idx="454">
                  <c:v>-692.94660144927639</c:v>
                </c:pt>
                <c:pt idx="455">
                  <c:v>-694.18012681159519</c:v>
                </c:pt>
                <c:pt idx="456">
                  <c:v>-695.41365217391399</c:v>
                </c:pt>
                <c:pt idx="457">
                  <c:v>-696.64717753623279</c:v>
                </c:pt>
                <c:pt idx="458">
                  <c:v>-697.88070289855159</c:v>
                </c:pt>
                <c:pt idx="459">
                  <c:v>-699.11422826087039</c:v>
                </c:pt>
                <c:pt idx="460">
                  <c:v>-700.34775362318919</c:v>
                </c:pt>
                <c:pt idx="461">
                  <c:v>-701.58127898550799</c:v>
                </c:pt>
                <c:pt idx="462">
                  <c:v>-702.81480434782679</c:v>
                </c:pt>
                <c:pt idx="463">
                  <c:v>-704.04832971014559</c:v>
                </c:pt>
                <c:pt idx="464">
                  <c:v>-705.2818550724644</c:v>
                </c:pt>
                <c:pt idx="465">
                  <c:v>-706.5153804347832</c:v>
                </c:pt>
                <c:pt idx="466">
                  <c:v>-707.748905797102</c:v>
                </c:pt>
                <c:pt idx="467">
                  <c:v>-708.9824311594208</c:v>
                </c:pt>
                <c:pt idx="468">
                  <c:v>-710.2159565217396</c:v>
                </c:pt>
                <c:pt idx="469">
                  <c:v>-711.4494818840584</c:v>
                </c:pt>
                <c:pt idx="470">
                  <c:v>-712.6830072463772</c:v>
                </c:pt>
                <c:pt idx="471">
                  <c:v>-713.916532608696</c:v>
                </c:pt>
                <c:pt idx="472">
                  <c:v>-715.1500579710148</c:v>
                </c:pt>
                <c:pt idx="473">
                  <c:v>-716.3835833333336</c:v>
                </c:pt>
                <c:pt idx="474">
                  <c:v>-717.61710869565241</c:v>
                </c:pt>
                <c:pt idx="475">
                  <c:v>-718.85063405797121</c:v>
                </c:pt>
                <c:pt idx="476">
                  <c:v>-720.08415942029001</c:v>
                </c:pt>
                <c:pt idx="477">
                  <c:v>-721.31768478260881</c:v>
                </c:pt>
                <c:pt idx="478">
                  <c:v>-722.55121014492761</c:v>
                </c:pt>
                <c:pt idx="479">
                  <c:v>-723.78473550724641</c:v>
                </c:pt>
                <c:pt idx="480">
                  <c:v>-725.0182608695643</c:v>
                </c:pt>
                <c:pt idx="481">
                  <c:v>-722.62552536231806</c:v>
                </c:pt>
                <c:pt idx="482">
                  <c:v>-720.23278985507181</c:v>
                </c:pt>
                <c:pt idx="483">
                  <c:v>-717.84005434782557</c:v>
                </c:pt>
                <c:pt idx="484">
                  <c:v>-715.44731884057933</c:v>
                </c:pt>
                <c:pt idx="485">
                  <c:v>-713.05458333333308</c:v>
                </c:pt>
                <c:pt idx="486">
                  <c:v>-710.66184782608684</c:v>
                </c:pt>
                <c:pt idx="487">
                  <c:v>-708.2691123188406</c:v>
                </c:pt>
                <c:pt idx="488">
                  <c:v>-705.87637681159435</c:v>
                </c:pt>
                <c:pt idx="489">
                  <c:v>-703.48364130434811</c:v>
                </c:pt>
                <c:pt idx="490">
                  <c:v>-701.09090579710187</c:v>
                </c:pt>
                <c:pt idx="491">
                  <c:v>-698.69817028985563</c:v>
                </c:pt>
                <c:pt idx="492">
                  <c:v>-696.30543478260938</c:v>
                </c:pt>
                <c:pt idx="493">
                  <c:v>-693.91269927536314</c:v>
                </c:pt>
                <c:pt idx="494">
                  <c:v>-691.5199637681169</c:v>
                </c:pt>
                <c:pt idx="495">
                  <c:v>-689.12722826087065</c:v>
                </c:pt>
                <c:pt idx="496">
                  <c:v>-686.73449275362441</c:v>
                </c:pt>
                <c:pt idx="497">
                  <c:v>-684.34175724637817</c:v>
                </c:pt>
                <c:pt idx="498">
                  <c:v>-681.94902173913192</c:v>
                </c:pt>
                <c:pt idx="499">
                  <c:v>-679.55628623188568</c:v>
                </c:pt>
                <c:pt idx="500">
                  <c:v>-677.16355072463944</c:v>
                </c:pt>
                <c:pt idx="501">
                  <c:v>-674.77081521739319</c:v>
                </c:pt>
                <c:pt idx="502">
                  <c:v>-672.37807971014695</c:v>
                </c:pt>
                <c:pt idx="503">
                  <c:v>-669.98534420290071</c:v>
                </c:pt>
                <c:pt idx="504">
                  <c:v>-667.59260869565446</c:v>
                </c:pt>
                <c:pt idx="505">
                  <c:v>-665.19987318840822</c:v>
                </c:pt>
                <c:pt idx="506">
                  <c:v>-662.80713768116198</c:v>
                </c:pt>
                <c:pt idx="507">
                  <c:v>-660.41440217391573</c:v>
                </c:pt>
                <c:pt idx="508">
                  <c:v>-658.02166666666949</c:v>
                </c:pt>
                <c:pt idx="509">
                  <c:v>-655.62893115942325</c:v>
                </c:pt>
                <c:pt idx="510">
                  <c:v>-653.23619565217655</c:v>
                </c:pt>
                <c:pt idx="511">
                  <c:v>-651.12094927536486</c:v>
                </c:pt>
                <c:pt idx="512">
                  <c:v>-649.00570289855318</c:v>
                </c:pt>
                <c:pt idx="513">
                  <c:v>-646.8904565217415</c:v>
                </c:pt>
                <c:pt idx="514">
                  <c:v>-644.77521014492982</c:v>
                </c:pt>
                <c:pt idx="515">
                  <c:v>-642.65996376811813</c:v>
                </c:pt>
                <c:pt idx="516">
                  <c:v>-640.54471739130645</c:v>
                </c:pt>
                <c:pt idx="517">
                  <c:v>-638.42947101449477</c:v>
                </c:pt>
                <c:pt idx="518">
                  <c:v>-636.31422463768308</c:v>
                </c:pt>
                <c:pt idx="519">
                  <c:v>-634.1989782608714</c:v>
                </c:pt>
                <c:pt idx="520">
                  <c:v>-632.08373188405972</c:v>
                </c:pt>
                <c:pt idx="521">
                  <c:v>-629.96848550724803</c:v>
                </c:pt>
                <c:pt idx="522">
                  <c:v>-627.85323913043635</c:v>
                </c:pt>
                <c:pt idx="523">
                  <c:v>-625.73799275362467</c:v>
                </c:pt>
                <c:pt idx="524">
                  <c:v>-623.62274637681298</c:v>
                </c:pt>
                <c:pt idx="525">
                  <c:v>-621.5075000000013</c:v>
                </c:pt>
                <c:pt idx="526">
                  <c:v>-619.39225362318962</c:v>
                </c:pt>
                <c:pt idx="527">
                  <c:v>-617.27700724637793</c:v>
                </c:pt>
                <c:pt idx="528">
                  <c:v>-615.16176086956625</c:v>
                </c:pt>
                <c:pt idx="529">
                  <c:v>-613.04651449275457</c:v>
                </c:pt>
                <c:pt idx="530">
                  <c:v>-610.93126811594288</c:v>
                </c:pt>
                <c:pt idx="531">
                  <c:v>-608.8160217391312</c:v>
                </c:pt>
                <c:pt idx="532">
                  <c:v>-606.70077536231952</c:v>
                </c:pt>
                <c:pt idx="533">
                  <c:v>-604.58552898550784</c:v>
                </c:pt>
                <c:pt idx="534">
                  <c:v>-602.47028260869615</c:v>
                </c:pt>
                <c:pt idx="535">
                  <c:v>-600.35503623188447</c:v>
                </c:pt>
                <c:pt idx="536">
                  <c:v>-598.23978985507279</c:v>
                </c:pt>
                <c:pt idx="537">
                  <c:v>-596.1245434782611</c:v>
                </c:pt>
                <c:pt idx="538">
                  <c:v>-594.00929710144942</c:v>
                </c:pt>
                <c:pt idx="539">
                  <c:v>-591.89405072463774</c:v>
                </c:pt>
                <c:pt idx="540">
                  <c:v>-589.77880434782674</c:v>
                </c:pt>
                <c:pt idx="541">
                  <c:v>-588.38000362318905</c:v>
                </c:pt>
                <c:pt idx="542">
                  <c:v>-586.98120289855137</c:v>
                </c:pt>
                <c:pt idx="543">
                  <c:v>-585.58240217391369</c:v>
                </c:pt>
                <c:pt idx="544">
                  <c:v>-584.18360144927601</c:v>
                </c:pt>
                <c:pt idx="545">
                  <c:v>-582.78480072463833</c:v>
                </c:pt>
                <c:pt idx="546">
                  <c:v>-581.38600000000065</c:v>
                </c:pt>
                <c:pt idx="547">
                  <c:v>-579.98719927536297</c:v>
                </c:pt>
                <c:pt idx="548">
                  <c:v>-578.58839855072529</c:v>
                </c:pt>
                <c:pt idx="549">
                  <c:v>-577.18959782608761</c:v>
                </c:pt>
                <c:pt idx="550">
                  <c:v>-575.79079710144993</c:v>
                </c:pt>
                <c:pt idx="551">
                  <c:v>-574.39199637681224</c:v>
                </c:pt>
                <c:pt idx="552">
                  <c:v>-572.99319565217456</c:v>
                </c:pt>
                <c:pt idx="553">
                  <c:v>-571.59439492753688</c:v>
                </c:pt>
                <c:pt idx="554">
                  <c:v>-570.1955942028992</c:v>
                </c:pt>
                <c:pt idx="555">
                  <c:v>-568.79679347826152</c:v>
                </c:pt>
                <c:pt idx="556">
                  <c:v>-567.39799275362384</c:v>
                </c:pt>
                <c:pt idx="557">
                  <c:v>-565.99919202898616</c:v>
                </c:pt>
                <c:pt idx="558">
                  <c:v>-564.60039130434848</c:v>
                </c:pt>
                <c:pt idx="559">
                  <c:v>-563.2015905797108</c:v>
                </c:pt>
                <c:pt idx="560">
                  <c:v>-561.80278985507312</c:v>
                </c:pt>
                <c:pt idx="561">
                  <c:v>-560.40398913043543</c:v>
                </c:pt>
                <c:pt idx="562">
                  <c:v>-559.00518840579775</c:v>
                </c:pt>
                <c:pt idx="563">
                  <c:v>-557.60638768116007</c:v>
                </c:pt>
                <c:pt idx="564">
                  <c:v>-556.20758695652239</c:v>
                </c:pt>
                <c:pt idx="565">
                  <c:v>-554.80878623188471</c:v>
                </c:pt>
                <c:pt idx="566">
                  <c:v>-553.40998550724703</c:v>
                </c:pt>
                <c:pt idx="567">
                  <c:v>-552.01118478260935</c:v>
                </c:pt>
                <c:pt idx="568">
                  <c:v>-550.61238405797167</c:v>
                </c:pt>
                <c:pt idx="569">
                  <c:v>-549.21358333333399</c:v>
                </c:pt>
                <c:pt idx="570">
                  <c:v>-547.81478260869517</c:v>
                </c:pt>
                <c:pt idx="571">
                  <c:v>-546.00272101449229</c:v>
                </c:pt>
                <c:pt idx="572">
                  <c:v>-544.19065942028942</c:v>
                </c:pt>
                <c:pt idx="573">
                  <c:v>-542.37859782608655</c:v>
                </c:pt>
                <c:pt idx="574">
                  <c:v>-540.56653623188367</c:v>
                </c:pt>
                <c:pt idx="575">
                  <c:v>-538.7544746376808</c:v>
                </c:pt>
                <c:pt idx="576">
                  <c:v>-536.94241304347793</c:v>
                </c:pt>
                <c:pt idx="577">
                  <c:v>-535.13035144927505</c:v>
                </c:pt>
                <c:pt idx="578">
                  <c:v>-533.31828985507218</c:v>
                </c:pt>
                <c:pt idx="579">
                  <c:v>-531.50622826086931</c:v>
                </c:pt>
                <c:pt idx="580">
                  <c:v>-529.69416666666643</c:v>
                </c:pt>
                <c:pt idx="581">
                  <c:v>-527.88210507246356</c:v>
                </c:pt>
                <c:pt idx="582">
                  <c:v>-526.07004347826069</c:v>
                </c:pt>
                <c:pt idx="583">
                  <c:v>-524.25798188405781</c:v>
                </c:pt>
                <c:pt idx="584">
                  <c:v>-522.44592028985494</c:v>
                </c:pt>
                <c:pt idx="585">
                  <c:v>-520.63385869565207</c:v>
                </c:pt>
                <c:pt idx="586">
                  <c:v>-518.82179710144919</c:v>
                </c:pt>
                <c:pt idx="587">
                  <c:v>-517.00973550724632</c:v>
                </c:pt>
                <c:pt idx="588">
                  <c:v>-515.19767391304345</c:v>
                </c:pt>
                <c:pt idx="589">
                  <c:v>-513.38561231884057</c:v>
                </c:pt>
                <c:pt idx="590">
                  <c:v>-511.5735507246377</c:v>
                </c:pt>
                <c:pt idx="591">
                  <c:v>-509.76148913043482</c:v>
                </c:pt>
                <c:pt idx="592">
                  <c:v>-507.94942753623195</c:v>
                </c:pt>
                <c:pt idx="593">
                  <c:v>-506.13736594202908</c:v>
                </c:pt>
                <c:pt idx="594">
                  <c:v>-504.3253043478262</c:v>
                </c:pt>
                <c:pt idx="595">
                  <c:v>-502.51324275362333</c:v>
                </c:pt>
                <c:pt idx="596">
                  <c:v>-500.70118115942046</c:v>
                </c:pt>
                <c:pt idx="597">
                  <c:v>-498.88911956521758</c:v>
                </c:pt>
                <c:pt idx="598">
                  <c:v>-497.07705797101471</c:v>
                </c:pt>
                <c:pt idx="599">
                  <c:v>-495.26499637681184</c:v>
                </c:pt>
                <c:pt idx="600">
                  <c:v>-493.45293478260828</c:v>
                </c:pt>
                <c:pt idx="601">
                  <c:v>-492.36964492753583</c:v>
                </c:pt>
                <c:pt idx="602">
                  <c:v>-491.28635507246338</c:v>
                </c:pt>
                <c:pt idx="603">
                  <c:v>-490.20306521739093</c:v>
                </c:pt>
                <c:pt idx="604">
                  <c:v>-489.11977536231848</c:v>
                </c:pt>
                <c:pt idx="605">
                  <c:v>-488.03648550724603</c:v>
                </c:pt>
                <c:pt idx="606">
                  <c:v>-486.95319565217358</c:v>
                </c:pt>
                <c:pt idx="607">
                  <c:v>-485.86990579710113</c:v>
                </c:pt>
                <c:pt idx="608">
                  <c:v>-484.78661594202867</c:v>
                </c:pt>
                <c:pt idx="609">
                  <c:v>-483.70332608695622</c:v>
                </c:pt>
                <c:pt idx="610">
                  <c:v>-482.62003623188377</c:v>
                </c:pt>
                <c:pt idx="611">
                  <c:v>-481.53674637681132</c:v>
                </c:pt>
                <c:pt idx="612">
                  <c:v>-480.45345652173887</c:v>
                </c:pt>
                <c:pt idx="613">
                  <c:v>-479.37016666666642</c:v>
                </c:pt>
                <c:pt idx="614">
                  <c:v>-478.28687681159397</c:v>
                </c:pt>
                <c:pt idx="615">
                  <c:v>-477.20358695652152</c:v>
                </c:pt>
                <c:pt idx="616">
                  <c:v>-476.12029710144907</c:v>
                </c:pt>
                <c:pt idx="617">
                  <c:v>-475.03700724637662</c:v>
                </c:pt>
                <c:pt idx="618">
                  <c:v>-473.95371739130417</c:v>
                </c:pt>
                <c:pt idx="619">
                  <c:v>-472.87042753623172</c:v>
                </c:pt>
                <c:pt idx="620">
                  <c:v>-471.78713768115927</c:v>
                </c:pt>
                <c:pt idx="621">
                  <c:v>-470.70384782608681</c:v>
                </c:pt>
                <c:pt idx="622">
                  <c:v>-469.62055797101436</c:v>
                </c:pt>
                <c:pt idx="623">
                  <c:v>-468.53726811594191</c:v>
                </c:pt>
                <c:pt idx="624">
                  <c:v>-467.45397826086946</c:v>
                </c:pt>
                <c:pt idx="625">
                  <c:v>-466.37068840579701</c:v>
                </c:pt>
                <c:pt idx="626">
                  <c:v>-465.28739855072456</c:v>
                </c:pt>
                <c:pt idx="627">
                  <c:v>-464.20410869565211</c:v>
                </c:pt>
                <c:pt idx="628">
                  <c:v>-463.12081884057966</c:v>
                </c:pt>
                <c:pt idx="629">
                  <c:v>-462.03752898550721</c:v>
                </c:pt>
                <c:pt idx="630">
                  <c:v>-460.95423913043487</c:v>
                </c:pt>
                <c:pt idx="631">
                  <c:v>-459.34668478260875</c:v>
                </c:pt>
                <c:pt idx="632">
                  <c:v>-457.73913043478262</c:v>
                </c:pt>
                <c:pt idx="633">
                  <c:v>-456.1315760869565</c:v>
                </c:pt>
                <c:pt idx="634">
                  <c:v>-454.52402173913038</c:v>
                </c:pt>
                <c:pt idx="635">
                  <c:v>-452.91646739130425</c:v>
                </c:pt>
                <c:pt idx="636">
                  <c:v>-451.30891304347813</c:v>
                </c:pt>
                <c:pt idx="637">
                  <c:v>-449.701358695652</c:v>
                </c:pt>
                <c:pt idx="638">
                  <c:v>-448.09380434782588</c:v>
                </c:pt>
                <c:pt idx="639">
                  <c:v>-446.48624999999976</c:v>
                </c:pt>
                <c:pt idx="640">
                  <c:v>-444.87869565217363</c:v>
                </c:pt>
                <c:pt idx="641">
                  <c:v>-443.27114130434751</c:v>
                </c:pt>
                <c:pt idx="642">
                  <c:v>-441.66358695652139</c:v>
                </c:pt>
                <c:pt idx="643">
                  <c:v>-440.05603260869526</c:v>
                </c:pt>
                <c:pt idx="644">
                  <c:v>-438.44847826086914</c:v>
                </c:pt>
                <c:pt idx="645">
                  <c:v>-436.84092391304301</c:v>
                </c:pt>
                <c:pt idx="646">
                  <c:v>-435.23336956521689</c:v>
                </c:pt>
                <c:pt idx="647">
                  <c:v>-433.62581521739077</c:v>
                </c:pt>
                <c:pt idx="648">
                  <c:v>-432.01826086956464</c:v>
                </c:pt>
                <c:pt idx="649">
                  <c:v>-430.41070652173852</c:v>
                </c:pt>
                <c:pt idx="650">
                  <c:v>-428.80315217391239</c:v>
                </c:pt>
                <c:pt idx="651">
                  <c:v>-427.19559782608627</c:v>
                </c:pt>
                <c:pt idx="652">
                  <c:v>-425.58804347826015</c:v>
                </c:pt>
                <c:pt idx="653">
                  <c:v>-423.98048913043402</c:v>
                </c:pt>
                <c:pt idx="654">
                  <c:v>-422.3729347826079</c:v>
                </c:pt>
                <c:pt idx="655">
                  <c:v>-420.76538043478178</c:v>
                </c:pt>
                <c:pt idx="656">
                  <c:v>-419.15782608695565</c:v>
                </c:pt>
                <c:pt idx="657">
                  <c:v>-417.55027173912953</c:v>
                </c:pt>
                <c:pt idx="658">
                  <c:v>-415.9427173913034</c:v>
                </c:pt>
                <c:pt idx="659">
                  <c:v>-414.33516304347728</c:v>
                </c:pt>
                <c:pt idx="660">
                  <c:v>-412.72760869565195</c:v>
                </c:pt>
                <c:pt idx="661">
                  <c:v>-412.39449637681139</c:v>
                </c:pt>
                <c:pt idx="662">
                  <c:v>-412.06138405797083</c:v>
                </c:pt>
                <c:pt idx="663">
                  <c:v>-411.72827173913026</c:v>
                </c:pt>
                <c:pt idx="664">
                  <c:v>-411.3951594202897</c:v>
                </c:pt>
                <c:pt idx="665">
                  <c:v>-411.06204710144914</c:v>
                </c:pt>
                <c:pt idx="666">
                  <c:v>-410.72893478260858</c:v>
                </c:pt>
                <c:pt idx="667">
                  <c:v>-410.39582246376801</c:v>
                </c:pt>
                <c:pt idx="668">
                  <c:v>-410.06271014492745</c:v>
                </c:pt>
                <c:pt idx="669">
                  <c:v>-409.72959782608689</c:v>
                </c:pt>
                <c:pt idx="670">
                  <c:v>-409.39648550724633</c:v>
                </c:pt>
                <c:pt idx="671">
                  <c:v>-409.06337318840576</c:v>
                </c:pt>
                <c:pt idx="672">
                  <c:v>-408.7302608695652</c:v>
                </c:pt>
                <c:pt idx="673">
                  <c:v>-408.39714855072464</c:v>
                </c:pt>
                <c:pt idx="674">
                  <c:v>-408.06403623188407</c:v>
                </c:pt>
                <c:pt idx="675">
                  <c:v>-407.73092391304351</c:v>
                </c:pt>
                <c:pt idx="676">
                  <c:v>-407.39781159420295</c:v>
                </c:pt>
                <c:pt idx="677">
                  <c:v>-407.06469927536239</c:v>
                </c:pt>
                <c:pt idx="678">
                  <c:v>-406.73158695652182</c:v>
                </c:pt>
                <c:pt idx="679">
                  <c:v>-406.39847463768126</c:v>
                </c:pt>
                <c:pt idx="680">
                  <c:v>-406.0653623188407</c:v>
                </c:pt>
                <c:pt idx="681">
                  <c:v>-405.73225000000014</c:v>
                </c:pt>
                <c:pt idx="682">
                  <c:v>-405.39913768115957</c:v>
                </c:pt>
                <c:pt idx="683">
                  <c:v>-405.06602536231901</c:v>
                </c:pt>
                <c:pt idx="684">
                  <c:v>-404.73291304347845</c:v>
                </c:pt>
                <c:pt idx="685">
                  <c:v>-404.39980072463788</c:v>
                </c:pt>
                <c:pt idx="686">
                  <c:v>-404.06668840579732</c:v>
                </c:pt>
                <c:pt idx="687">
                  <c:v>-403.73357608695676</c:v>
                </c:pt>
                <c:pt idx="688">
                  <c:v>-403.4004637681162</c:v>
                </c:pt>
                <c:pt idx="689">
                  <c:v>-403.06735144927563</c:v>
                </c:pt>
                <c:pt idx="690">
                  <c:v>-402.73423913043462</c:v>
                </c:pt>
                <c:pt idx="691">
                  <c:v>-402.49425362318823</c:v>
                </c:pt>
                <c:pt idx="692">
                  <c:v>-402.25426811594184</c:v>
                </c:pt>
                <c:pt idx="693">
                  <c:v>-402.01428260869545</c:v>
                </c:pt>
                <c:pt idx="694">
                  <c:v>-401.77429710144906</c:v>
                </c:pt>
                <c:pt idx="695">
                  <c:v>-401.53431159420268</c:v>
                </c:pt>
                <c:pt idx="696">
                  <c:v>-401.29432608695629</c:v>
                </c:pt>
                <c:pt idx="697">
                  <c:v>-401.0543405797099</c:v>
                </c:pt>
                <c:pt idx="698">
                  <c:v>-400.81435507246351</c:v>
                </c:pt>
                <c:pt idx="699">
                  <c:v>-400.57436956521713</c:v>
                </c:pt>
                <c:pt idx="700">
                  <c:v>-400.33438405797074</c:v>
                </c:pt>
                <c:pt idx="701">
                  <c:v>-400.09439855072435</c:v>
                </c:pt>
                <c:pt idx="702">
                  <c:v>-399.85441304347796</c:v>
                </c:pt>
                <c:pt idx="703">
                  <c:v>-399.61442753623157</c:v>
                </c:pt>
                <c:pt idx="704">
                  <c:v>-399.37444202898519</c:v>
                </c:pt>
                <c:pt idx="705">
                  <c:v>-399.1344565217388</c:v>
                </c:pt>
                <c:pt idx="706">
                  <c:v>-398.89447101449241</c:v>
                </c:pt>
                <c:pt idx="707">
                  <c:v>-398.65448550724602</c:v>
                </c:pt>
                <c:pt idx="708">
                  <c:v>-398.41449999999963</c:v>
                </c:pt>
                <c:pt idx="709">
                  <c:v>-398.17451449275325</c:v>
                </c:pt>
                <c:pt idx="710">
                  <c:v>-397.93452898550686</c:v>
                </c:pt>
                <c:pt idx="711">
                  <c:v>-397.69454347826047</c:v>
                </c:pt>
                <c:pt idx="712">
                  <c:v>-397.45455797101408</c:v>
                </c:pt>
                <c:pt idx="713">
                  <c:v>-397.21457246376769</c:v>
                </c:pt>
                <c:pt idx="714">
                  <c:v>-396.97458695652131</c:v>
                </c:pt>
                <c:pt idx="715">
                  <c:v>-396.73460144927492</c:v>
                </c:pt>
                <c:pt idx="716">
                  <c:v>-396.49461594202853</c:v>
                </c:pt>
                <c:pt idx="717">
                  <c:v>-396.25463043478214</c:v>
                </c:pt>
                <c:pt idx="718">
                  <c:v>-396.01464492753576</c:v>
                </c:pt>
                <c:pt idx="719">
                  <c:v>-395.77465942028937</c:v>
                </c:pt>
                <c:pt idx="720">
                  <c:v>-395.53467391304366</c:v>
                </c:pt>
                <c:pt idx="721">
                  <c:v>-394.51564855072479</c:v>
                </c:pt>
                <c:pt idx="722">
                  <c:v>-393.49662318840592</c:v>
                </c:pt>
                <c:pt idx="723">
                  <c:v>-392.47759782608705</c:v>
                </c:pt>
                <c:pt idx="724">
                  <c:v>-391.45857246376818</c:v>
                </c:pt>
                <c:pt idx="725">
                  <c:v>-390.43954710144931</c:v>
                </c:pt>
                <c:pt idx="726">
                  <c:v>-389.42052173913044</c:v>
                </c:pt>
                <c:pt idx="727">
                  <c:v>-388.40149637681156</c:v>
                </c:pt>
                <c:pt idx="728">
                  <c:v>-387.38247101449269</c:v>
                </c:pt>
                <c:pt idx="729">
                  <c:v>-386.36344565217382</c:v>
                </c:pt>
                <c:pt idx="730">
                  <c:v>-385.34442028985495</c:v>
                </c:pt>
                <c:pt idx="731">
                  <c:v>-384.32539492753608</c:v>
                </c:pt>
                <c:pt idx="732">
                  <c:v>-383.30636956521721</c:v>
                </c:pt>
                <c:pt idx="733">
                  <c:v>-382.28734420289834</c:v>
                </c:pt>
                <c:pt idx="734">
                  <c:v>-381.26831884057947</c:v>
                </c:pt>
                <c:pt idx="735">
                  <c:v>-380.2492934782606</c:v>
                </c:pt>
                <c:pt idx="736">
                  <c:v>-379.23026811594173</c:v>
                </c:pt>
                <c:pt idx="737">
                  <c:v>-378.21124275362286</c:v>
                </c:pt>
                <c:pt idx="738">
                  <c:v>-377.19221739130398</c:v>
                </c:pt>
                <c:pt idx="739">
                  <c:v>-376.17319202898511</c:v>
                </c:pt>
                <c:pt idx="740">
                  <c:v>-375.15416666666624</c:v>
                </c:pt>
                <c:pt idx="741">
                  <c:v>-374.13514130434737</c:v>
                </c:pt>
                <c:pt idx="742">
                  <c:v>-373.1161159420285</c:v>
                </c:pt>
                <c:pt idx="743">
                  <c:v>-372.09709057970963</c:v>
                </c:pt>
                <c:pt idx="744">
                  <c:v>-371.07806521739076</c:v>
                </c:pt>
                <c:pt idx="745">
                  <c:v>-370.05903985507189</c:v>
                </c:pt>
                <c:pt idx="746">
                  <c:v>-369.04001449275302</c:v>
                </c:pt>
                <c:pt idx="747">
                  <c:v>-368.02098913043415</c:v>
                </c:pt>
                <c:pt idx="748">
                  <c:v>-367.00196376811527</c:v>
                </c:pt>
                <c:pt idx="749">
                  <c:v>-365.9829384057964</c:v>
                </c:pt>
                <c:pt idx="750">
                  <c:v>-364.96391304347799</c:v>
                </c:pt>
                <c:pt idx="751">
                  <c:v>-364.38614855072439</c:v>
                </c:pt>
                <c:pt idx="752">
                  <c:v>-363.80838405797078</c:v>
                </c:pt>
                <c:pt idx="753">
                  <c:v>-363.23061956521718</c:v>
                </c:pt>
                <c:pt idx="754">
                  <c:v>-362.65285507246358</c:v>
                </c:pt>
                <c:pt idx="755">
                  <c:v>-362.07509057970998</c:v>
                </c:pt>
                <c:pt idx="756">
                  <c:v>-361.49732608695638</c:v>
                </c:pt>
                <c:pt idx="757">
                  <c:v>-360.91956159420278</c:v>
                </c:pt>
                <c:pt idx="758">
                  <c:v>-360.34179710144917</c:v>
                </c:pt>
                <c:pt idx="759">
                  <c:v>-359.76403260869557</c:v>
                </c:pt>
                <c:pt idx="760">
                  <c:v>-359.18626811594197</c:v>
                </c:pt>
                <c:pt idx="761">
                  <c:v>-358.60850362318837</c:v>
                </c:pt>
                <c:pt idx="762">
                  <c:v>-358.03073913043477</c:v>
                </c:pt>
                <c:pt idx="763">
                  <c:v>-357.45297463768117</c:v>
                </c:pt>
                <c:pt idx="764">
                  <c:v>-356.87521014492756</c:v>
                </c:pt>
                <c:pt idx="765">
                  <c:v>-356.29744565217396</c:v>
                </c:pt>
                <c:pt idx="766">
                  <c:v>-355.71968115942036</c:v>
                </c:pt>
                <c:pt idx="767">
                  <c:v>-355.14191666666676</c:v>
                </c:pt>
                <c:pt idx="768">
                  <c:v>-354.56415217391316</c:v>
                </c:pt>
                <c:pt idx="769">
                  <c:v>-353.98638768115956</c:v>
                </c:pt>
                <c:pt idx="770">
                  <c:v>-353.40862318840595</c:v>
                </c:pt>
                <c:pt idx="771">
                  <c:v>-352.83085869565235</c:v>
                </c:pt>
                <c:pt idx="772">
                  <c:v>-352.25309420289875</c:v>
                </c:pt>
                <c:pt idx="773">
                  <c:v>-351.67532971014515</c:v>
                </c:pt>
                <c:pt idx="774">
                  <c:v>-351.09756521739155</c:v>
                </c:pt>
                <c:pt idx="775">
                  <c:v>-350.51980072463795</c:v>
                </c:pt>
                <c:pt idx="776">
                  <c:v>-349.94203623188434</c:v>
                </c:pt>
                <c:pt idx="777">
                  <c:v>-349.36427173913074</c:v>
                </c:pt>
                <c:pt idx="778">
                  <c:v>-348.78650724637714</c:v>
                </c:pt>
                <c:pt idx="779">
                  <c:v>-348.20874275362354</c:v>
                </c:pt>
                <c:pt idx="780">
                  <c:v>-347.63097826086937</c:v>
                </c:pt>
                <c:pt idx="781">
                  <c:v>-347.48821739130415</c:v>
                </c:pt>
                <c:pt idx="782">
                  <c:v>-347.34545652173892</c:v>
                </c:pt>
                <c:pt idx="783">
                  <c:v>-347.2026956521737</c:v>
                </c:pt>
                <c:pt idx="784">
                  <c:v>-347.05993478260848</c:v>
                </c:pt>
                <c:pt idx="785">
                  <c:v>-346.91717391304326</c:v>
                </c:pt>
                <c:pt idx="786">
                  <c:v>-346.77441304347803</c:v>
                </c:pt>
                <c:pt idx="787">
                  <c:v>-346.63165217391281</c:v>
                </c:pt>
                <c:pt idx="788">
                  <c:v>-346.48889130434759</c:v>
                </c:pt>
                <c:pt idx="789">
                  <c:v>-346.34613043478237</c:v>
                </c:pt>
                <c:pt idx="790">
                  <c:v>-346.20336956521714</c:v>
                </c:pt>
                <c:pt idx="791">
                  <c:v>-346.06060869565192</c:v>
                </c:pt>
                <c:pt idx="792">
                  <c:v>-345.9178478260867</c:v>
                </c:pt>
                <c:pt idx="793">
                  <c:v>-345.77508695652148</c:v>
                </c:pt>
                <c:pt idx="794">
                  <c:v>-345.63232608695625</c:v>
                </c:pt>
                <c:pt idx="795">
                  <c:v>-345.48956521739103</c:v>
                </c:pt>
                <c:pt idx="796">
                  <c:v>-345.34680434782581</c:v>
                </c:pt>
                <c:pt idx="797">
                  <c:v>-345.20404347826059</c:v>
                </c:pt>
                <c:pt idx="798">
                  <c:v>-345.06128260869536</c:v>
                </c:pt>
                <c:pt idx="799">
                  <c:v>-344.91852173913014</c:v>
                </c:pt>
                <c:pt idx="800">
                  <c:v>-344.77576086956492</c:v>
                </c:pt>
                <c:pt idx="801">
                  <c:v>-344.6329999999997</c:v>
                </c:pt>
                <c:pt idx="802">
                  <c:v>-344.49023913043447</c:v>
                </c:pt>
                <c:pt idx="803">
                  <c:v>-344.34747826086925</c:v>
                </c:pt>
                <c:pt idx="804">
                  <c:v>-344.20471739130403</c:v>
                </c:pt>
                <c:pt idx="805">
                  <c:v>-344.06195652173881</c:v>
                </c:pt>
                <c:pt idx="806">
                  <c:v>-343.91919565217358</c:v>
                </c:pt>
                <c:pt idx="807">
                  <c:v>-343.77643478260836</c:v>
                </c:pt>
                <c:pt idx="808">
                  <c:v>-343.63367391304314</c:v>
                </c:pt>
                <c:pt idx="809">
                  <c:v>-343.49091304347792</c:v>
                </c:pt>
                <c:pt idx="810">
                  <c:v>-343.34815217391269</c:v>
                </c:pt>
                <c:pt idx="811">
                  <c:v>-343.81412681159389</c:v>
                </c:pt>
                <c:pt idx="812">
                  <c:v>-344.28010144927509</c:v>
                </c:pt>
                <c:pt idx="813">
                  <c:v>-344.74607608695629</c:v>
                </c:pt>
                <c:pt idx="814">
                  <c:v>-345.21205072463749</c:v>
                </c:pt>
                <c:pt idx="815">
                  <c:v>-345.67802536231869</c:v>
                </c:pt>
                <c:pt idx="816">
                  <c:v>-346.14399999999989</c:v>
                </c:pt>
                <c:pt idx="817">
                  <c:v>-346.60997463768109</c:v>
                </c:pt>
                <c:pt idx="818">
                  <c:v>-347.07594927536229</c:v>
                </c:pt>
                <c:pt idx="819">
                  <c:v>-347.54192391304349</c:v>
                </c:pt>
                <c:pt idx="820">
                  <c:v>-348.00789855072469</c:v>
                </c:pt>
                <c:pt idx="821">
                  <c:v>-348.47387318840589</c:v>
                </c:pt>
                <c:pt idx="822">
                  <c:v>-348.93984782608709</c:v>
                </c:pt>
                <c:pt idx="823">
                  <c:v>-349.40582246376829</c:v>
                </c:pt>
                <c:pt idx="824">
                  <c:v>-349.87179710144949</c:v>
                </c:pt>
                <c:pt idx="825">
                  <c:v>-350.33777173913069</c:v>
                </c:pt>
                <c:pt idx="826">
                  <c:v>-350.80374637681189</c:v>
                </c:pt>
                <c:pt idx="827">
                  <c:v>-351.26972101449309</c:v>
                </c:pt>
                <c:pt idx="828">
                  <c:v>-351.73569565217429</c:v>
                </c:pt>
                <c:pt idx="829">
                  <c:v>-352.20167028985549</c:v>
                </c:pt>
                <c:pt idx="830">
                  <c:v>-352.66764492753668</c:v>
                </c:pt>
                <c:pt idx="831">
                  <c:v>-353.13361956521788</c:v>
                </c:pt>
                <c:pt idx="832">
                  <c:v>-353.59959420289908</c:v>
                </c:pt>
                <c:pt idx="833">
                  <c:v>-354.06556884058028</c:v>
                </c:pt>
                <c:pt idx="834">
                  <c:v>-354.53154347826148</c:v>
                </c:pt>
                <c:pt idx="835">
                  <c:v>-354.99751811594268</c:v>
                </c:pt>
                <c:pt idx="836">
                  <c:v>-355.46349275362388</c:v>
                </c:pt>
                <c:pt idx="837">
                  <c:v>-355.92946739130508</c:v>
                </c:pt>
                <c:pt idx="838">
                  <c:v>-356.39544202898628</c:v>
                </c:pt>
                <c:pt idx="839">
                  <c:v>-356.86141666666748</c:v>
                </c:pt>
                <c:pt idx="840">
                  <c:v>-357.32739130434788</c:v>
                </c:pt>
                <c:pt idx="841">
                  <c:v>-357.14564130434786</c:v>
                </c:pt>
                <c:pt idx="842">
                  <c:v>-356.96389130434784</c:v>
                </c:pt>
                <c:pt idx="843">
                  <c:v>-356.78214130434782</c:v>
                </c:pt>
                <c:pt idx="844">
                  <c:v>-356.6003913043478</c:v>
                </c:pt>
                <c:pt idx="845">
                  <c:v>-356.41864130434777</c:v>
                </c:pt>
                <c:pt idx="846">
                  <c:v>-356.23689130434775</c:v>
                </c:pt>
                <c:pt idx="847">
                  <c:v>-356.05514130434773</c:v>
                </c:pt>
                <c:pt idx="848">
                  <c:v>-355.87339130434771</c:v>
                </c:pt>
                <c:pt idx="849">
                  <c:v>-355.69164130434768</c:v>
                </c:pt>
                <c:pt idx="850">
                  <c:v>-355.50989130434766</c:v>
                </c:pt>
                <c:pt idx="851">
                  <c:v>-355.32814130434764</c:v>
                </c:pt>
                <c:pt idx="852">
                  <c:v>-355.14639130434762</c:v>
                </c:pt>
                <c:pt idx="853">
                  <c:v>-354.96464130434759</c:v>
                </c:pt>
                <c:pt idx="854">
                  <c:v>-354.78289130434757</c:v>
                </c:pt>
                <c:pt idx="855">
                  <c:v>-354.60114130434755</c:v>
                </c:pt>
                <c:pt idx="856">
                  <c:v>-354.41939130434753</c:v>
                </c:pt>
                <c:pt idx="857">
                  <c:v>-354.23764130434751</c:v>
                </c:pt>
                <c:pt idx="858">
                  <c:v>-354.05589130434748</c:v>
                </c:pt>
                <c:pt idx="859">
                  <c:v>-353.87414130434746</c:v>
                </c:pt>
                <c:pt idx="860">
                  <c:v>-353.69239130434744</c:v>
                </c:pt>
                <c:pt idx="861">
                  <c:v>-353.51064130434742</c:v>
                </c:pt>
                <c:pt idx="862">
                  <c:v>-353.32889130434739</c:v>
                </c:pt>
                <c:pt idx="863">
                  <c:v>-353.14714130434737</c:v>
                </c:pt>
                <c:pt idx="864">
                  <c:v>-352.96539130434735</c:v>
                </c:pt>
                <c:pt idx="865">
                  <c:v>-352.78364130434733</c:v>
                </c:pt>
                <c:pt idx="866">
                  <c:v>-352.6018913043473</c:v>
                </c:pt>
                <c:pt idx="867">
                  <c:v>-352.42014130434728</c:v>
                </c:pt>
                <c:pt idx="868">
                  <c:v>-352.23839130434726</c:v>
                </c:pt>
                <c:pt idx="869">
                  <c:v>-352.05664130434724</c:v>
                </c:pt>
                <c:pt idx="870">
                  <c:v>-351.87489130434756</c:v>
                </c:pt>
                <c:pt idx="871">
                  <c:v>-353.02543478260844</c:v>
                </c:pt>
                <c:pt idx="872">
                  <c:v>-354.17597826086933</c:v>
                </c:pt>
                <c:pt idx="873">
                  <c:v>-355.32652173913021</c:v>
                </c:pt>
                <c:pt idx="874">
                  <c:v>-356.4770652173911</c:v>
                </c:pt>
                <c:pt idx="875">
                  <c:v>-357.62760869565199</c:v>
                </c:pt>
                <c:pt idx="876">
                  <c:v>-358.77815217391287</c:v>
                </c:pt>
                <c:pt idx="877">
                  <c:v>-359.92869565217376</c:v>
                </c:pt>
                <c:pt idx="878">
                  <c:v>-361.07923913043464</c:v>
                </c:pt>
                <c:pt idx="879">
                  <c:v>-362.22978260869553</c:v>
                </c:pt>
                <c:pt idx="880">
                  <c:v>-363.38032608695642</c:v>
                </c:pt>
                <c:pt idx="881">
                  <c:v>-364.5308695652173</c:v>
                </c:pt>
                <c:pt idx="882">
                  <c:v>-365.68141304347819</c:v>
                </c:pt>
                <c:pt idx="883">
                  <c:v>-366.83195652173907</c:v>
                </c:pt>
                <c:pt idx="884">
                  <c:v>-367.98249999999996</c:v>
                </c:pt>
                <c:pt idx="885">
                  <c:v>-369.13304347826084</c:v>
                </c:pt>
                <c:pt idx="886">
                  <c:v>-370.28358695652173</c:v>
                </c:pt>
                <c:pt idx="887">
                  <c:v>-371.43413043478262</c:v>
                </c:pt>
                <c:pt idx="888">
                  <c:v>-372.5846739130435</c:v>
                </c:pt>
                <c:pt idx="889">
                  <c:v>-373.73521739130439</c:v>
                </c:pt>
                <c:pt idx="890">
                  <c:v>-374.88576086956527</c:v>
                </c:pt>
                <c:pt idx="891">
                  <c:v>-376.03630434782616</c:v>
                </c:pt>
                <c:pt idx="892">
                  <c:v>-377.18684782608705</c:v>
                </c:pt>
                <c:pt idx="893">
                  <c:v>-378.33739130434793</c:v>
                </c:pt>
                <c:pt idx="894">
                  <c:v>-379.48793478260882</c:v>
                </c:pt>
                <c:pt idx="895">
                  <c:v>-380.6384782608697</c:v>
                </c:pt>
                <c:pt idx="896">
                  <c:v>-381.78902173913059</c:v>
                </c:pt>
                <c:pt idx="897">
                  <c:v>-382.93956521739148</c:v>
                </c:pt>
                <c:pt idx="898">
                  <c:v>-384.09010869565236</c:v>
                </c:pt>
                <c:pt idx="899">
                  <c:v>-385.24065217391325</c:v>
                </c:pt>
                <c:pt idx="900">
                  <c:v>-386.39119565217425</c:v>
                </c:pt>
                <c:pt idx="901">
                  <c:v>-386.66101086956553</c:v>
                </c:pt>
                <c:pt idx="902">
                  <c:v>-386.93082608695681</c:v>
                </c:pt>
                <c:pt idx="903">
                  <c:v>-387.2006413043481</c:v>
                </c:pt>
                <c:pt idx="904">
                  <c:v>-387.47045652173938</c:v>
                </c:pt>
                <c:pt idx="905">
                  <c:v>-387.74027173913066</c:v>
                </c:pt>
                <c:pt idx="906">
                  <c:v>-388.01008695652195</c:v>
                </c:pt>
                <c:pt idx="907">
                  <c:v>-388.27990217391323</c:v>
                </c:pt>
                <c:pt idx="908">
                  <c:v>-388.54971739130451</c:v>
                </c:pt>
                <c:pt idx="909">
                  <c:v>-388.81953260869579</c:v>
                </c:pt>
                <c:pt idx="910">
                  <c:v>-389.08934782608708</c:v>
                </c:pt>
                <c:pt idx="911">
                  <c:v>-389.35916304347836</c:v>
                </c:pt>
                <c:pt idx="912">
                  <c:v>-389.62897826086964</c:v>
                </c:pt>
                <c:pt idx="913">
                  <c:v>-389.89879347826093</c:v>
                </c:pt>
                <c:pt idx="914">
                  <c:v>-390.16860869565221</c:v>
                </c:pt>
                <c:pt idx="915">
                  <c:v>-390.43842391304349</c:v>
                </c:pt>
                <c:pt idx="916">
                  <c:v>-390.70823913043478</c:v>
                </c:pt>
                <c:pt idx="917">
                  <c:v>-390.97805434782606</c:v>
                </c:pt>
                <c:pt idx="918">
                  <c:v>-391.24786956521734</c:v>
                </c:pt>
                <c:pt idx="919">
                  <c:v>-391.51768478260863</c:v>
                </c:pt>
                <c:pt idx="920">
                  <c:v>-391.78749999999991</c:v>
                </c:pt>
                <c:pt idx="921">
                  <c:v>-392.05731521739119</c:v>
                </c:pt>
                <c:pt idx="922">
                  <c:v>-392.32713043478248</c:v>
                </c:pt>
                <c:pt idx="923">
                  <c:v>-392.59694565217376</c:v>
                </c:pt>
                <c:pt idx="924">
                  <c:v>-392.86676086956504</c:v>
                </c:pt>
                <c:pt idx="925">
                  <c:v>-393.13657608695632</c:v>
                </c:pt>
                <c:pt idx="926">
                  <c:v>-393.40639130434761</c:v>
                </c:pt>
                <c:pt idx="927">
                  <c:v>-393.67620652173889</c:v>
                </c:pt>
                <c:pt idx="928">
                  <c:v>-393.94602173913017</c:v>
                </c:pt>
                <c:pt idx="929">
                  <c:v>-394.21583695652146</c:v>
                </c:pt>
                <c:pt idx="930">
                  <c:v>-394.48565217391297</c:v>
                </c:pt>
                <c:pt idx="931">
                  <c:v>-396.12677536231877</c:v>
                </c:pt>
                <c:pt idx="932">
                  <c:v>-397.76789855072457</c:v>
                </c:pt>
                <c:pt idx="933">
                  <c:v>-399.40902173913037</c:v>
                </c:pt>
                <c:pt idx="934">
                  <c:v>-401.05014492753617</c:v>
                </c:pt>
                <c:pt idx="935">
                  <c:v>-402.69126811594197</c:v>
                </c:pt>
                <c:pt idx="936">
                  <c:v>-404.33239130434777</c:v>
                </c:pt>
                <c:pt idx="937">
                  <c:v>-405.97351449275357</c:v>
                </c:pt>
                <c:pt idx="938">
                  <c:v>-407.61463768115937</c:v>
                </c:pt>
                <c:pt idx="939">
                  <c:v>-409.25576086956517</c:v>
                </c:pt>
                <c:pt idx="940">
                  <c:v>-410.89688405797096</c:v>
                </c:pt>
                <c:pt idx="941">
                  <c:v>-412.53800724637676</c:v>
                </c:pt>
                <c:pt idx="942">
                  <c:v>-414.17913043478256</c:v>
                </c:pt>
                <c:pt idx="943">
                  <c:v>-415.82025362318836</c:v>
                </c:pt>
                <c:pt idx="944">
                  <c:v>-417.46137681159416</c:v>
                </c:pt>
                <c:pt idx="945">
                  <c:v>-419.10249999999996</c:v>
                </c:pt>
                <c:pt idx="946">
                  <c:v>-420.74362318840576</c:v>
                </c:pt>
                <c:pt idx="947">
                  <c:v>-422.38474637681156</c:v>
                </c:pt>
                <c:pt idx="948">
                  <c:v>-424.02586956521736</c:v>
                </c:pt>
                <c:pt idx="949">
                  <c:v>-425.66699275362316</c:v>
                </c:pt>
                <c:pt idx="950">
                  <c:v>-427.30811594202896</c:v>
                </c:pt>
                <c:pt idx="951">
                  <c:v>-428.94923913043476</c:v>
                </c:pt>
                <c:pt idx="952">
                  <c:v>-430.59036231884056</c:v>
                </c:pt>
                <c:pt idx="953">
                  <c:v>-432.23148550724636</c:v>
                </c:pt>
                <c:pt idx="954">
                  <c:v>-433.87260869565216</c:v>
                </c:pt>
                <c:pt idx="955">
                  <c:v>-435.51373188405796</c:v>
                </c:pt>
                <c:pt idx="956">
                  <c:v>-437.15485507246376</c:v>
                </c:pt>
                <c:pt idx="957">
                  <c:v>-438.79597826086956</c:v>
                </c:pt>
                <c:pt idx="958">
                  <c:v>-440.43710144927536</c:v>
                </c:pt>
                <c:pt idx="959">
                  <c:v>-442.07822463768116</c:v>
                </c:pt>
                <c:pt idx="960">
                  <c:v>-443.71934782608696</c:v>
                </c:pt>
                <c:pt idx="961">
                  <c:v>-443.16971014492759</c:v>
                </c:pt>
                <c:pt idx="962">
                  <c:v>-442.62007246376822</c:v>
                </c:pt>
                <c:pt idx="963">
                  <c:v>-442.07043478260886</c:v>
                </c:pt>
                <c:pt idx="964">
                  <c:v>-441.52079710144949</c:v>
                </c:pt>
                <c:pt idx="965">
                  <c:v>-440.97115942029012</c:v>
                </c:pt>
                <c:pt idx="966">
                  <c:v>-440.42152173913075</c:v>
                </c:pt>
                <c:pt idx="967">
                  <c:v>-439.87188405797139</c:v>
                </c:pt>
                <c:pt idx="968">
                  <c:v>-439.32224637681202</c:v>
                </c:pt>
                <c:pt idx="969">
                  <c:v>-438.77260869565265</c:v>
                </c:pt>
                <c:pt idx="970">
                  <c:v>-438.22297101449328</c:v>
                </c:pt>
                <c:pt idx="971">
                  <c:v>-437.67333333333391</c:v>
                </c:pt>
                <c:pt idx="972">
                  <c:v>-437.12369565217455</c:v>
                </c:pt>
                <c:pt idx="973">
                  <c:v>-436.57405797101518</c:v>
                </c:pt>
                <c:pt idx="974">
                  <c:v>-436.02442028985581</c:v>
                </c:pt>
                <c:pt idx="975">
                  <c:v>-435.47478260869644</c:v>
                </c:pt>
                <c:pt idx="976">
                  <c:v>-434.92514492753708</c:v>
                </c:pt>
                <c:pt idx="977">
                  <c:v>-434.37550724637771</c:v>
                </c:pt>
                <c:pt idx="978">
                  <c:v>-433.82586956521834</c:v>
                </c:pt>
                <c:pt idx="979">
                  <c:v>-433.27623188405897</c:v>
                </c:pt>
                <c:pt idx="980">
                  <c:v>-432.72659420289961</c:v>
                </c:pt>
                <c:pt idx="981">
                  <c:v>-432.17695652174024</c:v>
                </c:pt>
                <c:pt idx="982">
                  <c:v>-431.62731884058087</c:v>
                </c:pt>
                <c:pt idx="983">
                  <c:v>-431.0776811594215</c:v>
                </c:pt>
                <c:pt idx="984">
                  <c:v>-430.52804347826213</c:v>
                </c:pt>
                <c:pt idx="985">
                  <c:v>-429.97840579710277</c:v>
                </c:pt>
                <c:pt idx="986">
                  <c:v>-429.4287681159434</c:v>
                </c:pt>
                <c:pt idx="987">
                  <c:v>-428.87913043478403</c:v>
                </c:pt>
                <c:pt idx="988">
                  <c:v>-428.32949275362466</c:v>
                </c:pt>
                <c:pt idx="989">
                  <c:v>-427.7798550724653</c:v>
                </c:pt>
                <c:pt idx="990">
                  <c:v>-427.23021739130513</c:v>
                </c:pt>
                <c:pt idx="991">
                  <c:v>-426.23957246376887</c:v>
                </c:pt>
                <c:pt idx="992">
                  <c:v>-425.2489275362326</c:v>
                </c:pt>
                <c:pt idx="993">
                  <c:v>-424.25828260869633</c:v>
                </c:pt>
                <c:pt idx="994">
                  <c:v>-423.26763768116007</c:v>
                </c:pt>
                <c:pt idx="995">
                  <c:v>-422.2769927536238</c:v>
                </c:pt>
                <c:pt idx="996">
                  <c:v>-421.28634782608754</c:v>
                </c:pt>
                <c:pt idx="997">
                  <c:v>-420.29570289855127</c:v>
                </c:pt>
                <c:pt idx="998">
                  <c:v>-419.305057971015</c:v>
                </c:pt>
                <c:pt idx="999">
                  <c:v>-418.31441304347874</c:v>
                </c:pt>
                <c:pt idx="1000">
                  <c:v>-417.32376811594247</c:v>
                </c:pt>
                <c:pt idx="1001">
                  <c:v>-416.3331231884062</c:v>
                </c:pt>
                <c:pt idx="1002">
                  <c:v>-415.34247826086994</c:v>
                </c:pt>
                <c:pt idx="1003">
                  <c:v>-414.35183333333367</c:v>
                </c:pt>
                <c:pt idx="1004">
                  <c:v>-413.36118840579741</c:v>
                </c:pt>
                <c:pt idx="1005">
                  <c:v>-412.37054347826114</c:v>
                </c:pt>
                <c:pt idx="1006">
                  <c:v>-411.37989855072487</c:v>
                </c:pt>
                <c:pt idx="1007">
                  <c:v>-410.38925362318861</c:v>
                </c:pt>
                <c:pt idx="1008">
                  <c:v>-409.39860869565234</c:v>
                </c:pt>
                <c:pt idx="1009">
                  <c:v>-408.40796376811608</c:v>
                </c:pt>
                <c:pt idx="1010">
                  <c:v>-407.41731884057981</c:v>
                </c:pt>
                <c:pt idx="1011">
                  <c:v>-406.42667391304354</c:v>
                </c:pt>
                <c:pt idx="1012">
                  <c:v>-405.43602898550728</c:v>
                </c:pt>
                <c:pt idx="1013">
                  <c:v>-404.44538405797101</c:v>
                </c:pt>
                <c:pt idx="1014">
                  <c:v>-403.45473913043475</c:v>
                </c:pt>
                <c:pt idx="1015">
                  <c:v>-402.46409420289848</c:v>
                </c:pt>
                <c:pt idx="1016">
                  <c:v>-401.47344927536221</c:v>
                </c:pt>
                <c:pt idx="1017">
                  <c:v>-400.48280434782595</c:v>
                </c:pt>
                <c:pt idx="1018">
                  <c:v>-399.49215942028968</c:v>
                </c:pt>
                <c:pt idx="1019">
                  <c:v>-398.50151449275342</c:v>
                </c:pt>
                <c:pt idx="1020">
                  <c:v>-397.51086956521749</c:v>
                </c:pt>
                <c:pt idx="1021">
                  <c:v>-399.17319202898557</c:v>
                </c:pt>
                <c:pt idx="1022">
                  <c:v>-400.83551449275365</c:v>
                </c:pt>
                <c:pt idx="1023">
                  <c:v>-402.49783695652172</c:v>
                </c:pt>
                <c:pt idx="1024">
                  <c:v>-404.1601594202898</c:v>
                </c:pt>
                <c:pt idx="1025">
                  <c:v>-405.82248188405788</c:v>
                </c:pt>
                <c:pt idx="1026">
                  <c:v>-407.48480434782596</c:v>
                </c:pt>
                <c:pt idx="1027">
                  <c:v>-409.14712681159403</c:v>
                </c:pt>
                <c:pt idx="1028">
                  <c:v>-410.80944927536211</c:v>
                </c:pt>
                <c:pt idx="1029">
                  <c:v>-412.47177173913019</c:v>
                </c:pt>
                <c:pt idx="1030">
                  <c:v>-414.13409420289827</c:v>
                </c:pt>
                <c:pt idx="1031">
                  <c:v>-415.79641666666635</c:v>
                </c:pt>
                <c:pt idx="1032">
                  <c:v>-417.45873913043442</c:v>
                </c:pt>
                <c:pt idx="1033">
                  <c:v>-419.1210615942025</c:v>
                </c:pt>
                <c:pt idx="1034">
                  <c:v>-420.78338405797058</c:v>
                </c:pt>
                <c:pt idx="1035">
                  <c:v>-422.44570652173866</c:v>
                </c:pt>
                <c:pt idx="1036">
                  <c:v>-424.10802898550673</c:v>
                </c:pt>
                <c:pt idx="1037">
                  <c:v>-425.77035144927481</c:v>
                </c:pt>
                <c:pt idx="1038">
                  <c:v>-427.43267391304289</c:v>
                </c:pt>
                <c:pt idx="1039">
                  <c:v>-429.09499637681097</c:v>
                </c:pt>
                <c:pt idx="1040">
                  <c:v>-430.75731884057905</c:v>
                </c:pt>
                <c:pt idx="1041">
                  <c:v>-432.41964130434712</c:v>
                </c:pt>
                <c:pt idx="1042">
                  <c:v>-434.0819637681152</c:v>
                </c:pt>
                <c:pt idx="1043">
                  <c:v>-435.74428623188328</c:v>
                </c:pt>
                <c:pt idx="1044">
                  <c:v>-437.40660869565136</c:v>
                </c:pt>
                <c:pt idx="1045">
                  <c:v>-439.06893115941944</c:v>
                </c:pt>
                <c:pt idx="1046">
                  <c:v>-440.73125362318751</c:v>
                </c:pt>
                <c:pt idx="1047">
                  <c:v>-442.39357608695559</c:v>
                </c:pt>
                <c:pt idx="1048">
                  <c:v>-444.05589855072367</c:v>
                </c:pt>
                <c:pt idx="1049">
                  <c:v>-445.71822101449175</c:v>
                </c:pt>
                <c:pt idx="1050">
                  <c:v>-447.38054347826028</c:v>
                </c:pt>
                <c:pt idx="1051">
                  <c:v>-451.20506521739065</c:v>
                </c:pt>
                <c:pt idx="1052">
                  <c:v>-455.02958695652103</c:v>
                </c:pt>
                <c:pt idx="1053">
                  <c:v>-458.85410869565141</c:v>
                </c:pt>
                <c:pt idx="1054">
                  <c:v>-462.67863043478178</c:v>
                </c:pt>
                <c:pt idx="1055">
                  <c:v>-466.50315217391216</c:v>
                </c:pt>
                <c:pt idx="1056">
                  <c:v>-470.32767391304253</c:v>
                </c:pt>
                <c:pt idx="1057">
                  <c:v>-474.15219565217291</c:v>
                </c:pt>
                <c:pt idx="1058">
                  <c:v>-477.97671739130328</c:v>
                </c:pt>
                <c:pt idx="1059">
                  <c:v>-481.80123913043366</c:v>
                </c:pt>
                <c:pt idx="1060">
                  <c:v>-485.62576086956403</c:v>
                </c:pt>
                <c:pt idx="1061">
                  <c:v>-489.45028260869441</c:v>
                </c:pt>
                <c:pt idx="1062">
                  <c:v>-493.27480434782478</c:v>
                </c:pt>
                <c:pt idx="1063">
                  <c:v>-497.09932608695516</c:v>
                </c:pt>
                <c:pt idx="1064">
                  <c:v>-500.92384782608553</c:v>
                </c:pt>
                <c:pt idx="1065">
                  <c:v>-504.74836956521591</c:v>
                </c:pt>
                <c:pt idx="1066">
                  <c:v>-508.57289130434629</c:v>
                </c:pt>
                <c:pt idx="1067">
                  <c:v>-512.39741304347672</c:v>
                </c:pt>
                <c:pt idx="1068">
                  <c:v>-516.22193478260715</c:v>
                </c:pt>
                <c:pt idx="1069">
                  <c:v>-520.04645652173758</c:v>
                </c:pt>
                <c:pt idx="1070">
                  <c:v>-523.87097826086801</c:v>
                </c:pt>
                <c:pt idx="1071">
                  <c:v>-527.69549999999845</c:v>
                </c:pt>
                <c:pt idx="1072">
                  <c:v>-531.52002173912888</c:v>
                </c:pt>
                <c:pt idx="1073">
                  <c:v>-535.34454347825931</c:v>
                </c:pt>
                <c:pt idx="1074">
                  <c:v>-539.16906521738974</c:v>
                </c:pt>
                <c:pt idx="1075">
                  <c:v>-542.99358695652018</c:v>
                </c:pt>
                <c:pt idx="1076">
                  <c:v>-546.81810869565061</c:v>
                </c:pt>
                <c:pt idx="1077">
                  <c:v>-550.64263043478104</c:v>
                </c:pt>
                <c:pt idx="1078">
                  <c:v>-554.46715217391147</c:v>
                </c:pt>
                <c:pt idx="1079">
                  <c:v>-558.2916739130419</c:v>
                </c:pt>
                <c:pt idx="1080">
                  <c:v>-562.11619565217234</c:v>
                </c:pt>
                <c:pt idx="1081">
                  <c:v>-562.54119565217241</c:v>
                </c:pt>
                <c:pt idx="1082">
                  <c:v>-562.96619565217247</c:v>
                </c:pt>
                <c:pt idx="1083">
                  <c:v>-563.39119565217254</c:v>
                </c:pt>
                <c:pt idx="1084">
                  <c:v>-563.81619565217261</c:v>
                </c:pt>
                <c:pt idx="1085">
                  <c:v>-564.24119565217268</c:v>
                </c:pt>
                <c:pt idx="1086">
                  <c:v>-564.66619565217275</c:v>
                </c:pt>
                <c:pt idx="1087">
                  <c:v>-565.09119565217281</c:v>
                </c:pt>
                <c:pt idx="1088">
                  <c:v>-565.51619565217288</c:v>
                </c:pt>
                <c:pt idx="1089">
                  <c:v>-565.94119565217295</c:v>
                </c:pt>
                <c:pt idx="1090">
                  <c:v>-566.36619565217302</c:v>
                </c:pt>
                <c:pt idx="1091">
                  <c:v>-566.79119565217309</c:v>
                </c:pt>
                <c:pt idx="1092">
                  <c:v>-567.21619565217316</c:v>
                </c:pt>
                <c:pt idx="1093">
                  <c:v>-567.64119565217322</c:v>
                </c:pt>
                <c:pt idx="1094">
                  <c:v>-568.06619565217329</c:v>
                </c:pt>
                <c:pt idx="1095">
                  <c:v>-568.49119565217336</c:v>
                </c:pt>
                <c:pt idx="1096">
                  <c:v>-568.91619565217343</c:v>
                </c:pt>
                <c:pt idx="1097">
                  <c:v>-569.3411956521735</c:v>
                </c:pt>
                <c:pt idx="1098">
                  <c:v>-569.76619565217356</c:v>
                </c:pt>
                <c:pt idx="1099">
                  <c:v>-570.19119565217363</c:v>
                </c:pt>
                <c:pt idx="1100">
                  <c:v>-570.6161956521737</c:v>
                </c:pt>
                <c:pt idx="1101">
                  <c:v>-571.04119565217377</c:v>
                </c:pt>
                <c:pt idx="1102">
                  <c:v>-571.46619565217384</c:v>
                </c:pt>
                <c:pt idx="1103">
                  <c:v>-571.89119565217391</c:v>
                </c:pt>
                <c:pt idx="1104">
                  <c:v>-572.31619565217397</c:v>
                </c:pt>
                <c:pt idx="1105">
                  <c:v>-572.74119565217404</c:v>
                </c:pt>
                <c:pt idx="1106">
                  <c:v>-573.16619565217411</c:v>
                </c:pt>
                <c:pt idx="1107">
                  <c:v>-573.59119565217418</c:v>
                </c:pt>
                <c:pt idx="1108">
                  <c:v>-574.01619565217425</c:v>
                </c:pt>
                <c:pt idx="1109">
                  <c:v>-574.44119565217432</c:v>
                </c:pt>
                <c:pt idx="1110">
                  <c:v>-574.86619565217416</c:v>
                </c:pt>
                <c:pt idx="1111">
                  <c:v>-576.08120652173943</c:v>
                </c:pt>
                <c:pt idx="1112">
                  <c:v>-577.29621739130471</c:v>
                </c:pt>
                <c:pt idx="1113">
                  <c:v>-578.51122826086998</c:v>
                </c:pt>
                <c:pt idx="1114">
                  <c:v>-579.72623913043526</c:v>
                </c:pt>
                <c:pt idx="1115">
                  <c:v>-580.94125000000054</c:v>
                </c:pt>
                <c:pt idx="1116">
                  <c:v>-582.15626086956581</c:v>
                </c:pt>
                <c:pt idx="1117">
                  <c:v>-583.37127173913109</c:v>
                </c:pt>
                <c:pt idx="1118">
                  <c:v>-584.58628260869637</c:v>
                </c:pt>
                <c:pt idx="1119">
                  <c:v>-585.80129347826164</c:v>
                </c:pt>
                <c:pt idx="1120">
                  <c:v>-587.01630434782692</c:v>
                </c:pt>
                <c:pt idx="1121">
                  <c:v>-588.23131521739219</c:v>
                </c:pt>
                <c:pt idx="1122">
                  <c:v>-589.44632608695747</c:v>
                </c:pt>
                <c:pt idx="1123">
                  <c:v>-590.66133695652275</c:v>
                </c:pt>
                <c:pt idx="1124">
                  <c:v>-591.87634782608802</c:v>
                </c:pt>
                <c:pt idx="1125">
                  <c:v>-593.0913586956533</c:v>
                </c:pt>
                <c:pt idx="1126">
                  <c:v>-594.30636956521857</c:v>
                </c:pt>
                <c:pt idx="1127">
                  <c:v>-595.52138043478385</c:v>
                </c:pt>
                <c:pt idx="1128">
                  <c:v>-596.73639130434913</c:v>
                </c:pt>
                <c:pt idx="1129">
                  <c:v>-597.9514021739144</c:v>
                </c:pt>
                <c:pt idx="1130">
                  <c:v>-599.16641304347968</c:v>
                </c:pt>
                <c:pt idx="1131">
                  <c:v>-600.38142391304496</c:v>
                </c:pt>
                <c:pt idx="1132">
                  <c:v>-601.59643478261023</c:v>
                </c:pt>
                <c:pt idx="1133">
                  <c:v>-602.81144565217551</c:v>
                </c:pt>
                <c:pt idx="1134">
                  <c:v>-604.02645652174078</c:v>
                </c:pt>
                <c:pt idx="1135">
                  <c:v>-605.24146739130606</c:v>
                </c:pt>
                <c:pt idx="1136">
                  <c:v>-606.45647826087134</c:v>
                </c:pt>
                <c:pt idx="1137">
                  <c:v>-607.67148913043661</c:v>
                </c:pt>
                <c:pt idx="1138">
                  <c:v>-608.88650000000189</c:v>
                </c:pt>
                <c:pt idx="1139">
                  <c:v>-610.10151086956716</c:v>
                </c:pt>
                <c:pt idx="1140">
                  <c:v>-611.31652173913335</c:v>
                </c:pt>
                <c:pt idx="1141">
                  <c:v>-613.57620289855356</c:v>
                </c:pt>
                <c:pt idx="1142">
                  <c:v>-615.83588405797377</c:v>
                </c:pt>
                <c:pt idx="1143">
                  <c:v>-618.09556521739398</c:v>
                </c:pt>
                <c:pt idx="1144">
                  <c:v>-620.35524637681419</c:v>
                </c:pt>
                <c:pt idx="1145">
                  <c:v>-622.6149275362344</c:v>
                </c:pt>
                <c:pt idx="1146">
                  <c:v>-624.87460869565462</c:v>
                </c:pt>
                <c:pt idx="1147">
                  <c:v>-627.13428985507483</c:v>
                </c:pt>
                <c:pt idx="1148">
                  <c:v>-629.39397101449504</c:v>
                </c:pt>
                <c:pt idx="1149">
                  <c:v>-631.65365217391525</c:v>
                </c:pt>
                <c:pt idx="1150">
                  <c:v>-633.91333333333546</c:v>
                </c:pt>
                <c:pt idx="1151">
                  <c:v>-636.17301449275567</c:v>
                </c:pt>
                <c:pt idx="1152">
                  <c:v>-638.43269565217588</c:v>
                </c:pt>
                <c:pt idx="1153">
                  <c:v>-640.69237681159609</c:v>
                </c:pt>
                <c:pt idx="1154">
                  <c:v>-642.9520579710163</c:v>
                </c:pt>
                <c:pt idx="1155">
                  <c:v>-645.21173913043651</c:v>
                </c:pt>
                <c:pt idx="1156">
                  <c:v>-647.47142028985672</c:v>
                </c:pt>
                <c:pt idx="1157">
                  <c:v>-649.73110144927693</c:v>
                </c:pt>
                <c:pt idx="1158">
                  <c:v>-651.99078260869715</c:v>
                </c:pt>
                <c:pt idx="1159">
                  <c:v>-654.25046376811736</c:v>
                </c:pt>
                <c:pt idx="1160">
                  <c:v>-656.51014492753757</c:v>
                </c:pt>
                <c:pt idx="1161">
                  <c:v>-658.76982608695778</c:v>
                </c:pt>
                <c:pt idx="1162">
                  <c:v>-661.02950724637799</c:v>
                </c:pt>
                <c:pt idx="1163">
                  <c:v>-663.2891884057982</c:v>
                </c:pt>
                <c:pt idx="1164">
                  <c:v>-665.54886956521841</c:v>
                </c:pt>
                <c:pt idx="1165">
                  <c:v>-667.80855072463862</c:v>
                </c:pt>
                <c:pt idx="1166">
                  <c:v>-670.06823188405883</c:v>
                </c:pt>
                <c:pt idx="1167">
                  <c:v>-672.32791304347904</c:v>
                </c:pt>
                <c:pt idx="1168">
                  <c:v>-674.58759420289925</c:v>
                </c:pt>
                <c:pt idx="1169">
                  <c:v>-676.84727536231946</c:v>
                </c:pt>
                <c:pt idx="1170">
                  <c:v>-679.10695652173854</c:v>
                </c:pt>
                <c:pt idx="1171">
                  <c:v>-677.79094927536175</c:v>
                </c:pt>
                <c:pt idx="1172">
                  <c:v>-676.47494202898497</c:v>
                </c:pt>
                <c:pt idx="1173">
                  <c:v>-675.15893478260818</c:v>
                </c:pt>
                <c:pt idx="1174">
                  <c:v>-673.8429275362314</c:v>
                </c:pt>
                <c:pt idx="1175">
                  <c:v>-672.52692028985462</c:v>
                </c:pt>
                <c:pt idx="1176">
                  <c:v>-671.21091304347783</c:v>
                </c:pt>
                <c:pt idx="1177">
                  <c:v>-669.89490579710105</c:v>
                </c:pt>
                <c:pt idx="1178">
                  <c:v>-668.57889855072426</c:v>
                </c:pt>
                <c:pt idx="1179">
                  <c:v>-667.26289130434748</c:v>
                </c:pt>
                <c:pt idx="1180">
                  <c:v>-665.94688405797069</c:v>
                </c:pt>
                <c:pt idx="1181">
                  <c:v>-664.63087681159391</c:v>
                </c:pt>
                <c:pt idx="1182">
                  <c:v>-663.31486956521712</c:v>
                </c:pt>
                <c:pt idx="1183">
                  <c:v>-661.99886231884034</c:v>
                </c:pt>
                <c:pt idx="1184">
                  <c:v>-660.68285507246355</c:v>
                </c:pt>
                <c:pt idx="1185">
                  <c:v>-659.36684782608677</c:v>
                </c:pt>
                <c:pt idx="1186">
                  <c:v>-658.05084057970998</c:v>
                </c:pt>
                <c:pt idx="1187">
                  <c:v>-656.7348333333332</c:v>
                </c:pt>
                <c:pt idx="1188">
                  <c:v>-655.41882608695641</c:v>
                </c:pt>
                <c:pt idx="1189">
                  <c:v>-654.10281884057963</c:v>
                </c:pt>
                <c:pt idx="1190">
                  <c:v>-652.78681159420285</c:v>
                </c:pt>
                <c:pt idx="1191">
                  <c:v>-651.47080434782606</c:v>
                </c:pt>
                <c:pt idx="1192">
                  <c:v>-650.15479710144928</c:v>
                </c:pt>
                <c:pt idx="1193">
                  <c:v>-648.83878985507249</c:v>
                </c:pt>
                <c:pt idx="1194">
                  <c:v>-647.52278260869571</c:v>
                </c:pt>
                <c:pt idx="1195">
                  <c:v>-646.20677536231892</c:v>
                </c:pt>
                <c:pt idx="1196">
                  <c:v>-644.89076811594214</c:v>
                </c:pt>
                <c:pt idx="1197">
                  <c:v>-643.57476086956535</c:v>
                </c:pt>
                <c:pt idx="1198">
                  <c:v>-642.25875362318857</c:v>
                </c:pt>
                <c:pt idx="1199">
                  <c:v>-640.94274637681178</c:v>
                </c:pt>
                <c:pt idx="1200">
                  <c:v>-639.62673913043454</c:v>
                </c:pt>
                <c:pt idx="1201">
                  <c:v>-638.3065181159418</c:v>
                </c:pt>
                <c:pt idx="1202">
                  <c:v>-636.98629710144905</c:v>
                </c:pt>
                <c:pt idx="1203">
                  <c:v>-635.66607608695631</c:v>
                </c:pt>
                <c:pt idx="1204">
                  <c:v>-634.34585507246356</c:v>
                </c:pt>
                <c:pt idx="1205">
                  <c:v>-633.02563405797082</c:v>
                </c:pt>
                <c:pt idx="1206">
                  <c:v>-631.70541304347807</c:v>
                </c:pt>
                <c:pt idx="1207">
                  <c:v>-630.38519202898533</c:v>
                </c:pt>
                <c:pt idx="1208">
                  <c:v>-629.06497101449258</c:v>
                </c:pt>
                <c:pt idx="1209">
                  <c:v>-627.74474999999984</c:v>
                </c:pt>
                <c:pt idx="1210">
                  <c:v>-626.4245289855071</c:v>
                </c:pt>
                <c:pt idx="1211">
                  <c:v>-625.10430797101435</c:v>
                </c:pt>
                <c:pt idx="1212">
                  <c:v>-623.78408695652161</c:v>
                </c:pt>
                <c:pt idx="1213">
                  <c:v>-622.46386594202886</c:v>
                </c:pt>
                <c:pt idx="1214">
                  <c:v>-621.14364492753612</c:v>
                </c:pt>
                <c:pt idx="1215">
                  <c:v>-619.82342391304337</c:v>
                </c:pt>
                <c:pt idx="1216">
                  <c:v>-618.50320289855063</c:v>
                </c:pt>
                <c:pt idx="1217">
                  <c:v>-617.18298188405788</c:v>
                </c:pt>
                <c:pt idx="1218">
                  <c:v>-615.86276086956514</c:v>
                </c:pt>
                <c:pt idx="1219">
                  <c:v>-614.54253985507239</c:v>
                </c:pt>
                <c:pt idx="1220">
                  <c:v>-613.22231884057965</c:v>
                </c:pt>
                <c:pt idx="1221">
                  <c:v>-611.9020978260869</c:v>
                </c:pt>
                <c:pt idx="1222">
                  <c:v>-610.58187681159416</c:v>
                </c:pt>
                <c:pt idx="1223">
                  <c:v>-609.26165579710141</c:v>
                </c:pt>
                <c:pt idx="1224">
                  <c:v>-607.94143478260867</c:v>
                </c:pt>
                <c:pt idx="1225">
                  <c:v>-606.62121376811592</c:v>
                </c:pt>
                <c:pt idx="1226">
                  <c:v>-605.30099275362318</c:v>
                </c:pt>
                <c:pt idx="1227">
                  <c:v>-603.98077173913043</c:v>
                </c:pt>
                <c:pt idx="1228">
                  <c:v>-602.66055072463769</c:v>
                </c:pt>
                <c:pt idx="1229">
                  <c:v>-601.34032971014494</c:v>
                </c:pt>
                <c:pt idx="1230">
                  <c:v>-600.02010869565129</c:v>
                </c:pt>
                <c:pt idx="1231">
                  <c:v>-601.05652536231798</c:v>
                </c:pt>
                <c:pt idx="1232">
                  <c:v>-602.09294202898468</c:v>
                </c:pt>
                <c:pt idx="1233">
                  <c:v>-603.12935869565138</c:v>
                </c:pt>
                <c:pt idx="1234">
                  <c:v>-604.16577536231807</c:v>
                </c:pt>
                <c:pt idx="1235">
                  <c:v>-605.20219202898477</c:v>
                </c:pt>
                <c:pt idx="1236">
                  <c:v>-606.23860869565146</c:v>
                </c:pt>
                <c:pt idx="1237">
                  <c:v>-607.27502536231816</c:v>
                </c:pt>
                <c:pt idx="1238">
                  <c:v>-608.31144202898486</c:v>
                </c:pt>
                <c:pt idx="1239">
                  <c:v>-609.34785869565155</c:v>
                </c:pt>
                <c:pt idx="1240">
                  <c:v>-610.38427536231825</c:v>
                </c:pt>
                <c:pt idx="1241">
                  <c:v>-611.42069202898494</c:v>
                </c:pt>
                <c:pt idx="1242">
                  <c:v>-612.45710869565164</c:v>
                </c:pt>
                <c:pt idx="1243">
                  <c:v>-613.49352536231834</c:v>
                </c:pt>
                <c:pt idx="1244">
                  <c:v>-614.52994202898503</c:v>
                </c:pt>
                <c:pt idx="1245">
                  <c:v>-615.56635869565173</c:v>
                </c:pt>
                <c:pt idx="1246">
                  <c:v>-616.60277536231843</c:v>
                </c:pt>
                <c:pt idx="1247">
                  <c:v>-617.63919202898512</c:v>
                </c:pt>
                <c:pt idx="1248">
                  <c:v>-618.67560869565182</c:v>
                </c:pt>
                <c:pt idx="1249">
                  <c:v>-619.71202536231851</c:v>
                </c:pt>
                <c:pt idx="1250">
                  <c:v>-620.74844202898521</c:v>
                </c:pt>
                <c:pt idx="1251">
                  <c:v>-621.78485869565191</c:v>
                </c:pt>
                <c:pt idx="1252">
                  <c:v>-622.8212753623186</c:v>
                </c:pt>
                <c:pt idx="1253">
                  <c:v>-623.8576920289853</c:v>
                </c:pt>
                <c:pt idx="1254">
                  <c:v>-624.89410869565199</c:v>
                </c:pt>
                <c:pt idx="1255">
                  <c:v>-625.93052536231869</c:v>
                </c:pt>
                <c:pt idx="1256">
                  <c:v>-626.96694202898539</c:v>
                </c:pt>
                <c:pt idx="1257">
                  <c:v>-628.00335869565208</c:v>
                </c:pt>
                <c:pt idx="1258">
                  <c:v>-629.03977536231878</c:v>
                </c:pt>
                <c:pt idx="1259">
                  <c:v>-630.07619202898547</c:v>
                </c:pt>
                <c:pt idx="1260">
                  <c:v>-631.11260869565149</c:v>
                </c:pt>
                <c:pt idx="1261">
                  <c:v>-630.76004347826029</c:v>
                </c:pt>
                <c:pt idx="1262">
                  <c:v>-630.40747826086908</c:v>
                </c:pt>
                <c:pt idx="1263">
                  <c:v>-630.05491304347788</c:v>
                </c:pt>
                <c:pt idx="1264">
                  <c:v>-629.70234782608668</c:v>
                </c:pt>
                <c:pt idx="1265">
                  <c:v>-629.34978260869548</c:v>
                </c:pt>
                <c:pt idx="1266">
                  <c:v>-628.99721739130428</c:v>
                </c:pt>
                <c:pt idx="1267">
                  <c:v>-628.64465217391307</c:v>
                </c:pt>
                <c:pt idx="1268">
                  <c:v>-628.29208695652187</c:v>
                </c:pt>
                <c:pt idx="1269">
                  <c:v>-627.93952173913067</c:v>
                </c:pt>
                <c:pt idx="1270">
                  <c:v>-627.58695652173947</c:v>
                </c:pt>
                <c:pt idx="1271">
                  <c:v>-627.23439130434826</c:v>
                </c:pt>
                <c:pt idx="1272">
                  <c:v>-626.88182608695706</c:v>
                </c:pt>
                <c:pt idx="1273">
                  <c:v>-626.52926086956586</c:v>
                </c:pt>
                <c:pt idx="1274">
                  <c:v>-626.17669565217466</c:v>
                </c:pt>
                <c:pt idx="1275">
                  <c:v>-625.82413043478346</c:v>
                </c:pt>
                <c:pt idx="1276">
                  <c:v>-625.47156521739225</c:v>
                </c:pt>
                <c:pt idx="1277">
                  <c:v>-625.11900000000105</c:v>
                </c:pt>
                <c:pt idx="1278">
                  <c:v>-624.76643478260985</c:v>
                </c:pt>
                <c:pt idx="1279">
                  <c:v>-624.41386956521865</c:v>
                </c:pt>
                <c:pt idx="1280">
                  <c:v>-624.06130434782744</c:v>
                </c:pt>
                <c:pt idx="1281">
                  <c:v>-623.70873913043624</c:v>
                </c:pt>
                <c:pt idx="1282">
                  <c:v>-623.35617391304504</c:v>
                </c:pt>
                <c:pt idx="1283">
                  <c:v>-623.00360869565384</c:v>
                </c:pt>
                <c:pt idx="1284">
                  <c:v>-622.65104347826264</c:v>
                </c:pt>
                <c:pt idx="1285">
                  <c:v>-622.29847826087143</c:v>
                </c:pt>
                <c:pt idx="1286">
                  <c:v>-621.94591304348023</c:v>
                </c:pt>
                <c:pt idx="1287">
                  <c:v>-621.59334782608903</c:v>
                </c:pt>
                <c:pt idx="1288">
                  <c:v>-621.24078260869783</c:v>
                </c:pt>
                <c:pt idx="1289">
                  <c:v>-620.88821739130663</c:v>
                </c:pt>
                <c:pt idx="1290">
                  <c:v>-620.53565217391497</c:v>
                </c:pt>
                <c:pt idx="1291">
                  <c:v>-618.88029710145111</c:v>
                </c:pt>
                <c:pt idx="1292">
                  <c:v>-617.22494202898724</c:v>
                </c:pt>
                <c:pt idx="1293">
                  <c:v>-615.56958695652338</c:v>
                </c:pt>
                <c:pt idx="1294">
                  <c:v>-613.91423188405952</c:v>
                </c:pt>
                <c:pt idx="1295">
                  <c:v>-612.25887681159566</c:v>
                </c:pt>
                <c:pt idx="1296">
                  <c:v>-610.60352173913179</c:v>
                </c:pt>
                <c:pt idx="1297">
                  <c:v>-608.94816666666793</c:v>
                </c:pt>
                <c:pt idx="1298">
                  <c:v>-607.29281159420407</c:v>
                </c:pt>
                <c:pt idx="1299">
                  <c:v>-605.63745652174021</c:v>
                </c:pt>
                <c:pt idx="1300">
                  <c:v>-603.98210144927634</c:v>
                </c:pt>
                <c:pt idx="1301">
                  <c:v>-602.32674637681248</c:v>
                </c:pt>
                <c:pt idx="1302">
                  <c:v>-600.67139130434862</c:v>
                </c:pt>
                <c:pt idx="1303">
                  <c:v>-599.01603623188475</c:v>
                </c:pt>
                <c:pt idx="1304">
                  <c:v>-597.36068115942089</c:v>
                </c:pt>
                <c:pt idx="1305">
                  <c:v>-595.70532608695703</c:v>
                </c:pt>
                <c:pt idx="1306">
                  <c:v>-594.04997101449317</c:v>
                </c:pt>
                <c:pt idx="1307">
                  <c:v>-592.3946159420293</c:v>
                </c:pt>
                <c:pt idx="1308">
                  <c:v>-590.73926086956544</c:v>
                </c:pt>
                <c:pt idx="1309">
                  <c:v>-589.08390579710158</c:v>
                </c:pt>
                <c:pt idx="1310">
                  <c:v>-587.42855072463772</c:v>
                </c:pt>
                <c:pt idx="1311">
                  <c:v>-585.77319565217385</c:v>
                </c:pt>
                <c:pt idx="1312">
                  <c:v>-584.11784057970999</c:v>
                </c:pt>
                <c:pt idx="1313">
                  <c:v>-582.46248550724613</c:v>
                </c:pt>
                <c:pt idx="1314">
                  <c:v>-580.80713043478227</c:v>
                </c:pt>
                <c:pt idx="1315">
                  <c:v>-579.1517753623184</c:v>
                </c:pt>
                <c:pt idx="1316">
                  <c:v>-577.49642028985454</c:v>
                </c:pt>
                <c:pt idx="1317">
                  <c:v>-575.84106521739068</c:v>
                </c:pt>
                <c:pt idx="1318">
                  <c:v>-574.18571014492682</c:v>
                </c:pt>
                <c:pt idx="1319">
                  <c:v>-572.53035507246295</c:v>
                </c:pt>
                <c:pt idx="1320">
                  <c:v>-570.87499999999909</c:v>
                </c:pt>
                <c:pt idx="1321">
                  <c:v>-568.69426086956435</c:v>
                </c:pt>
                <c:pt idx="1322">
                  <c:v>-566.5135217391296</c:v>
                </c:pt>
                <c:pt idx="1323">
                  <c:v>-564.33278260869486</c:v>
                </c:pt>
                <c:pt idx="1324">
                  <c:v>-562.15204347826011</c:v>
                </c:pt>
                <c:pt idx="1325">
                  <c:v>-559.97130434782537</c:v>
                </c:pt>
                <c:pt idx="1326">
                  <c:v>-557.79056521739062</c:v>
                </c:pt>
                <c:pt idx="1327">
                  <c:v>-555.60982608695588</c:v>
                </c:pt>
                <c:pt idx="1328">
                  <c:v>-553.42908695652113</c:v>
                </c:pt>
                <c:pt idx="1329">
                  <c:v>-551.24834782608639</c:v>
                </c:pt>
                <c:pt idx="1330">
                  <c:v>-549.06760869565164</c:v>
                </c:pt>
                <c:pt idx="1331">
                  <c:v>-546.8868695652169</c:v>
                </c:pt>
                <c:pt idx="1332">
                  <c:v>-544.70613043478215</c:v>
                </c:pt>
                <c:pt idx="1333">
                  <c:v>-542.52539130434741</c:v>
                </c:pt>
                <c:pt idx="1334">
                  <c:v>-540.34465217391266</c:v>
                </c:pt>
                <c:pt idx="1335">
                  <c:v>-538.16391304347792</c:v>
                </c:pt>
                <c:pt idx="1336">
                  <c:v>-535.98317391304317</c:v>
                </c:pt>
                <c:pt idx="1337">
                  <c:v>-533.80243478260843</c:v>
                </c:pt>
                <c:pt idx="1338">
                  <c:v>-531.62169565217368</c:v>
                </c:pt>
                <c:pt idx="1339">
                  <c:v>-529.44095652173894</c:v>
                </c:pt>
                <c:pt idx="1340">
                  <c:v>-527.2602173913042</c:v>
                </c:pt>
                <c:pt idx="1341">
                  <c:v>-525.07947826086945</c:v>
                </c:pt>
                <c:pt idx="1342">
                  <c:v>-522.89873913043471</c:v>
                </c:pt>
                <c:pt idx="1343">
                  <c:v>-520.71799999999996</c:v>
                </c:pt>
                <c:pt idx="1344">
                  <c:v>-518.53726086956522</c:v>
                </c:pt>
                <c:pt idx="1345">
                  <c:v>-516.35652173913047</c:v>
                </c:pt>
                <c:pt idx="1346">
                  <c:v>-514.17578260869573</c:v>
                </c:pt>
                <c:pt idx="1347">
                  <c:v>-511.99504347826092</c:v>
                </c:pt>
                <c:pt idx="1348">
                  <c:v>-509.81430434782612</c:v>
                </c:pt>
                <c:pt idx="1349">
                  <c:v>-507.63356521739132</c:v>
                </c:pt>
                <c:pt idx="1350">
                  <c:v>-505.45282608695561</c:v>
                </c:pt>
                <c:pt idx="1351">
                  <c:v>-503.27407971014401</c:v>
                </c:pt>
                <c:pt idx="1352">
                  <c:v>-501.09533333333241</c:v>
                </c:pt>
                <c:pt idx="1353">
                  <c:v>-498.9165869565208</c:v>
                </c:pt>
                <c:pt idx="1354">
                  <c:v>-496.7378405797092</c:v>
                </c:pt>
                <c:pt idx="1355">
                  <c:v>-494.5590942028976</c:v>
                </c:pt>
                <c:pt idx="1356">
                  <c:v>-492.38034782608599</c:v>
                </c:pt>
                <c:pt idx="1357">
                  <c:v>-490.20160144927439</c:v>
                </c:pt>
                <c:pt idx="1358">
                  <c:v>-488.02285507246279</c:v>
                </c:pt>
                <c:pt idx="1359">
                  <c:v>-485.84410869565119</c:v>
                </c:pt>
                <c:pt idx="1360">
                  <c:v>-483.66536231883958</c:v>
                </c:pt>
                <c:pt idx="1361">
                  <c:v>-481.48661594202798</c:v>
                </c:pt>
                <c:pt idx="1362">
                  <c:v>-479.30786956521638</c:v>
                </c:pt>
                <c:pt idx="1363">
                  <c:v>-477.12912318840478</c:v>
                </c:pt>
                <c:pt idx="1364">
                  <c:v>-474.95037681159317</c:v>
                </c:pt>
                <c:pt idx="1365">
                  <c:v>-472.77163043478157</c:v>
                </c:pt>
                <c:pt idx="1366">
                  <c:v>-470.59288405796997</c:v>
                </c:pt>
                <c:pt idx="1367">
                  <c:v>-468.41413768115837</c:v>
                </c:pt>
                <c:pt idx="1368">
                  <c:v>-466.23539130434676</c:v>
                </c:pt>
                <c:pt idx="1369">
                  <c:v>-464.05664492753516</c:v>
                </c:pt>
                <c:pt idx="1370">
                  <c:v>-461.87789855072356</c:v>
                </c:pt>
                <c:pt idx="1371">
                  <c:v>-459.69915217391195</c:v>
                </c:pt>
                <c:pt idx="1372">
                  <c:v>-457.52040579710035</c:v>
                </c:pt>
                <c:pt idx="1373">
                  <c:v>-455.34165942028875</c:v>
                </c:pt>
                <c:pt idx="1374">
                  <c:v>-453.16291304347715</c:v>
                </c:pt>
                <c:pt idx="1375">
                  <c:v>-450.98416666666554</c:v>
                </c:pt>
                <c:pt idx="1376">
                  <c:v>-448.80542028985394</c:v>
                </c:pt>
                <c:pt idx="1377">
                  <c:v>-446.62667391304234</c:v>
                </c:pt>
                <c:pt idx="1378">
                  <c:v>-444.44792753623074</c:v>
                </c:pt>
                <c:pt idx="1379">
                  <c:v>-442.26918115941913</c:v>
                </c:pt>
                <c:pt idx="1380">
                  <c:v>-440.09043478260764</c:v>
                </c:pt>
                <c:pt idx="1381">
                  <c:v>-439.46763405797003</c:v>
                </c:pt>
                <c:pt idx="1382">
                  <c:v>-438.84483333333242</c:v>
                </c:pt>
                <c:pt idx="1383">
                  <c:v>-438.2220326086948</c:v>
                </c:pt>
                <c:pt idx="1384">
                  <c:v>-437.59923188405719</c:v>
                </c:pt>
                <c:pt idx="1385">
                  <c:v>-436.97643115941958</c:v>
                </c:pt>
                <c:pt idx="1386">
                  <c:v>-436.35363043478196</c:v>
                </c:pt>
                <c:pt idx="1387">
                  <c:v>-435.73082971014435</c:v>
                </c:pt>
                <c:pt idx="1388">
                  <c:v>-435.10802898550673</c:v>
                </c:pt>
                <c:pt idx="1389">
                  <c:v>-434.48522826086912</c:v>
                </c:pt>
                <c:pt idx="1390">
                  <c:v>-433.86242753623151</c:v>
                </c:pt>
                <c:pt idx="1391">
                  <c:v>-433.23962681159389</c:v>
                </c:pt>
                <c:pt idx="1392">
                  <c:v>-432.61682608695628</c:v>
                </c:pt>
                <c:pt idx="1393">
                  <c:v>-431.99402536231867</c:v>
                </c:pt>
                <c:pt idx="1394">
                  <c:v>-431.37122463768105</c:v>
                </c:pt>
                <c:pt idx="1395">
                  <c:v>-430.74842391304344</c:v>
                </c:pt>
                <c:pt idx="1396">
                  <c:v>-430.12562318840583</c:v>
                </c:pt>
                <c:pt idx="1397">
                  <c:v>-429.50282246376821</c:v>
                </c:pt>
                <c:pt idx="1398">
                  <c:v>-428.8800217391306</c:v>
                </c:pt>
                <c:pt idx="1399">
                  <c:v>-428.25722101449298</c:v>
                </c:pt>
                <c:pt idx="1400">
                  <c:v>-427.63442028985537</c:v>
                </c:pt>
                <c:pt idx="1401">
                  <c:v>-427.01161956521776</c:v>
                </c:pt>
                <c:pt idx="1402">
                  <c:v>-426.38881884058014</c:v>
                </c:pt>
                <c:pt idx="1403">
                  <c:v>-425.76601811594253</c:v>
                </c:pt>
                <c:pt idx="1404">
                  <c:v>-425.14321739130492</c:v>
                </c:pt>
                <c:pt idx="1405">
                  <c:v>-424.5204166666673</c:v>
                </c:pt>
                <c:pt idx="1406">
                  <c:v>-423.89761594202969</c:v>
                </c:pt>
                <c:pt idx="1407">
                  <c:v>-423.27481521739207</c:v>
                </c:pt>
                <c:pt idx="1408">
                  <c:v>-422.65201449275446</c:v>
                </c:pt>
                <c:pt idx="1409">
                  <c:v>-422.02921376811685</c:v>
                </c:pt>
                <c:pt idx="1410">
                  <c:v>-421.40641304347901</c:v>
                </c:pt>
                <c:pt idx="1411">
                  <c:v>-421.71898913043555</c:v>
                </c:pt>
                <c:pt idx="1412">
                  <c:v>-422.03156521739209</c:v>
                </c:pt>
                <c:pt idx="1413">
                  <c:v>-422.34414130434862</c:v>
                </c:pt>
                <c:pt idx="1414">
                  <c:v>-422.65671739130516</c:v>
                </c:pt>
                <c:pt idx="1415">
                  <c:v>-422.9692934782617</c:v>
                </c:pt>
                <c:pt idx="1416">
                  <c:v>-423.28186956521824</c:v>
                </c:pt>
                <c:pt idx="1417">
                  <c:v>-423.59444565217478</c:v>
                </c:pt>
                <c:pt idx="1418">
                  <c:v>-423.90702173913132</c:v>
                </c:pt>
                <c:pt idx="1419">
                  <c:v>-424.21959782608786</c:v>
                </c:pt>
                <c:pt idx="1420">
                  <c:v>-424.5321739130444</c:v>
                </c:pt>
                <c:pt idx="1421">
                  <c:v>-424.84475000000094</c:v>
                </c:pt>
                <c:pt idx="1422">
                  <c:v>-425.15732608695748</c:v>
                </c:pt>
                <c:pt idx="1423">
                  <c:v>-425.46990217391402</c:v>
                </c:pt>
                <c:pt idx="1424">
                  <c:v>-425.78247826087056</c:v>
                </c:pt>
                <c:pt idx="1425">
                  <c:v>-426.0950543478271</c:v>
                </c:pt>
                <c:pt idx="1426">
                  <c:v>-426.40763043478364</c:v>
                </c:pt>
                <c:pt idx="1427">
                  <c:v>-426.72020652174018</c:v>
                </c:pt>
                <c:pt idx="1428">
                  <c:v>-427.03278260869672</c:v>
                </c:pt>
                <c:pt idx="1429">
                  <c:v>-427.34535869565326</c:v>
                </c:pt>
                <c:pt idx="1430">
                  <c:v>-427.6579347826098</c:v>
                </c:pt>
                <c:pt idx="1431">
                  <c:v>-427.97051086956634</c:v>
                </c:pt>
                <c:pt idx="1432">
                  <c:v>-428.28308695652288</c:v>
                </c:pt>
                <c:pt idx="1433">
                  <c:v>-428.59566304347942</c:v>
                </c:pt>
                <c:pt idx="1434">
                  <c:v>-428.90823913043596</c:v>
                </c:pt>
                <c:pt idx="1435">
                  <c:v>-429.2208152173925</c:v>
                </c:pt>
                <c:pt idx="1436">
                  <c:v>-429.53339130434904</c:v>
                </c:pt>
                <c:pt idx="1437">
                  <c:v>-429.84596739130558</c:v>
                </c:pt>
                <c:pt idx="1438">
                  <c:v>-430.15854347826212</c:v>
                </c:pt>
                <c:pt idx="1439">
                  <c:v>-430.47111956521866</c:v>
                </c:pt>
                <c:pt idx="1440">
                  <c:v>-430.78369565217508</c:v>
                </c:pt>
              </c:numCache>
            </c:numRef>
          </c:val>
          <c:extLst>
            <c:ext xmlns:c16="http://schemas.microsoft.com/office/drawing/2014/chart" uri="{C3380CC4-5D6E-409C-BE32-E72D297353CC}">
              <c16:uniqueId val="{00000003-F8B1-4279-8103-C0B570FBE4DD}"/>
            </c:ext>
          </c:extLst>
        </c:ser>
        <c:ser>
          <c:idx val="4"/>
          <c:order val="4"/>
          <c:tx>
            <c:strRef>
              <c:f>Chart_Data!$Y$4</c:f>
              <c:strCache>
                <c:ptCount val="1"/>
                <c:pt idx="0">
                  <c:v>Hydro</c:v>
                </c:pt>
              </c:strCache>
            </c:strRef>
          </c:tx>
          <c:spPr>
            <a:solidFill>
              <a:schemeClr val="accent6"/>
            </a:solidFill>
            <a:ln>
              <a:noFill/>
            </a:ln>
            <a:effectLst/>
          </c:spPr>
          <c:invertIfNegative val="0"/>
          <c:cat>
            <c:numRef>
              <c:f>Chart_Data!$T$5:$T$1445</c:f>
              <c:numCache>
                <c:formatCode>[$-F400]h:mm:ss\ AM/PM</c:formatCode>
                <c:ptCount val="1441"/>
                <c:pt idx="0">
                  <c:v>0</c:v>
                </c:pt>
                <c:pt idx="1">
                  <c:v>6.9444444444444447E-4</c:v>
                </c:pt>
                <c:pt idx="2">
                  <c:v>1.38888888888889E-3</c:v>
                </c:pt>
                <c:pt idx="3">
                  <c:v>2.0833333333333298E-3</c:v>
                </c:pt>
                <c:pt idx="4">
                  <c:v>2.7777777777777801E-3</c:v>
                </c:pt>
                <c:pt idx="5">
                  <c:v>3.4722222222222199E-3</c:v>
                </c:pt>
                <c:pt idx="6">
                  <c:v>4.1666666666666701E-3</c:v>
                </c:pt>
                <c:pt idx="7">
                  <c:v>4.8611111111111103E-3</c:v>
                </c:pt>
                <c:pt idx="8">
                  <c:v>5.5555555555555601E-3</c:v>
                </c:pt>
                <c:pt idx="9">
                  <c:v>6.2500000000000003E-3</c:v>
                </c:pt>
                <c:pt idx="10">
                  <c:v>6.9444444444444397E-3</c:v>
                </c:pt>
                <c:pt idx="11">
                  <c:v>7.6388888888888904E-3</c:v>
                </c:pt>
                <c:pt idx="12">
                  <c:v>8.3333333333333297E-3</c:v>
                </c:pt>
                <c:pt idx="13">
                  <c:v>9.0277777777777804E-3</c:v>
                </c:pt>
                <c:pt idx="14">
                  <c:v>9.7222222222222206E-3</c:v>
                </c:pt>
                <c:pt idx="15">
                  <c:v>1.0416666666666701E-2</c:v>
                </c:pt>
                <c:pt idx="16">
                  <c:v>1.1111111111111099E-2</c:v>
                </c:pt>
                <c:pt idx="17">
                  <c:v>1.18055555555556E-2</c:v>
                </c:pt>
                <c:pt idx="18">
                  <c:v>1.2500000000000001E-2</c:v>
                </c:pt>
                <c:pt idx="19">
                  <c:v>1.3194444444444399E-2</c:v>
                </c:pt>
                <c:pt idx="20">
                  <c:v>1.38888888888889E-2</c:v>
                </c:pt>
                <c:pt idx="21">
                  <c:v>1.4583333333333301E-2</c:v>
                </c:pt>
                <c:pt idx="22">
                  <c:v>1.52777777777778E-2</c:v>
                </c:pt>
                <c:pt idx="23">
                  <c:v>1.59722222222222E-2</c:v>
                </c:pt>
                <c:pt idx="24">
                  <c:v>1.6666666666666701E-2</c:v>
                </c:pt>
                <c:pt idx="25">
                  <c:v>1.7361111111111101E-2</c:v>
                </c:pt>
                <c:pt idx="26">
                  <c:v>1.8055555555555599E-2</c:v>
                </c:pt>
                <c:pt idx="27">
                  <c:v>1.8749999999999999E-2</c:v>
                </c:pt>
                <c:pt idx="28">
                  <c:v>1.94444444444444E-2</c:v>
                </c:pt>
                <c:pt idx="29">
                  <c:v>2.0138888888888901E-2</c:v>
                </c:pt>
                <c:pt idx="30">
                  <c:v>2.0833333333333301E-2</c:v>
                </c:pt>
                <c:pt idx="31">
                  <c:v>2.1527777777777798E-2</c:v>
                </c:pt>
                <c:pt idx="32">
                  <c:v>2.2222222222222199E-2</c:v>
                </c:pt>
                <c:pt idx="33">
                  <c:v>2.29166666666667E-2</c:v>
                </c:pt>
                <c:pt idx="34">
                  <c:v>2.36111111111111E-2</c:v>
                </c:pt>
                <c:pt idx="35">
                  <c:v>2.4305555555555601E-2</c:v>
                </c:pt>
                <c:pt idx="36">
                  <c:v>2.5000000000000001E-2</c:v>
                </c:pt>
                <c:pt idx="37">
                  <c:v>2.5694444444444402E-2</c:v>
                </c:pt>
                <c:pt idx="38">
                  <c:v>2.6388888888888899E-2</c:v>
                </c:pt>
                <c:pt idx="39">
                  <c:v>2.70833333333333E-2</c:v>
                </c:pt>
                <c:pt idx="40">
                  <c:v>2.7777777777777801E-2</c:v>
                </c:pt>
                <c:pt idx="41">
                  <c:v>2.8472222222222201E-2</c:v>
                </c:pt>
                <c:pt idx="42">
                  <c:v>2.9166666666666698E-2</c:v>
                </c:pt>
                <c:pt idx="43">
                  <c:v>2.9861111111111099E-2</c:v>
                </c:pt>
                <c:pt idx="44">
                  <c:v>3.05555555555556E-2</c:v>
                </c:pt>
                <c:pt idx="45">
                  <c:v>3.125E-2</c:v>
                </c:pt>
                <c:pt idx="46">
                  <c:v>3.19444444444444E-2</c:v>
                </c:pt>
                <c:pt idx="47">
                  <c:v>3.2638888888888898E-2</c:v>
                </c:pt>
                <c:pt idx="48">
                  <c:v>3.3333333333333298E-2</c:v>
                </c:pt>
                <c:pt idx="49">
                  <c:v>3.4027777777777803E-2</c:v>
                </c:pt>
                <c:pt idx="50">
                  <c:v>3.4722222222222203E-2</c:v>
                </c:pt>
                <c:pt idx="51">
                  <c:v>3.54166666666667E-2</c:v>
                </c:pt>
                <c:pt idx="52">
                  <c:v>3.6111111111111101E-2</c:v>
                </c:pt>
                <c:pt idx="53">
                  <c:v>3.6805555555555598E-2</c:v>
                </c:pt>
                <c:pt idx="54">
                  <c:v>3.7499999999999999E-2</c:v>
                </c:pt>
                <c:pt idx="55">
                  <c:v>3.8194444444444399E-2</c:v>
                </c:pt>
                <c:pt idx="56">
                  <c:v>3.8888888888888903E-2</c:v>
                </c:pt>
                <c:pt idx="57">
                  <c:v>3.9583333333333297E-2</c:v>
                </c:pt>
                <c:pt idx="58">
                  <c:v>4.0277777777777801E-2</c:v>
                </c:pt>
                <c:pt idx="59">
                  <c:v>4.0972222222222202E-2</c:v>
                </c:pt>
                <c:pt idx="60">
                  <c:v>4.1666666666666699E-2</c:v>
                </c:pt>
                <c:pt idx="61">
                  <c:v>4.2361111111111099E-2</c:v>
                </c:pt>
                <c:pt idx="62">
                  <c:v>4.3055555555555597E-2</c:v>
                </c:pt>
                <c:pt idx="63">
                  <c:v>4.3749999999999997E-2</c:v>
                </c:pt>
                <c:pt idx="64">
                  <c:v>4.4444444444444398E-2</c:v>
                </c:pt>
                <c:pt idx="65">
                  <c:v>4.5138888888888902E-2</c:v>
                </c:pt>
                <c:pt idx="66">
                  <c:v>4.5833333333333302E-2</c:v>
                </c:pt>
                <c:pt idx="67">
                  <c:v>4.65277777777778E-2</c:v>
                </c:pt>
                <c:pt idx="68">
                  <c:v>4.72222222222222E-2</c:v>
                </c:pt>
                <c:pt idx="69">
                  <c:v>4.7916666666666698E-2</c:v>
                </c:pt>
                <c:pt idx="70">
                  <c:v>4.8611111111111098E-2</c:v>
                </c:pt>
                <c:pt idx="71">
                  <c:v>4.9305555555555602E-2</c:v>
                </c:pt>
                <c:pt idx="72">
                  <c:v>0.05</c:v>
                </c:pt>
                <c:pt idx="73">
                  <c:v>5.0694444444444403E-2</c:v>
                </c:pt>
                <c:pt idx="74">
                  <c:v>5.1388888888888901E-2</c:v>
                </c:pt>
                <c:pt idx="75">
                  <c:v>5.2083333333333301E-2</c:v>
                </c:pt>
                <c:pt idx="76">
                  <c:v>5.2777777777777798E-2</c:v>
                </c:pt>
                <c:pt idx="77">
                  <c:v>5.3472222222222199E-2</c:v>
                </c:pt>
                <c:pt idx="78">
                  <c:v>5.4166666666666703E-2</c:v>
                </c:pt>
                <c:pt idx="79">
                  <c:v>5.4861111111111097E-2</c:v>
                </c:pt>
                <c:pt idx="80">
                  <c:v>5.5555555555555601E-2</c:v>
                </c:pt>
                <c:pt idx="81">
                  <c:v>5.6250000000000001E-2</c:v>
                </c:pt>
                <c:pt idx="82">
                  <c:v>5.6944444444444402E-2</c:v>
                </c:pt>
                <c:pt idx="83">
                  <c:v>5.7638888888888899E-2</c:v>
                </c:pt>
                <c:pt idx="84">
                  <c:v>5.83333333333333E-2</c:v>
                </c:pt>
                <c:pt idx="85">
                  <c:v>5.9027777777777797E-2</c:v>
                </c:pt>
                <c:pt idx="86">
                  <c:v>5.9722222222222197E-2</c:v>
                </c:pt>
                <c:pt idx="87">
                  <c:v>6.0416666666666702E-2</c:v>
                </c:pt>
                <c:pt idx="88">
                  <c:v>6.1111111111111102E-2</c:v>
                </c:pt>
                <c:pt idx="89">
                  <c:v>6.18055555555556E-2</c:v>
                </c:pt>
                <c:pt idx="90">
                  <c:v>6.25E-2</c:v>
                </c:pt>
                <c:pt idx="91">
                  <c:v>6.31944444444444E-2</c:v>
                </c:pt>
                <c:pt idx="92">
                  <c:v>6.3888888888888898E-2</c:v>
                </c:pt>
                <c:pt idx="93">
                  <c:v>6.4583333333333298E-2</c:v>
                </c:pt>
                <c:pt idx="94">
                  <c:v>6.5277777777777796E-2</c:v>
                </c:pt>
                <c:pt idx="95">
                  <c:v>6.5972222222222196E-2</c:v>
                </c:pt>
                <c:pt idx="96">
                  <c:v>6.6666666666666693E-2</c:v>
                </c:pt>
                <c:pt idx="97">
                  <c:v>6.7361111111111094E-2</c:v>
                </c:pt>
                <c:pt idx="98">
                  <c:v>6.8055555555555605E-2</c:v>
                </c:pt>
                <c:pt idx="99">
                  <c:v>6.8750000000000006E-2</c:v>
                </c:pt>
                <c:pt idx="100">
                  <c:v>6.9444444444444406E-2</c:v>
                </c:pt>
                <c:pt idx="101">
                  <c:v>7.0138888888888903E-2</c:v>
                </c:pt>
                <c:pt idx="102">
                  <c:v>7.0833333333333304E-2</c:v>
                </c:pt>
                <c:pt idx="103">
                  <c:v>7.1527777777777801E-2</c:v>
                </c:pt>
                <c:pt idx="104">
                  <c:v>7.2222222222222202E-2</c:v>
                </c:pt>
                <c:pt idx="105">
                  <c:v>7.2916666666666699E-2</c:v>
                </c:pt>
                <c:pt idx="106">
                  <c:v>7.3611111111111099E-2</c:v>
                </c:pt>
                <c:pt idx="107">
                  <c:v>7.4305555555555597E-2</c:v>
                </c:pt>
                <c:pt idx="108">
                  <c:v>7.4999999999999997E-2</c:v>
                </c:pt>
                <c:pt idx="109">
                  <c:v>7.5694444444444495E-2</c:v>
                </c:pt>
                <c:pt idx="110">
                  <c:v>7.6388888888888895E-2</c:v>
                </c:pt>
                <c:pt idx="111">
                  <c:v>7.7083333333333295E-2</c:v>
                </c:pt>
                <c:pt idx="112">
                  <c:v>7.7777777777777807E-2</c:v>
                </c:pt>
                <c:pt idx="113">
                  <c:v>7.8472222222222193E-2</c:v>
                </c:pt>
                <c:pt idx="114">
                  <c:v>7.9166666666666705E-2</c:v>
                </c:pt>
                <c:pt idx="115">
                  <c:v>7.9861111111111105E-2</c:v>
                </c:pt>
                <c:pt idx="116">
                  <c:v>8.0555555555555602E-2</c:v>
                </c:pt>
                <c:pt idx="117">
                  <c:v>8.1250000000000003E-2</c:v>
                </c:pt>
                <c:pt idx="118">
                  <c:v>8.1944444444444403E-2</c:v>
                </c:pt>
                <c:pt idx="119">
                  <c:v>8.2638888888888901E-2</c:v>
                </c:pt>
                <c:pt idx="120">
                  <c:v>8.3333333333333301E-2</c:v>
                </c:pt>
                <c:pt idx="121">
                  <c:v>8.4027777777777798E-2</c:v>
                </c:pt>
                <c:pt idx="122">
                  <c:v>8.4722222222222199E-2</c:v>
                </c:pt>
                <c:pt idx="123">
                  <c:v>8.5416666666666696E-2</c:v>
                </c:pt>
                <c:pt idx="124">
                  <c:v>8.6111111111111097E-2</c:v>
                </c:pt>
                <c:pt idx="125">
                  <c:v>8.6805555555555594E-2</c:v>
                </c:pt>
                <c:pt idx="126">
                  <c:v>8.7499999999999994E-2</c:v>
                </c:pt>
                <c:pt idx="127">
                  <c:v>8.8194444444444506E-2</c:v>
                </c:pt>
                <c:pt idx="128">
                  <c:v>8.8888888888888906E-2</c:v>
                </c:pt>
                <c:pt idx="129">
                  <c:v>8.9583333333333307E-2</c:v>
                </c:pt>
                <c:pt idx="130">
                  <c:v>9.0277777777777804E-2</c:v>
                </c:pt>
                <c:pt idx="131">
                  <c:v>9.0972222222222204E-2</c:v>
                </c:pt>
                <c:pt idx="132">
                  <c:v>9.1666666666666702E-2</c:v>
                </c:pt>
                <c:pt idx="133">
                  <c:v>9.2361111111111102E-2</c:v>
                </c:pt>
                <c:pt idx="134">
                  <c:v>9.30555555555556E-2</c:v>
                </c:pt>
                <c:pt idx="135">
                  <c:v>9.375E-2</c:v>
                </c:pt>
                <c:pt idx="136">
                  <c:v>9.44444444444444E-2</c:v>
                </c:pt>
                <c:pt idx="137">
                  <c:v>9.5138888888888898E-2</c:v>
                </c:pt>
                <c:pt idx="138">
                  <c:v>9.5833333333333298E-2</c:v>
                </c:pt>
                <c:pt idx="139">
                  <c:v>9.6527777777777796E-2</c:v>
                </c:pt>
                <c:pt idx="140">
                  <c:v>9.7222222222222196E-2</c:v>
                </c:pt>
                <c:pt idx="141">
                  <c:v>9.7916666666666693E-2</c:v>
                </c:pt>
                <c:pt idx="142">
                  <c:v>9.8611111111111094E-2</c:v>
                </c:pt>
                <c:pt idx="143">
                  <c:v>9.9305555555555605E-2</c:v>
                </c:pt>
                <c:pt idx="144">
                  <c:v>0.1</c:v>
                </c:pt>
                <c:pt idx="145">
                  <c:v>0.100694444444444</c:v>
                </c:pt>
                <c:pt idx="146">
                  <c:v>0.101388888888889</c:v>
                </c:pt>
                <c:pt idx="147">
                  <c:v>0.102083333333333</c:v>
                </c:pt>
                <c:pt idx="148">
                  <c:v>0.102777777777778</c:v>
                </c:pt>
                <c:pt idx="149">
                  <c:v>0.10347222222222199</c:v>
                </c:pt>
                <c:pt idx="150">
                  <c:v>0.104166666666667</c:v>
                </c:pt>
                <c:pt idx="151">
                  <c:v>0.104861111111111</c:v>
                </c:pt>
                <c:pt idx="152">
                  <c:v>0.105555555555556</c:v>
                </c:pt>
                <c:pt idx="153">
                  <c:v>0.10625</c:v>
                </c:pt>
                <c:pt idx="154">
                  <c:v>0.106944444444444</c:v>
                </c:pt>
                <c:pt idx="155">
                  <c:v>0.10763888888888901</c:v>
                </c:pt>
                <c:pt idx="156">
                  <c:v>0.108333333333333</c:v>
                </c:pt>
                <c:pt idx="157">
                  <c:v>0.109027777777778</c:v>
                </c:pt>
                <c:pt idx="158">
                  <c:v>0.109722222222222</c:v>
                </c:pt>
                <c:pt idx="159">
                  <c:v>0.110416666666667</c:v>
                </c:pt>
                <c:pt idx="160">
                  <c:v>0.11111111111111099</c:v>
                </c:pt>
                <c:pt idx="161">
                  <c:v>0.111805555555556</c:v>
                </c:pt>
                <c:pt idx="162">
                  <c:v>0.1125</c:v>
                </c:pt>
                <c:pt idx="163">
                  <c:v>0.113194444444444</c:v>
                </c:pt>
                <c:pt idx="164">
                  <c:v>0.113888888888889</c:v>
                </c:pt>
                <c:pt idx="165">
                  <c:v>0.114583333333333</c:v>
                </c:pt>
                <c:pt idx="166">
                  <c:v>0.11527777777777801</c:v>
                </c:pt>
                <c:pt idx="167">
                  <c:v>0.115972222222222</c:v>
                </c:pt>
                <c:pt idx="168">
                  <c:v>0.116666666666667</c:v>
                </c:pt>
                <c:pt idx="169">
                  <c:v>0.117361111111111</c:v>
                </c:pt>
                <c:pt idx="170">
                  <c:v>0.118055555555556</c:v>
                </c:pt>
                <c:pt idx="171">
                  <c:v>0.11874999999999999</c:v>
                </c:pt>
                <c:pt idx="172">
                  <c:v>0.11944444444444401</c:v>
                </c:pt>
                <c:pt idx="173">
                  <c:v>0.120138888888889</c:v>
                </c:pt>
                <c:pt idx="174">
                  <c:v>0.120833333333333</c:v>
                </c:pt>
                <c:pt idx="175">
                  <c:v>0.121527777777778</c:v>
                </c:pt>
                <c:pt idx="176">
                  <c:v>0.122222222222222</c:v>
                </c:pt>
                <c:pt idx="177">
                  <c:v>0.12291666666666699</c:v>
                </c:pt>
                <c:pt idx="178">
                  <c:v>0.12361111111111101</c:v>
                </c:pt>
                <c:pt idx="179">
                  <c:v>0.124305555555556</c:v>
                </c:pt>
                <c:pt idx="180">
                  <c:v>0.125</c:v>
                </c:pt>
                <c:pt idx="181">
                  <c:v>0.125694444444444</c:v>
                </c:pt>
                <c:pt idx="182">
                  <c:v>0.12638888888888899</c:v>
                </c:pt>
                <c:pt idx="183">
                  <c:v>0.12708333333333299</c:v>
                </c:pt>
                <c:pt idx="184">
                  <c:v>0.12777777777777799</c:v>
                </c:pt>
                <c:pt idx="185">
                  <c:v>0.12847222222222199</c:v>
                </c:pt>
                <c:pt idx="186">
                  <c:v>0.12916666666666701</c:v>
                </c:pt>
                <c:pt idx="187">
                  <c:v>0.12986111111111101</c:v>
                </c:pt>
                <c:pt idx="188">
                  <c:v>0.13055555555555601</c:v>
                </c:pt>
                <c:pt idx="189">
                  <c:v>0.13125000000000001</c:v>
                </c:pt>
                <c:pt idx="190">
                  <c:v>0.131944444444444</c:v>
                </c:pt>
                <c:pt idx="191">
                  <c:v>0.132638888888889</c:v>
                </c:pt>
                <c:pt idx="192">
                  <c:v>0.133333333333333</c:v>
                </c:pt>
                <c:pt idx="193">
                  <c:v>0.134027777777778</c:v>
                </c:pt>
                <c:pt idx="194">
                  <c:v>0.13472222222222199</c:v>
                </c:pt>
                <c:pt idx="195">
                  <c:v>0.13541666666666699</c:v>
                </c:pt>
                <c:pt idx="196">
                  <c:v>0.13611111111111099</c:v>
                </c:pt>
                <c:pt idx="197">
                  <c:v>0.13680555555555601</c:v>
                </c:pt>
                <c:pt idx="198">
                  <c:v>0.13750000000000001</c:v>
                </c:pt>
                <c:pt idx="199">
                  <c:v>0.13819444444444401</c:v>
                </c:pt>
                <c:pt idx="200">
                  <c:v>0.13888888888888901</c:v>
                </c:pt>
                <c:pt idx="201">
                  <c:v>0.139583333333333</c:v>
                </c:pt>
                <c:pt idx="202">
                  <c:v>0.140277777777778</c:v>
                </c:pt>
                <c:pt idx="203">
                  <c:v>0.140972222222222</c:v>
                </c:pt>
                <c:pt idx="204">
                  <c:v>0.141666666666667</c:v>
                </c:pt>
                <c:pt idx="205">
                  <c:v>0.14236111111111099</c:v>
                </c:pt>
                <c:pt idx="206">
                  <c:v>0.14305555555555599</c:v>
                </c:pt>
                <c:pt idx="207">
                  <c:v>0.14374999999999999</c:v>
                </c:pt>
                <c:pt idx="208">
                  <c:v>0.14444444444444399</c:v>
                </c:pt>
                <c:pt idx="209">
                  <c:v>0.14513888888888901</c:v>
                </c:pt>
                <c:pt idx="210">
                  <c:v>0.14583333333333301</c:v>
                </c:pt>
                <c:pt idx="211">
                  <c:v>0.14652777777777801</c:v>
                </c:pt>
                <c:pt idx="212">
                  <c:v>0.147222222222222</c:v>
                </c:pt>
                <c:pt idx="213">
                  <c:v>0.147916666666667</c:v>
                </c:pt>
                <c:pt idx="214">
                  <c:v>0.148611111111111</c:v>
                </c:pt>
                <c:pt idx="215">
                  <c:v>0.149305555555556</c:v>
                </c:pt>
                <c:pt idx="216">
                  <c:v>0.15</c:v>
                </c:pt>
                <c:pt idx="217">
                  <c:v>0.15069444444444399</c:v>
                </c:pt>
                <c:pt idx="218">
                  <c:v>0.15138888888888899</c:v>
                </c:pt>
                <c:pt idx="219">
                  <c:v>0.15208333333333299</c:v>
                </c:pt>
                <c:pt idx="220">
                  <c:v>0.15277777777777801</c:v>
                </c:pt>
                <c:pt idx="221">
                  <c:v>0.15347222222222201</c:v>
                </c:pt>
                <c:pt idx="222">
                  <c:v>0.15416666666666701</c:v>
                </c:pt>
                <c:pt idx="223">
                  <c:v>0.15486111111111101</c:v>
                </c:pt>
                <c:pt idx="224">
                  <c:v>0.155555555555556</c:v>
                </c:pt>
                <c:pt idx="225">
                  <c:v>0.15625</c:v>
                </c:pt>
                <c:pt idx="226">
                  <c:v>0.156944444444444</c:v>
                </c:pt>
                <c:pt idx="227">
                  <c:v>0.15763888888888899</c:v>
                </c:pt>
                <c:pt idx="228">
                  <c:v>0.15833333333333299</c:v>
                </c:pt>
                <c:pt idx="229">
                  <c:v>0.15902777777777799</c:v>
                </c:pt>
                <c:pt idx="230">
                  <c:v>0.15972222222222199</c:v>
                </c:pt>
                <c:pt idx="231">
                  <c:v>0.16041666666666701</c:v>
                </c:pt>
                <c:pt idx="232">
                  <c:v>0.16111111111111101</c:v>
                </c:pt>
                <c:pt idx="233">
                  <c:v>0.16180555555555601</c:v>
                </c:pt>
                <c:pt idx="234">
                  <c:v>0.16250000000000001</c:v>
                </c:pt>
                <c:pt idx="235">
                  <c:v>0.163194444444444</c:v>
                </c:pt>
                <c:pt idx="236">
                  <c:v>0.163888888888889</c:v>
                </c:pt>
                <c:pt idx="237">
                  <c:v>0.164583333333333</c:v>
                </c:pt>
                <c:pt idx="238">
                  <c:v>0.165277777777778</c:v>
                </c:pt>
                <c:pt idx="239">
                  <c:v>0.16597222222222199</c:v>
                </c:pt>
                <c:pt idx="240">
                  <c:v>0.16666666666666699</c:v>
                </c:pt>
                <c:pt idx="241">
                  <c:v>0.16736111111111099</c:v>
                </c:pt>
                <c:pt idx="242">
                  <c:v>0.16805555555555601</c:v>
                </c:pt>
                <c:pt idx="243">
                  <c:v>0.16875000000000001</c:v>
                </c:pt>
                <c:pt idx="244">
                  <c:v>0.16944444444444401</c:v>
                </c:pt>
                <c:pt idx="245">
                  <c:v>0.17013888888888901</c:v>
                </c:pt>
                <c:pt idx="246">
                  <c:v>0.170833333333333</c:v>
                </c:pt>
                <c:pt idx="247">
                  <c:v>0.171527777777778</c:v>
                </c:pt>
                <c:pt idx="248">
                  <c:v>0.172222222222222</c:v>
                </c:pt>
                <c:pt idx="249">
                  <c:v>0.172916666666667</c:v>
                </c:pt>
                <c:pt idx="250">
                  <c:v>0.17361111111111099</c:v>
                </c:pt>
                <c:pt idx="251">
                  <c:v>0.17430555555555599</c:v>
                </c:pt>
                <c:pt idx="252">
                  <c:v>0.17499999999999999</c:v>
                </c:pt>
                <c:pt idx="253">
                  <c:v>0.17569444444444399</c:v>
                </c:pt>
                <c:pt idx="254">
                  <c:v>0.17638888888888901</c:v>
                </c:pt>
                <c:pt idx="255">
                  <c:v>0.17708333333333301</c:v>
                </c:pt>
                <c:pt idx="256">
                  <c:v>0.17777777777777801</c:v>
                </c:pt>
                <c:pt idx="257">
                  <c:v>0.178472222222222</c:v>
                </c:pt>
                <c:pt idx="258">
                  <c:v>0.179166666666667</c:v>
                </c:pt>
                <c:pt idx="259">
                  <c:v>0.179861111111111</c:v>
                </c:pt>
                <c:pt idx="260">
                  <c:v>0.180555555555556</c:v>
                </c:pt>
                <c:pt idx="261">
                  <c:v>0.18124999999999999</c:v>
                </c:pt>
                <c:pt idx="262">
                  <c:v>0.18194444444444399</c:v>
                </c:pt>
                <c:pt idx="263">
                  <c:v>0.18263888888888899</c:v>
                </c:pt>
                <c:pt idx="264">
                  <c:v>0.18333333333333299</c:v>
                </c:pt>
                <c:pt idx="265">
                  <c:v>0.18402777777777801</c:v>
                </c:pt>
                <c:pt idx="266">
                  <c:v>0.18472222222222201</c:v>
                </c:pt>
                <c:pt idx="267">
                  <c:v>0.18541666666666701</c:v>
                </c:pt>
                <c:pt idx="268">
                  <c:v>0.18611111111111101</c:v>
                </c:pt>
                <c:pt idx="269">
                  <c:v>0.186805555555556</c:v>
                </c:pt>
                <c:pt idx="270">
                  <c:v>0.1875</c:v>
                </c:pt>
                <c:pt idx="271">
                  <c:v>0.188194444444444</c:v>
                </c:pt>
                <c:pt idx="272">
                  <c:v>0.18888888888888899</c:v>
                </c:pt>
                <c:pt idx="273">
                  <c:v>0.18958333333333299</c:v>
                </c:pt>
                <c:pt idx="274">
                  <c:v>0.19027777777777799</c:v>
                </c:pt>
                <c:pt idx="275">
                  <c:v>0.19097222222222199</c:v>
                </c:pt>
                <c:pt idx="276">
                  <c:v>0.19166666666666701</c:v>
                </c:pt>
                <c:pt idx="277">
                  <c:v>0.19236111111111101</c:v>
                </c:pt>
                <c:pt idx="278">
                  <c:v>0.19305555555555601</c:v>
                </c:pt>
                <c:pt idx="279">
                  <c:v>0.19375000000000001</c:v>
                </c:pt>
                <c:pt idx="280">
                  <c:v>0.194444444444444</c:v>
                </c:pt>
                <c:pt idx="281">
                  <c:v>0.195138888888889</c:v>
                </c:pt>
                <c:pt idx="282">
                  <c:v>0.195833333333333</c:v>
                </c:pt>
                <c:pt idx="283">
                  <c:v>0.196527777777778</c:v>
                </c:pt>
                <c:pt idx="284">
                  <c:v>0.19722222222222199</c:v>
                </c:pt>
                <c:pt idx="285">
                  <c:v>0.19791666666666699</c:v>
                </c:pt>
                <c:pt idx="286">
                  <c:v>0.19861111111111099</c:v>
                </c:pt>
                <c:pt idx="287">
                  <c:v>0.19930555555555601</c:v>
                </c:pt>
                <c:pt idx="288">
                  <c:v>0.2</c:v>
                </c:pt>
                <c:pt idx="289">
                  <c:v>0.20069444444444401</c:v>
                </c:pt>
                <c:pt idx="290">
                  <c:v>0.20138888888888901</c:v>
                </c:pt>
                <c:pt idx="291">
                  <c:v>0.202083333333333</c:v>
                </c:pt>
                <c:pt idx="292">
                  <c:v>0.202777777777778</c:v>
                </c:pt>
                <c:pt idx="293">
                  <c:v>0.203472222222222</c:v>
                </c:pt>
                <c:pt idx="294">
                  <c:v>0.204166666666667</c:v>
                </c:pt>
                <c:pt idx="295">
                  <c:v>0.20486111111111099</c:v>
                </c:pt>
                <c:pt idx="296">
                  <c:v>0.20555555555555599</c:v>
                </c:pt>
                <c:pt idx="297">
                  <c:v>0.20624999999999999</c:v>
                </c:pt>
                <c:pt idx="298">
                  <c:v>0.20694444444444399</c:v>
                </c:pt>
                <c:pt idx="299">
                  <c:v>0.20763888888888901</c:v>
                </c:pt>
                <c:pt idx="300">
                  <c:v>0.20833333333333301</c:v>
                </c:pt>
                <c:pt idx="301">
                  <c:v>0.20902777777777801</c:v>
                </c:pt>
                <c:pt idx="302">
                  <c:v>0.209722222222222</c:v>
                </c:pt>
                <c:pt idx="303">
                  <c:v>0.210416666666667</c:v>
                </c:pt>
                <c:pt idx="304">
                  <c:v>0.211111111111111</c:v>
                </c:pt>
                <c:pt idx="305">
                  <c:v>0.211805555555556</c:v>
                </c:pt>
                <c:pt idx="306">
                  <c:v>0.21249999999999999</c:v>
                </c:pt>
                <c:pt idx="307">
                  <c:v>0.21319444444444399</c:v>
                </c:pt>
                <c:pt idx="308">
                  <c:v>0.21388888888888899</c:v>
                </c:pt>
                <c:pt idx="309">
                  <c:v>0.21458333333333299</c:v>
                </c:pt>
                <c:pt idx="310">
                  <c:v>0.21527777777777801</c:v>
                </c:pt>
                <c:pt idx="311">
                  <c:v>0.21597222222222201</c:v>
                </c:pt>
                <c:pt idx="312">
                  <c:v>0.21666666666666701</c:v>
                </c:pt>
                <c:pt idx="313">
                  <c:v>0.21736111111111101</c:v>
                </c:pt>
                <c:pt idx="314">
                  <c:v>0.218055555555556</c:v>
                </c:pt>
                <c:pt idx="315">
                  <c:v>0.21875</c:v>
                </c:pt>
                <c:pt idx="316">
                  <c:v>0.219444444444444</c:v>
                </c:pt>
                <c:pt idx="317">
                  <c:v>0.22013888888888899</c:v>
                </c:pt>
                <c:pt idx="318">
                  <c:v>0.22083333333333299</c:v>
                </c:pt>
                <c:pt idx="319">
                  <c:v>0.22152777777777799</c:v>
                </c:pt>
                <c:pt idx="320">
                  <c:v>0.22222222222222199</c:v>
                </c:pt>
                <c:pt idx="321">
                  <c:v>0.22291666666666701</c:v>
                </c:pt>
                <c:pt idx="322">
                  <c:v>0.22361111111111101</c:v>
                </c:pt>
                <c:pt idx="323">
                  <c:v>0.22430555555555601</c:v>
                </c:pt>
                <c:pt idx="324">
                  <c:v>0.22500000000000001</c:v>
                </c:pt>
                <c:pt idx="325">
                  <c:v>0.225694444444444</c:v>
                </c:pt>
                <c:pt idx="326">
                  <c:v>0.226388888888889</c:v>
                </c:pt>
                <c:pt idx="327">
                  <c:v>0.227083333333333</c:v>
                </c:pt>
                <c:pt idx="328">
                  <c:v>0.227777777777778</c:v>
                </c:pt>
                <c:pt idx="329">
                  <c:v>0.22847222222222199</c:v>
                </c:pt>
                <c:pt idx="330">
                  <c:v>0.22916666666666699</c:v>
                </c:pt>
                <c:pt idx="331">
                  <c:v>0.22986111111111099</c:v>
                </c:pt>
                <c:pt idx="332">
                  <c:v>0.23055555555555601</c:v>
                </c:pt>
                <c:pt idx="333">
                  <c:v>0.23125000000000001</c:v>
                </c:pt>
                <c:pt idx="334">
                  <c:v>0.23194444444444401</c:v>
                </c:pt>
                <c:pt idx="335">
                  <c:v>0.23263888888888901</c:v>
                </c:pt>
                <c:pt idx="336">
                  <c:v>0.233333333333333</c:v>
                </c:pt>
                <c:pt idx="337">
                  <c:v>0.234027777777778</c:v>
                </c:pt>
                <c:pt idx="338">
                  <c:v>0.234722222222222</c:v>
                </c:pt>
                <c:pt idx="339">
                  <c:v>0.235416666666667</c:v>
                </c:pt>
                <c:pt idx="340">
                  <c:v>0.23611111111111099</c:v>
                </c:pt>
                <c:pt idx="341">
                  <c:v>0.23680555555555599</c:v>
                </c:pt>
                <c:pt idx="342">
                  <c:v>0.23749999999999999</c:v>
                </c:pt>
                <c:pt idx="343">
                  <c:v>0.23819444444444399</c:v>
                </c:pt>
                <c:pt idx="344">
                  <c:v>0.23888888888888901</c:v>
                </c:pt>
                <c:pt idx="345">
                  <c:v>0.23958333333333301</c:v>
                </c:pt>
                <c:pt idx="346">
                  <c:v>0.24027777777777801</c:v>
                </c:pt>
                <c:pt idx="347">
                  <c:v>0.240972222222222</c:v>
                </c:pt>
                <c:pt idx="348">
                  <c:v>0.241666666666667</c:v>
                </c:pt>
                <c:pt idx="349">
                  <c:v>0.242361111111111</c:v>
                </c:pt>
                <c:pt idx="350">
                  <c:v>0.243055555555556</c:v>
                </c:pt>
                <c:pt idx="351">
                  <c:v>0.24374999999999999</c:v>
                </c:pt>
                <c:pt idx="352">
                  <c:v>0.24444444444444399</c:v>
                </c:pt>
                <c:pt idx="353">
                  <c:v>0.24513888888888899</c:v>
                </c:pt>
                <c:pt idx="354">
                  <c:v>0.24583333333333299</c:v>
                </c:pt>
                <c:pt idx="355">
                  <c:v>0.24652777777777801</c:v>
                </c:pt>
                <c:pt idx="356">
                  <c:v>0.24722222222222201</c:v>
                </c:pt>
                <c:pt idx="357">
                  <c:v>0.24791666666666701</c:v>
                </c:pt>
                <c:pt idx="358">
                  <c:v>0.24861111111111101</c:v>
                </c:pt>
                <c:pt idx="359">
                  <c:v>0.249305555555556</c:v>
                </c:pt>
                <c:pt idx="360">
                  <c:v>0.25</c:v>
                </c:pt>
                <c:pt idx="361">
                  <c:v>0.250694444444444</c:v>
                </c:pt>
                <c:pt idx="362">
                  <c:v>0.25138888888888899</c:v>
                </c:pt>
                <c:pt idx="363">
                  <c:v>0.25208333333333299</c:v>
                </c:pt>
                <c:pt idx="364">
                  <c:v>0.25277777777777799</c:v>
                </c:pt>
                <c:pt idx="365">
                  <c:v>0.25347222222222199</c:v>
                </c:pt>
                <c:pt idx="366">
                  <c:v>0.25416666666666698</c:v>
                </c:pt>
                <c:pt idx="367">
                  <c:v>0.25486111111111098</c:v>
                </c:pt>
                <c:pt idx="368">
                  <c:v>0.25555555555555598</c:v>
                </c:pt>
                <c:pt idx="369">
                  <c:v>0.25624999999999998</c:v>
                </c:pt>
                <c:pt idx="370">
                  <c:v>0.25694444444444398</c:v>
                </c:pt>
                <c:pt idx="371">
                  <c:v>0.25763888888888897</c:v>
                </c:pt>
                <c:pt idx="372">
                  <c:v>0.25833333333333303</c:v>
                </c:pt>
                <c:pt idx="373">
                  <c:v>0.25902777777777802</c:v>
                </c:pt>
                <c:pt idx="374">
                  <c:v>0.25972222222222202</c:v>
                </c:pt>
                <c:pt idx="375">
                  <c:v>0.26041666666666702</c:v>
                </c:pt>
                <c:pt idx="376">
                  <c:v>0.26111111111111102</c:v>
                </c:pt>
                <c:pt idx="377">
                  <c:v>0.26180555555555601</c:v>
                </c:pt>
                <c:pt idx="378">
                  <c:v>0.26250000000000001</c:v>
                </c:pt>
                <c:pt idx="379">
                  <c:v>0.26319444444444401</c:v>
                </c:pt>
                <c:pt idx="380">
                  <c:v>0.26388888888888901</c:v>
                </c:pt>
                <c:pt idx="381">
                  <c:v>0.264583333333333</c:v>
                </c:pt>
                <c:pt idx="382">
                  <c:v>0.265277777777778</c:v>
                </c:pt>
                <c:pt idx="383">
                  <c:v>0.265972222222222</c:v>
                </c:pt>
                <c:pt idx="384">
                  <c:v>0.266666666666667</c:v>
                </c:pt>
                <c:pt idx="385">
                  <c:v>0.26736111111111099</c:v>
                </c:pt>
                <c:pt idx="386">
                  <c:v>0.26805555555555599</c:v>
                </c:pt>
                <c:pt idx="387">
                  <c:v>0.26874999999999999</c:v>
                </c:pt>
                <c:pt idx="388">
                  <c:v>0.26944444444444399</c:v>
                </c:pt>
                <c:pt idx="389">
                  <c:v>0.27013888888888898</c:v>
                </c:pt>
                <c:pt idx="390">
                  <c:v>0.27083333333333298</c:v>
                </c:pt>
                <c:pt idx="391">
                  <c:v>0.27152777777777798</c:v>
                </c:pt>
                <c:pt idx="392">
                  <c:v>0.27222222222222198</c:v>
                </c:pt>
                <c:pt idx="393">
                  <c:v>0.27291666666666697</c:v>
                </c:pt>
                <c:pt idx="394">
                  <c:v>0.27361111111111103</c:v>
                </c:pt>
                <c:pt idx="395">
                  <c:v>0.27430555555555602</c:v>
                </c:pt>
                <c:pt idx="396">
                  <c:v>0.27500000000000002</c:v>
                </c:pt>
                <c:pt idx="397">
                  <c:v>0.27569444444444402</c:v>
                </c:pt>
                <c:pt idx="398">
                  <c:v>0.27638888888888902</c:v>
                </c:pt>
                <c:pt idx="399">
                  <c:v>0.27708333333333302</c:v>
                </c:pt>
                <c:pt idx="400">
                  <c:v>0.27777777777777801</c:v>
                </c:pt>
                <c:pt idx="401">
                  <c:v>0.27847222222222201</c:v>
                </c:pt>
                <c:pt idx="402">
                  <c:v>0.27916666666666701</c:v>
                </c:pt>
                <c:pt idx="403">
                  <c:v>0.27986111111111101</c:v>
                </c:pt>
                <c:pt idx="404">
                  <c:v>0.280555555555556</c:v>
                </c:pt>
                <c:pt idx="405">
                  <c:v>0.28125</c:v>
                </c:pt>
                <c:pt idx="406">
                  <c:v>0.281944444444444</c:v>
                </c:pt>
                <c:pt idx="407">
                  <c:v>0.28263888888888899</c:v>
                </c:pt>
                <c:pt idx="408">
                  <c:v>0.28333333333333299</c:v>
                </c:pt>
                <c:pt idx="409">
                  <c:v>0.28402777777777799</c:v>
                </c:pt>
                <c:pt idx="410">
                  <c:v>0.28472222222222199</c:v>
                </c:pt>
                <c:pt idx="411">
                  <c:v>0.28541666666666698</c:v>
                </c:pt>
                <c:pt idx="412">
                  <c:v>0.28611111111111098</c:v>
                </c:pt>
                <c:pt idx="413">
                  <c:v>0.28680555555555598</c:v>
                </c:pt>
                <c:pt idx="414">
                  <c:v>0.28749999999999998</c:v>
                </c:pt>
                <c:pt idx="415">
                  <c:v>0.28819444444444398</c:v>
                </c:pt>
                <c:pt idx="416">
                  <c:v>0.28888888888888897</c:v>
                </c:pt>
                <c:pt idx="417">
                  <c:v>0.28958333333333303</c:v>
                </c:pt>
                <c:pt idx="418">
                  <c:v>0.29027777777777802</c:v>
                </c:pt>
                <c:pt idx="419">
                  <c:v>0.29097222222222202</c:v>
                </c:pt>
                <c:pt idx="420">
                  <c:v>0.29166666666666702</c:v>
                </c:pt>
                <c:pt idx="421">
                  <c:v>0.29236111111111102</c:v>
                </c:pt>
                <c:pt idx="422">
                  <c:v>0.29305555555555601</c:v>
                </c:pt>
                <c:pt idx="423">
                  <c:v>0.29375000000000001</c:v>
                </c:pt>
                <c:pt idx="424">
                  <c:v>0.29444444444444401</c:v>
                </c:pt>
                <c:pt idx="425">
                  <c:v>0.29513888888888901</c:v>
                </c:pt>
                <c:pt idx="426">
                  <c:v>0.295833333333333</c:v>
                </c:pt>
                <c:pt idx="427">
                  <c:v>0.296527777777778</c:v>
                </c:pt>
                <c:pt idx="428">
                  <c:v>0.297222222222222</c:v>
                </c:pt>
                <c:pt idx="429">
                  <c:v>0.297916666666667</c:v>
                </c:pt>
                <c:pt idx="430">
                  <c:v>0.29861111111111099</c:v>
                </c:pt>
                <c:pt idx="431">
                  <c:v>0.29930555555555599</c:v>
                </c:pt>
                <c:pt idx="432">
                  <c:v>0.3</c:v>
                </c:pt>
                <c:pt idx="433">
                  <c:v>0.30069444444444399</c:v>
                </c:pt>
                <c:pt idx="434">
                  <c:v>0.30138888888888898</c:v>
                </c:pt>
                <c:pt idx="435">
                  <c:v>0.30208333333333298</c:v>
                </c:pt>
                <c:pt idx="436">
                  <c:v>0.30277777777777798</c:v>
                </c:pt>
                <c:pt idx="437">
                  <c:v>0.30347222222222198</c:v>
                </c:pt>
                <c:pt idx="438">
                  <c:v>0.30416666666666697</c:v>
                </c:pt>
                <c:pt idx="439">
                  <c:v>0.30486111111111103</c:v>
                </c:pt>
                <c:pt idx="440">
                  <c:v>0.30555555555555602</c:v>
                </c:pt>
                <c:pt idx="441">
                  <c:v>0.30625000000000002</c:v>
                </c:pt>
                <c:pt idx="442">
                  <c:v>0.30694444444444402</c:v>
                </c:pt>
                <c:pt idx="443">
                  <c:v>0.30763888888888902</c:v>
                </c:pt>
                <c:pt idx="444">
                  <c:v>0.30833333333333302</c:v>
                </c:pt>
                <c:pt idx="445">
                  <c:v>0.30902777777777801</c:v>
                </c:pt>
                <c:pt idx="446">
                  <c:v>0.30972222222222201</c:v>
                </c:pt>
                <c:pt idx="447">
                  <c:v>0.31041666666666701</c:v>
                </c:pt>
                <c:pt idx="448">
                  <c:v>0.31111111111111101</c:v>
                </c:pt>
                <c:pt idx="449">
                  <c:v>0.311805555555556</c:v>
                </c:pt>
                <c:pt idx="450">
                  <c:v>0.3125</c:v>
                </c:pt>
                <c:pt idx="451">
                  <c:v>0.313194444444444</c:v>
                </c:pt>
                <c:pt idx="452">
                  <c:v>0.31388888888888899</c:v>
                </c:pt>
                <c:pt idx="453">
                  <c:v>0.31458333333333299</c:v>
                </c:pt>
                <c:pt idx="454">
                  <c:v>0.31527777777777799</c:v>
                </c:pt>
                <c:pt idx="455">
                  <c:v>0.31597222222222199</c:v>
                </c:pt>
                <c:pt idx="456">
                  <c:v>0.31666666666666698</c:v>
                </c:pt>
                <c:pt idx="457">
                  <c:v>0.31736111111111098</c:v>
                </c:pt>
                <c:pt idx="458">
                  <c:v>0.31805555555555598</c:v>
                </c:pt>
                <c:pt idx="459">
                  <c:v>0.31874999999999998</c:v>
                </c:pt>
                <c:pt idx="460">
                  <c:v>0.31944444444444398</c:v>
                </c:pt>
                <c:pt idx="461">
                  <c:v>0.32013888888888897</c:v>
                </c:pt>
                <c:pt idx="462">
                  <c:v>0.32083333333333303</c:v>
                </c:pt>
                <c:pt idx="463">
                  <c:v>0.32152777777777802</c:v>
                </c:pt>
                <c:pt idx="464">
                  <c:v>0.32222222222222202</c:v>
                </c:pt>
                <c:pt idx="465">
                  <c:v>0.32291666666666702</c:v>
                </c:pt>
                <c:pt idx="466">
                  <c:v>0.32361111111111102</c:v>
                </c:pt>
                <c:pt idx="467">
                  <c:v>0.32430555555555601</c:v>
                </c:pt>
                <c:pt idx="468">
                  <c:v>0.32500000000000001</c:v>
                </c:pt>
                <c:pt idx="469">
                  <c:v>0.32569444444444401</c:v>
                </c:pt>
                <c:pt idx="470">
                  <c:v>0.32638888888888901</c:v>
                </c:pt>
                <c:pt idx="471">
                  <c:v>0.327083333333333</c:v>
                </c:pt>
                <c:pt idx="472">
                  <c:v>0.327777777777778</c:v>
                </c:pt>
                <c:pt idx="473">
                  <c:v>0.328472222222222</c:v>
                </c:pt>
                <c:pt idx="474">
                  <c:v>0.329166666666667</c:v>
                </c:pt>
                <c:pt idx="475">
                  <c:v>0.32986111111111099</c:v>
                </c:pt>
                <c:pt idx="476">
                  <c:v>0.33055555555555599</c:v>
                </c:pt>
                <c:pt idx="477">
                  <c:v>0.33124999999999999</c:v>
                </c:pt>
                <c:pt idx="478">
                  <c:v>0.33194444444444399</c:v>
                </c:pt>
                <c:pt idx="479">
                  <c:v>0.33263888888888898</c:v>
                </c:pt>
                <c:pt idx="480">
                  <c:v>0.33333333333333298</c:v>
                </c:pt>
                <c:pt idx="481">
                  <c:v>0.33402777777777798</c:v>
                </c:pt>
                <c:pt idx="482">
                  <c:v>0.33472222222222198</c:v>
                </c:pt>
                <c:pt idx="483">
                  <c:v>0.33541666666666697</c:v>
                </c:pt>
                <c:pt idx="484">
                  <c:v>0.33611111111111103</c:v>
                </c:pt>
                <c:pt idx="485">
                  <c:v>0.33680555555555602</c:v>
                </c:pt>
                <c:pt idx="486">
                  <c:v>0.33750000000000002</c:v>
                </c:pt>
                <c:pt idx="487">
                  <c:v>0.33819444444444402</c:v>
                </c:pt>
                <c:pt idx="488">
                  <c:v>0.33888888888888902</c:v>
                </c:pt>
                <c:pt idx="489">
                  <c:v>0.33958333333333302</c:v>
                </c:pt>
                <c:pt idx="490">
                  <c:v>0.34027777777777801</c:v>
                </c:pt>
                <c:pt idx="491">
                  <c:v>0.34097222222222201</c:v>
                </c:pt>
                <c:pt idx="492">
                  <c:v>0.34166666666666701</c:v>
                </c:pt>
                <c:pt idx="493">
                  <c:v>0.34236111111111101</c:v>
                </c:pt>
                <c:pt idx="494">
                  <c:v>0.343055555555556</c:v>
                </c:pt>
                <c:pt idx="495">
                  <c:v>0.34375</c:v>
                </c:pt>
                <c:pt idx="496">
                  <c:v>0.344444444444444</c:v>
                </c:pt>
                <c:pt idx="497">
                  <c:v>0.34513888888888899</c:v>
                </c:pt>
                <c:pt idx="498">
                  <c:v>0.34583333333333299</c:v>
                </c:pt>
                <c:pt idx="499">
                  <c:v>0.34652777777777799</c:v>
                </c:pt>
                <c:pt idx="500">
                  <c:v>0.34722222222222199</c:v>
                </c:pt>
                <c:pt idx="501">
                  <c:v>0.34791666666666698</c:v>
                </c:pt>
                <c:pt idx="502">
                  <c:v>0.34861111111111098</c:v>
                </c:pt>
                <c:pt idx="503">
                  <c:v>0.34930555555555598</c:v>
                </c:pt>
                <c:pt idx="504">
                  <c:v>0.35</c:v>
                </c:pt>
                <c:pt idx="505">
                  <c:v>0.35069444444444398</c:v>
                </c:pt>
                <c:pt idx="506">
                  <c:v>0.35138888888888897</c:v>
                </c:pt>
                <c:pt idx="507">
                  <c:v>0.35208333333333303</c:v>
                </c:pt>
                <c:pt idx="508">
                  <c:v>0.35277777777777802</c:v>
                </c:pt>
                <c:pt idx="509">
                  <c:v>0.35347222222222202</c:v>
                </c:pt>
                <c:pt idx="510">
                  <c:v>0.35416666666666702</c:v>
                </c:pt>
                <c:pt idx="511">
                  <c:v>0.35486111111111102</c:v>
                </c:pt>
                <c:pt idx="512">
                  <c:v>0.35555555555555601</c:v>
                </c:pt>
                <c:pt idx="513">
                  <c:v>0.35625000000000001</c:v>
                </c:pt>
                <c:pt idx="514">
                  <c:v>0.35694444444444401</c:v>
                </c:pt>
                <c:pt idx="515">
                  <c:v>0.35763888888888901</c:v>
                </c:pt>
                <c:pt idx="516">
                  <c:v>0.358333333333333</c:v>
                </c:pt>
                <c:pt idx="517">
                  <c:v>0.359027777777778</c:v>
                </c:pt>
                <c:pt idx="518">
                  <c:v>0.359722222222222</c:v>
                </c:pt>
                <c:pt idx="519">
                  <c:v>0.360416666666667</c:v>
                </c:pt>
                <c:pt idx="520">
                  <c:v>0.36111111111111099</c:v>
                </c:pt>
                <c:pt idx="521">
                  <c:v>0.36180555555555599</c:v>
                </c:pt>
                <c:pt idx="522">
                  <c:v>0.36249999999999999</c:v>
                </c:pt>
                <c:pt idx="523">
                  <c:v>0.36319444444444399</c:v>
                </c:pt>
                <c:pt idx="524">
                  <c:v>0.36388888888888898</c:v>
                </c:pt>
                <c:pt idx="525">
                  <c:v>0.36458333333333298</c:v>
                </c:pt>
                <c:pt idx="526">
                  <c:v>0.36527777777777798</c:v>
                </c:pt>
                <c:pt idx="527">
                  <c:v>0.36597222222222198</c:v>
                </c:pt>
                <c:pt idx="528">
                  <c:v>0.36666666666666697</c:v>
                </c:pt>
                <c:pt idx="529">
                  <c:v>0.36736111111111103</c:v>
                </c:pt>
                <c:pt idx="530">
                  <c:v>0.36805555555555602</c:v>
                </c:pt>
                <c:pt idx="531">
                  <c:v>0.36875000000000002</c:v>
                </c:pt>
                <c:pt idx="532">
                  <c:v>0.36944444444444402</c:v>
                </c:pt>
                <c:pt idx="533">
                  <c:v>0.37013888888888902</c:v>
                </c:pt>
                <c:pt idx="534">
                  <c:v>0.37083333333333302</c:v>
                </c:pt>
                <c:pt idx="535">
                  <c:v>0.37152777777777801</c:v>
                </c:pt>
                <c:pt idx="536">
                  <c:v>0.37222222222222201</c:v>
                </c:pt>
                <c:pt idx="537">
                  <c:v>0.37291666666666701</c:v>
                </c:pt>
                <c:pt idx="538">
                  <c:v>0.37361111111111101</c:v>
                </c:pt>
                <c:pt idx="539">
                  <c:v>0.374305555555556</c:v>
                </c:pt>
                <c:pt idx="540">
                  <c:v>0.375</c:v>
                </c:pt>
                <c:pt idx="541">
                  <c:v>0.375694444444444</c:v>
                </c:pt>
                <c:pt idx="542">
                  <c:v>0.37638888888888899</c:v>
                </c:pt>
                <c:pt idx="543">
                  <c:v>0.37708333333333299</c:v>
                </c:pt>
                <c:pt idx="544">
                  <c:v>0.37777777777777799</c:v>
                </c:pt>
                <c:pt idx="545">
                  <c:v>0.37847222222222199</c:v>
                </c:pt>
                <c:pt idx="546">
                  <c:v>0.37916666666666698</c:v>
                </c:pt>
                <c:pt idx="547">
                  <c:v>0.37986111111111098</c:v>
                </c:pt>
                <c:pt idx="548">
                  <c:v>0.38055555555555598</c:v>
                </c:pt>
                <c:pt idx="549">
                  <c:v>0.38124999999999998</c:v>
                </c:pt>
                <c:pt idx="550">
                  <c:v>0.38194444444444398</c:v>
                </c:pt>
                <c:pt idx="551">
                  <c:v>0.38263888888888897</c:v>
                </c:pt>
                <c:pt idx="552">
                  <c:v>0.38333333333333303</c:v>
                </c:pt>
                <c:pt idx="553">
                  <c:v>0.38402777777777802</c:v>
                </c:pt>
                <c:pt idx="554">
                  <c:v>0.38472222222222202</c:v>
                </c:pt>
                <c:pt idx="555">
                  <c:v>0.38541666666666702</c:v>
                </c:pt>
                <c:pt idx="556">
                  <c:v>0.38611111111111102</c:v>
                </c:pt>
                <c:pt idx="557">
                  <c:v>0.38680555555555601</c:v>
                </c:pt>
                <c:pt idx="558">
                  <c:v>0.38750000000000001</c:v>
                </c:pt>
                <c:pt idx="559">
                  <c:v>0.38819444444444401</c:v>
                </c:pt>
                <c:pt idx="560">
                  <c:v>0.38888888888888901</c:v>
                </c:pt>
                <c:pt idx="561">
                  <c:v>0.389583333333333</c:v>
                </c:pt>
                <c:pt idx="562">
                  <c:v>0.390277777777778</c:v>
                </c:pt>
                <c:pt idx="563">
                  <c:v>0.390972222222222</c:v>
                </c:pt>
                <c:pt idx="564">
                  <c:v>0.391666666666667</c:v>
                </c:pt>
                <c:pt idx="565">
                  <c:v>0.39236111111111099</c:v>
                </c:pt>
                <c:pt idx="566">
                  <c:v>0.39305555555555599</c:v>
                </c:pt>
                <c:pt idx="567">
                  <c:v>0.39374999999999999</c:v>
                </c:pt>
                <c:pt idx="568">
                  <c:v>0.39444444444444399</c:v>
                </c:pt>
                <c:pt idx="569">
                  <c:v>0.39513888888888898</c:v>
                </c:pt>
                <c:pt idx="570">
                  <c:v>0.39583333333333298</c:v>
                </c:pt>
                <c:pt idx="571">
                  <c:v>0.39652777777777798</c:v>
                </c:pt>
                <c:pt idx="572">
                  <c:v>0.39722222222222198</c:v>
                </c:pt>
                <c:pt idx="573">
                  <c:v>0.39791666666666697</c:v>
                </c:pt>
                <c:pt idx="574">
                  <c:v>0.39861111111111103</c:v>
                </c:pt>
                <c:pt idx="575">
                  <c:v>0.39930555555555602</c:v>
                </c:pt>
                <c:pt idx="576">
                  <c:v>0.4</c:v>
                </c:pt>
                <c:pt idx="577">
                  <c:v>0.40069444444444402</c:v>
                </c:pt>
                <c:pt idx="578">
                  <c:v>0.40138888888888902</c:v>
                </c:pt>
                <c:pt idx="579">
                  <c:v>0.40208333333333302</c:v>
                </c:pt>
                <c:pt idx="580">
                  <c:v>0.40277777777777801</c:v>
                </c:pt>
                <c:pt idx="581">
                  <c:v>0.40347222222222201</c:v>
                </c:pt>
                <c:pt idx="582">
                  <c:v>0.40416666666666701</c:v>
                </c:pt>
                <c:pt idx="583">
                  <c:v>0.40486111111111101</c:v>
                </c:pt>
                <c:pt idx="584">
                  <c:v>0.405555555555556</c:v>
                </c:pt>
                <c:pt idx="585">
                  <c:v>0.40625</c:v>
                </c:pt>
                <c:pt idx="586">
                  <c:v>0.406944444444444</c:v>
                </c:pt>
                <c:pt idx="587">
                  <c:v>0.40763888888888899</c:v>
                </c:pt>
                <c:pt idx="588">
                  <c:v>0.40833333333333299</c:v>
                </c:pt>
                <c:pt idx="589">
                  <c:v>0.40902777777777799</c:v>
                </c:pt>
                <c:pt idx="590">
                  <c:v>0.40972222222222199</c:v>
                </c:pt>
                <c:pt idx="591">
                  <c:v>0.41041666666666698</c:v>
                </c:pt>
                <c:pt idx="592">
                  <c:v>0.41111111111111098</c:v>
                </c:pt>
                <c:pt idx="593">
                  <c:v>0.41180555555555598</c:v>
                </c:pt>
                <c:pt idx="594">
                  <c:v>0.41249999999999998</c:v>
                </c:pt>
                <c:pt idx="595">
                  <c:v>0.41319444444444398</c:v>
                </c:pt>
                <c:pt idx="596">
                  <c:v>0.41388888888888897</c:v>
                </c:pt>
                <c:pt idx="597">
                  <c:v>0.41458333333333303</c:v>
                </c:pt>
                <c:pt idx="598">
                  <c:v>0.41527777777777802</c:v>
                </c:pt>
                <c:pt idx="599">
                  <c:v>0.41597222222222202</c:v>
                </c:pt>
                <c:pt idx="600">
                  <c:v>0.41666666666666702</c:v>
                </c:pt>
                <c:pt idx="601">
                  <c:v>0.41736111111111102</c:v>
                </c:pt>
                <c:pt idx="602">
                  <c:v>0.41805555555555601</c:v>
                </c:pt>
                <c:pt idx="603">
                  <c:v>0.41875000000000001</c:v>
                </c:pt>
                <c:pt idx="604">
                  <c:v>0.41944444444444401</c:v>
                </c:pt>
                <c:pt idx="605">
                  <c:v>0.42013888888888901</c:v>
                </c:pt>
                <c:pt idx="606">
                  <c:v>0.420833333333333</c:v>
                </c:pt>
                <c:pt idx="607">
                  <c:v>0.421527777777778</c:v>
                </c:pt>
                <c:pt idx="608">
                  <c:v>0.422222222222222</c:v>
                </c:pt>
                <c:pt idx="609">
                  <c:v>0.422916666666667</c:v>
                </c:pt>
                <c:pt idx="610">
                  <c:v>0.42361111111111099</c:v>
                </c:pt>
                <c:pt idx="611">
                  <c:v>0.42430555555555599</c:v>
                </c:pt>
                <c:pt idx="612">
                  <c:v>0.42499999999999999</c:v>
                </c:pt>
                <c:pt idx="613">
                  <c:v>0.42569444444444399</c:v>
                </c:pt>
                <c:pt idx="614">
                  <c:v>0.42638888888888898</c:v>
                </c:pt>
                <c:pt idx="615">
                  <c:v>0.42708333333333298</c:v>
                </c:pt>
                <c:pt idx="616">
                  <c:v>0.42777777777777798</c:v>
                </c:pt>
                <c:pt idx="617">
                  <c:v>0.42847222222222198</c:v>
                </c:pt>
                <c:pt idx="618">
                  <c:v>0.42916666666666697</c:v>
                </c:pt>
                <c:pt idx="619">
                  <c:v>0.42986111111111103</c:v>
                </c:pt>
                <c:pt idx="620">
                  <c:v>0.43055555555555602</c:v>
                </c:pt>
                <c:pt idx="621">
                  <c:v>0.43125000000000002</c:v>
                </c:pt>
                <c:pt idx="622">
                  <c:v>0.43194444444444402</c:v>
                </c:pt>
                <c:pt idx="623">
                  <c:v>0.43263888888888902</c:v>
                </c:pt>
                <c:pt idx="624">
                  <c:v>0.43333333333333302</c:v>
                </c:pt>
                <c:pt idx="625">
                  <c:v>0.43402777777777801</c:v>
                </c:pt>
                <c:pt idx="626">
                  <c:v>0.43472222222222201</c:v>
                </c:pt>
                <c:pt idx="627">
                  <c:v>0.43541666666666701</c:v>
                </c:pt>
                <c:pt idx="628">
                  <c:v>0.43611111111111101</c:v>
                </c:pt>
                <c:pt idx="629">
                  <c:v>0.436805555555556</c:v>
                </c:pt>
                <c:pt idx="630">
                  <c:v>0.4375</c:v>
                </c:pt>
                <c:pt idx="631">
                  <c:v>0.438194444444444</c:v>
                </c:pt>
                <c:pt idx="632">
                  <c:v>0.43888888888888899</c:v>
                </c:pt>
                <c:pt idx="633">
                  <c:v>0.43958333333333299</c:v>
                </c:pt>
                <c:pt idx="634">
                  <c:v>0.44027777777777799</c:v>
                </c:pt>
                <c:pt idx="635">
                  <c:v>0.44097222222222199</c:v>
                </c:pt>
                <c:pt idx="636">
                  <c:v>0.44166666666666698</c:v>
                </c:pt>
                <c:pt idx="637">
                  <c:v>0.44236111111111098</c:v>
                </c:pt>
                <c:pt idx="638">
                  <c:v>0.44305555555555598</c:v>
                </c:pt>
                <c:pt idx="639">
                  <c:v>0.44374999999999998</c:v>
                </c:pt>
                <c:pt idx="640">
                  <c:v>0.44444444444444398</c:v>
                </c:pt>
                <c:pt idx="641">
                  <c:v>0.44513888888888897</c:v>
                </c:pt>
                <c:pt idx="642">
                  <c:v>0.44583333333333303</c:v>
                </c:pt>
                <c:pt idx="643">
                  <c:v>0.44652777777777802</c:v>
                </c:pt>
                <c:pt idx="644">
                  <c:v>0.44722222222222202</c:v>
                </c:pt>
                <c:pt idx="645">
                  <c:v>0.44791666666666702</c:v>
                </c:pt>
                <c:pt idx="646">
                  <c:v>0.44861111111111102</c:v>
                </c:pt>
                <c:pt idx="647">
                  <c:v>0.44930555555555601</c:v>
                </c:pt>
                <c:pt idx="648">
                  <c:v>0.45</c:v>
                </c:pt>
                <c:pt idx="649">
                  <c:v>0.45069444444444401</c:v>
                </c:pt>
                <c:pt idx="650">
                  <c:v>0.45138888888888901</c:v>
                </c:pt>
                <c:pt idx="651">
                  <c:v>0.452083333333333</c:v>
                </c:pt>
                <c:pt idx="652">
                  <c:v>0.452777777777778</c:v>
                </c:pt>
                <c:pt idx="653">
                  <c:v>0.453472222222222</c:v>
                </c:pt>
                <c:pt idx="654">
                  <c:v>0.454166666666667</c:v>
                </c:pt>
                <c:pt idx="655">
                  <c:v>0.45486111111111099</c:v>
                </c:pt>
                <c:pt idx="656">
                  <c:v>0.45555555555555599</c:v>
                </c:pt>
                <c:pt idx="657">
                  <c:v>0.45624999999999999</c:v>
                </c:pt>
                <c:pt idx="658">
                  <c:v>0.45694444444444399</c:v>
                </c:pt>
                <c:pt idx="659">
                  <c:v>0.45763888888888898</c:v>
                </c:pt>
                <c:pt idx="660">
                  <c:v>0.45833333333333298</c:v>
                </c:pt>
                <c:pt idx="661">
                  <c:v>0.45902777777777798</c:v>
                </c:pt>
                <c:pt idx="662">
                  <c:v>0.45972222222222198</c:v>
                </c:pt>
                <c:pt idx="663">
                  <c:v>0.46041666666666697</c:v>
                </c:pt>
                <c:pt idx="664">
                  <c:v>0.46111111111111103</c:v>
                </c:pt>
                <c:pt idx="665">
                  <c:v>0.46180555555555602</c:v>
                </c:pt>
                <c:pt idx="666">
                  <c:v>0.46250000000000002</c:v>
                </c:pt>
                <c:pt idx="667">
                  <c:v>0.46319444444444402</c:v>
                </c:pt>
                <c:pt idx="668">
                  <c:v>0.46388888888888902</c:v>
                </c:pt>
                <c:pt idx="669">
                  <c:v>0.46458333333333302</c:v>
                </c:pt>
                <c:pt idx="670">
                  <c:v>0.46527777777777801</c:v>
                </c:pt>
                <c:pt idx="671">
                  <c:v>0.46597222222222201</c:v>
                </c:pt>
                <c:pt idx="672">
                  <c:v>0.46666666666666701</c:v>
                </c:pt>
                <c:pt idx="673">
                  <c:v>0.46736111111111101</c:v>
                </c:pt>
                <c:pt idx="674">
                  <c:v>0.468055555555556</c:v>
                </c:pt>
                <c:pt idx="675">
                  <c:v>0.46875</c:v>
                </c:pt>
                <c:pt idx="676">
                  <c:v>0.469444444444444</c:v>
                </c:pt>
                <c:pt idx="677">
                  <c:v>0.47013888888888899</c:v>
                </c:pt>
                <c:pt idx="678">
                  <c:v>0.47083333333333299</c:v>
                </c:pt>
                <c:pt idx="679">
                  <c:v>0.47152777777777799</c:v>
                </c:pt>
                <c:pt idx="680">
                  <c:v>0.47222222222222199</c:v>
                </c:pt>
                <c:pt idx="681">
                  <c:v>0.47291666666666698</c:v>
                </c:pt>
                <c:pt idx="682">
                  <c:v>0.47361111111111098</c:v>
                </c:pt>
                <c:pt idx="683">
                  <c:v>0.47430555555555598</c:v>
                </c:pt>
                <c:pt idx="684">
                  <c:v>0.47499999999999998</c:v>
                </c:pt>
                <c:pt idx="685">
                  <c:v>0.47569444444444398</c:v>
                </c:pt>
                <c:pt idx="686">
                  <c:v>0.47638888888888897</c:v>
                </c:pt>
                <c:pt idx="687">
                  <c:v>0.47708333333333303</c:v>
                </c:pt>
                <c:pt idx="688">
                  <c:v>0.47777777777777802</c:v>
                </c:pt>
                <c:pt idx="689">
                  <c:v>0.47847222222222202</c:v>
                </c:pt>
                <c:pt idx="690">
                  <c:v>0.47916666666666702</c:v>
                </c:pt>
                <c:pt idx="691">
                  <c:v>0.47986111111111102</c:v>
                </c:pt>
                <c:pt idx="692">
                  <c:v>0.48055555555555601</c:v>
                </c:pt>
                <c:pt idx="693">
                  <c:v>0.48125000000000001</c:v>
                </c:pt>
                <c:pt idx="694">
                  <c:v>0.48194444444444401</c:v>
                </c:pt>
                <c:pt idx="695">
                  <c:v>0.48263888888888901</c:v>
                </c:pt>
                <c:pt idx="696">
                  <c:v>0.483333333333333</c:v>
                </c:pt>
                <c:pt idx="697">
                  <c:v>0.484027777777778</c:v>
                </c:pt>
                <c:pt idx="698">
                  <c:v>0.484722222222222</c:v>
                </c:pt>
                <c:pt idx="699">
                  <c:v>0.485416666666667</c:v>
                </c:pt>
                <c:pt idx="700">
                  <c:v>0.48611111111111099</c:v>
                </c:pt>
                <c:pt idx="701">
                  <c:v>0.48680555555555599</c:v>
                </c:pt>
                <c:pt idx="702">
                  <c:v>0.48749999999999999</c:v>
                </c:pt>
                <c:pt idx="703">
                  <c:v>0.48819444444444399</c:v>
                </c:pt>
                <c:pt idx="704">
                  <c:v>0.48888888888888898</c:v>
                </c:pt>
                <c:pt idx="705">
                  <c:v>0.48958333333333298</c:v>
                </c:pt>
                <c:pt idx="706">
                  <c:v>0.49027777777777798</c:v>
                </c:pt>
                <c:pt idx="707">
                  <c:v>0.49097222222222198</c:v>
                </c:pt>
                <c:pt idx="708">
                  <c:v>0.49166666666666697</c:v>
                </c:pt>
                <c:pt idx="709">
                  <c:v>0.49236111111111103</c:v>
                </c:pt>
                <c:pt idx="710">
                  <c:v>0.49305555555555602</c:v>
                </c:pt>
                <c:pt idx="711">
                  <c:v>0.49375000000000002</c:v>
                </c:pt>
                <c:pt idx="712">
                  <c:v>0.49444444444444402</c:v>
                </c:pt>
                <c:pt idx="713">
                  <c:v>0.49513888888888902</c:v>
                </c:pt>
                <c:pt idx="714">
                  <c:v>0.49583333333333302</c:v>
                </c:pt>
                <c:pt idx="715">
                  <c:v>0.49652777777777801</c:v>
                </c:pt>
                <c:pt idx="716">
                  <c:v>0.49722222222222201</c:v>
                </c:pt>
                <c:pt idx="717">
                  <c:v>0.49791666666666701</c:v>
                </c:pt>
                <c:pt idx="718">
                  <c:v>0.49861111111111101</c:v>
                </c:pt>
                <c:pt idx="719">
                  <c:v>0.499305555555556</c:v>
                </c:pt>
                <c:pt idx="720">
                  <c:v>0.5</c:v>
                </c:pt>
                <c:pt idx="721">
                  <c:v>0.500694444444444</c:v>
                </c:pt>
                <c:pt idx="722">
                  <c:v>0.50138888888888899</c:v>
                </c:pt>
                <c:pt idx="723">
                  <c:v>0.50208333333333299</c:v>
                </c:pt>
                <c:pt idx="724">
                  <c:v>0.50277777777777799</c:v>
                </c:pt>
                <c:pt idx="725">
                  <c:v>0.50347222222222199</c:v>
                </c:pt>
                <c:pt idx="726">
                  <c:v>0.50416666666666698</c:v>
                </c:pt>
                <c:pt idx="727">
                  <c:v>0.50486111111111098</c:v>
                </c:pt>
                <c:pt idx="728">
                  <c:v>0.50555555555555598</c:v>
                </c:pt>
                <c:pt idx="729">
                  <c:v>0.50624999999999998</c:v>
                </c:pt>
                <c:pt idx="730">
                  <c:v>0.50694444444444398</c:v>
                </c:pt>
                <c:pt idx="731">
                  <c:v>0.50763888888888897</c:v>
                </c:pt>
                <c:pt idx="732">
                  <c:v>0.50833333333333297</c:v>
                </c:pt>
                <c:pt idx="733">
                  <c:v>0.50902777777777797</c:v>
                </c:pt>
                <c:pt idx="734">
                  <c:v>0.50972222222222197</c:v>
                </c:pt>
                <c:pt idx="735">
                  <c:v>0.51041666666666696</c:v>
                </c:pt>
                <c:pt idx="736">
                  <c:v>0.51111111111111096</c:v>
                </c:pt>
                <c:pt idx="737">
                  <c:v>0.51180555555555596</c:v>
                </c:pt>
                <c:pt idx="738">
                  <c:v>0.51249999999999996</c:v>
                </c:pt>
                <c:pt idx="739">
                  <c:v>0.51319444444444495</c:v>
                </c:pt>
                <c:pt idx="740">
                  <c:v>0.51388888888888895</c:v>
                </c:pt>
                <c:pt idx="741">
                  <c:v>0.51458333333333295</c:v>
                </c:pt>
                <c:pt idx="742">
                  <c:v>0.51527777777777795</c:v>
                </c:pt>
                <c:pt idx="743">
                  <c:v>0.51597222222222205</c:v>
                </c:pt>
                <c:pt idx="744">
                  <c:v>0.51666666666666705</c:v>
                </c:pt>
                <c:pt idx="745">
                  <c:v>0.51736111111111105</c:v>
                </c:pt>
                <c:pt idx="746">
                  <c:v>0.51805555555555605</c:v>
                </c:pt>
                <c:pt idx="747">
                  <c:v>0.51875000000000004</c:v>
                </c:pt>
                <c:pt idx="748">
                  <c:v>0.51944444444444404</c:v>
                </c:pt>
                <c:pt idx="749">
                  <c:v>0.52013888888888904</c:v>
                </c:pt>
                <c:pt idx="750">
                  <c:v>0.52083333333333304</c:v>
                </c:pt>
                <c:pt idx="751">
                  <c:v>0.52152777777777803</c:v>
                </c:pt>
                <c:pt idx="752">
                  <c:v>0.52222222222222203</c:v>
                </c:pt>
                <c:pt idx="753">
                  <c:v>0.52291666666666703</c:v>
                </c:pt>
                <c:pt idx="754">
                  <c:v>0.52361111111111103</c:v>
                </c:pt>
                <c:pt idx="755">
                  <c:v>0.52430555555555602</c:v>
                </c:pt>
                <c:pt idx="756">
                  <c:v>0.52500000000000002</c:v>
                </c:pt>
                <c:pt idx="757">
                  <c:v>0.52569444444444402</c:v>
                </c:pt>
                <c:pt idx="758">
                  <c:v>0.52638888888888902</c:v>
                </c:pt>
                <c:pt idx="759">
                  <c:v>0.52708333333333302</c:v>
                </c:pt>
                <c:pt idx="760">
                  <c:v>0.52777777777777801</c:v>
                </c:pt>
                <c:pt idx="761">
                  <c:v>0.52847222222222201</c:v>
                </c:pt>
                <c:pt idx="762">
                  <c:v>0.52916666666666701</c:v>
                </c:pt>
                <c:pt idx="763">
                  <c:v>0.52986111111111101</c:v>
                </c:pt>
                <c:pt idx="764">
                  <c:v>0.530555555555556</c:v>
                </c:pt>
                <c:pt idx="765">
                  <c:v>0.53125</c:v>
                </c:pt>
                <c:pt idx="766">
                  <c:v>0.531944444444444</c:v>
                </c:pt>
                <c:pt idx="767">
                  <c:v>0.53263888888888899</c:v>
                </c:pt>
                <c:pt idx="768">
                  <c:v>0.53333333333333299</c:v>
                </c:pt>
                <c:pt idx="769">
                  <c:v>0.53402777777777799</c:v>
                </c:pt>
                <c:pt idx="770">
                  <c:v>0.53472222222222199</c:v>
                </c:pt>
                <c:pt idx="771">
                  <c:v>0.53541666666666698</c:v>
                </c:pt>
                <c:pt idx="772">
                  <c:v>0.53611111111111098</c:v>
                </c:pt>
                <c:pt idx="773">
                  <c:v>0.53680555555555598</c:v>
                </c:pt>
                <c:pt idx="774">
                  <c:v>0.53749999999999998</c:v>
                </c:pt>
                <c:pt idx="775">
                  <c:v>0.53819444444444398</c:v>
                </c:pt>
                <c:pt idx="776">
                  <c:v>0.53888888888888897</c:v>
                </c:pt>
                <c:pt idx="777">
                  <c:v>0.53958333333333297</c:v>
                </c:pt>
                <c:pt idx="778">
                  <c:v>0.54027777777777797</c:v>
                </c:pt>
                <c:pt idx="779">
                  <c:v>0.54097222222222197</c:v>
                </c:pt>
                <c:pt idx="780">
                  <c:v>0.54166666666666696</c:v>
                </c:pt>
                <c:pt idx="781">
                  <c:v>0.54236111111111096</c:v>
                </c:pt>
                <c:pt idx="782">
                  <c:v>0.54305555555555596</c:v>
                </c:pt>
                <c:pt idx="783">
                  <c:v>0.54374999999999996</c:v>
                </c:pt>
                <c:pt idx="784">
                  <c:v>0.54444444444444495</c:v>
                </c:pt>
                <c:pt idx="785">
                  <c:v>0.54513888888888895</c:v>
                </c:pt>
                <c:pt idx="786">
                  <c:v>0.54583333333333295</c:v>
                </c:pt>
                <c:pt idx="787">
                  <c:v>0.54652777777777795</c:v>
                </c:pt>
                <c:pt idx="788">
                  <c:v>0.54722222222222205</c:v>
                </c:pt>
                <c:pt idx="789">
                  <c:v>0.54791666666666705</c:v>
                </c:pt>
                <c:pt idx="790">
                  <c:v>0.54861111111111105</c:v>
                </c:pt>
                <c:pt idx="791">
                  <c:v>0.54930555555555605</c:v>
                </c:pt>
                <c:pt idx="792">
                  <c:v>0.55000000000000004</c:v>
                </c:pt>
                <c:pt idx="793">
                  <c:v>0.55069444444444404</c:v>
                </c:pt>
                <c:pt idx="794">
                  <c:v>0.55138888888888904</c:v>
                </c:pt>
                <c:pt idx="795">
                  <c:v>0.55208333333333304</c:v>
                </c:pt>
                <c:pt idx="796">
                  <c:v>0.55277777777777803</c:v>
                </c:pt>
                <c:pt idx="797">
                  <c:v>0.55347222222222203</c:v>
                </c:pt>
                <c:pt idx="798">
                  <c:v>0.55416666666666703</c:v>
                </c:pt>
                <c:pt idx="799">
                  <c:v>0.55486111111111103</c:v>
                </c:pt>
                <c:pt idx="800">
                  <c:v>0.55555555555555602</c:v>
                </c:pt>
                <c:pt idx="801">
                  <c:v>0.55625000000000002</c:v>
                </c:pt>
                <c:pt idx="802">
                  <c:v>0.55694444444444402</c:v>
                </c:pt>
                <c:pt idx="803">
                  <c:v>0.55763888888888902</c:v>
                </c:pt>
                <c:pt idx="804">
                  <c:v>0.55833333333333302</c:v>
                </c:pt>
                <c:pt idx="805">
                  <c:v>0.55902777777777801</c:v>
                </c:pt>
                <c:pt idx="806">
                  <c:v>0.55972222222222201</c:v>
                </c:pt>
                <c:pt idx="807">
                  <c:v>0.56041666666666701</c:v>
                </c:pt>
                <c:pt idx="808">
                  <c:v>0.56111111111111101</c:v>
                </c:pt>
                <c:pt idx="809">
                  <c:v>0.561805555555556</c:v>
                </c:pt>
                <c:pt idx="810">
                  <c:v>0.5625</c:v>
                </c:pt>
                <c:pt idx="811">
                  <c:v>0.563194444444444</c:v>
                </c:pt>
                <c:pt idx="812">
                  <c:v>0.56388888888888899</c:v>
                </c:pt>
                <c:pt idx="813">
                  <c:v>0.56458333333333299</c:v>
                </c:pt>
                <c:pt idx="814">
                  <c:v>0.56527777777777799</c:v>
                </c:pt>
                <c:pt idx="815">
                  <c:v>0.56597222222222199</c:v>
                </c:pt>
                <c:pt idx="816">
                  <c:v>0.56666666666666698</c:v>
                </c:pt>
                <c:pt idx="817">
                  <c:v>0.56736111111111098</c:v>
                </c:pt>
                <c:pt idx="818">
                  <c:v>0.56805555555555598</c:v>
                </c:pt>
                <c:pt idx="819">
                  <c:v>0.56874999999999998</c:v>
                </c:pt>
                <c:pt idx="820">
                  <c:v>0.56944444444444398</c:v>
                </c:pt>
                <c:pt idx="821">
                  <c:v>0.57013888888888897</c:v>
                </c:pt>
                <c:pt idx="822">
                  <c:v>0.57083333333333297</c:v>
                </c:pt>
                <c:pt idx="823">
                  <c:v>0.57152777777777797</c:v>
                </c:pt>
                <c:pt idx="824">
                  <c:v>0.57222222222222197</c:v>
                </c:pt>
                <c:pt idx="825">
                  <c:v>0.57291666666666696</c:v>
                </c:pt>
                <c:pt idx="826">
                  <c:v>0.57361111111111096</c:v>
                </c:pt>
                <c:pt idx="827">
                  <c:v>0.57430555555555596</c:v>
                </c:pt>
                <c:pt idx="828">
                  <c:v>0.57499999999999996</c:v>
                </c:pt>
                <c:pt idx="829">
                  <c:v>0.57569444444444495</c:v>
                </c:pt>
                <c:pt idx="830">
                  <c:v>0.57638888888888895</c:v>
                </c:pt>
                <c:pt idx="831">
                  <c:v>0.57708333333333295</c:v>
                </c:pt>
                <c:pt idx="832">
                  <c:v>0.57777777777777795</c:v>
                </c:pt>
                <c:pt idx="833">
                  <c:v>0.57847222222222205</c:v>
                </c:pt>
                <c:pt idx="834">
                  <c:v>0.57916666666666705</c:v>
                </c:pt>
                <c:pt idx="835">
                  <c:v>0.57986111111111105</c:v>
                </c:pt>
                <c:pt idx="836">
                  <c:v>0.58055555555555605</c:v>
                </c:pt>
                <c:pt idx="837">
                  <c:v>0.58125000000000004</c:v>
                </c:pt>
                <c:pt idx="838">
                  <c:v>0.58194444444444404</c:v>
                </c:pt>
                <c:pt idx="839">
                  <c:v>0.58263888888888904</c:v>
                </c:pt>
                <c:pt idx="840">
                  <c:v>0.58333333333333304</c:v>
                </c:pt>
                <c:pt idx="841">
                  <c:v>0.58402777777777803</c:v>
                </c:pt>
                <c:pt idx="842">
                  <c:v>0.58472222222222203</c:v>
                </c:pt>
                <c:pt idx="843">
                  <c:v>0.58541666666666703</c:v>
                </c:pt>
                <c:pt idx="844">
                  <c:v>0.58611111111111103</c:v>
                </c:pt>
                <c:pt idx="845">
                  <c:v>0.58680555555555602</c:v>
                </c:pt>
                <c:pt idx="846">
                  <c:v>0.58750000000000002</c:v>
                </c:pt>
                <c:pt idx="847">
                  <c:v>0.58819444444444402</c:v>
                </c:pt>
                <c:pt idx="848">
                  <c:v>0.58888888888888902</c:v>
                </c:pt>
                <c:pt idx="849">
                  <c:v>0.58958333333333302</c:v>
                </c:pt>
                <c:pt idx="850">
                  <c:v>0.59027777777777801</c:v>
                </c:pt>
                <c:pt idx="851">
                  <c:v>0.59097222222222201</c:v>
                </c:pt>
                <c:pt idx="852">
                  <c:v>0.59166666666666701</c:v>
                </c:pt>
                <c:pt idx="853">
                  <c:v>0.59236111111111101</c:v>
                </c:pt>
                <c:pt idx="854">
                  <c:v>0.593055555555556</c:v>
                </c:pt>
                <c:pt idx="855">
                  <c:v>0.59375</c:v>
                </c:pt>
                <c:pt idx="856">
                  <c:v>0.594444444444444</c:v>
                </c:pt>
                <c:pt idx="857">
                  <c:v>0.59513888888888899</c:v>
                </c:pt>
                <c:pt idx="858">
                  <c:v>0.59583333333333299</c:v>
                </c:pt>
                <c:pt idx="859">
                  <c:v>0.59652777777777799</c:v>
                </c:pt>
                <c:pt idx="860">
                  <c:v>0.59722222222222199</c:v>
                </c:pt>
                <c:pt idx="861">
                  <c:v>0.59791666666666698</c:v>
                </c:pt>
                <c:pt idx="862">
                  <c:v>0.59861111111111098</c:v>
                </c:pt>
                <c:pt idx="863">
                  <c:v>0.59930555555555598</c:v>
                </c:pt>
                <c:pt idx="864">
                  <c:v>0.6</c:v>
                </c:pt>
                <c:pt idx="865">
                  <c:v>0.60069444444444398</c:v>
                </c:pt>
                <c:pt idx="866">
                  <c:v>0.60138888888888897</c:v>
                </c:pt>
                <c:pt idx="867">
                  <c:v>0.60208333333333297</c:v>
                </c:pt>
                <c:pt idx="868">
                  <c:v>0.60277777777777797</c:v>
                </c:pt>
                <c:pt idx="869">
                  <c:v>0.60347222222222197</c:v>
                </c:pt>
                <c:pt idx="870">
                  <c:v>0.60416666666666696</c:v>
                </c:pt>
                <c:pt idx="871">
                  <c:v>0.60486111111111096</c:v>
                </c:pt>
                <c:pt idx="872">
                  <c:v>0.60555555555555596</c:v>
                </c:pt>
                <c:pt idx="873">
                  <c:v>0.60624999999999996</c:v>
                </c:pt>
                <c:pt idx="874">
                  <c:v>0.60694444444444495</c:v>
                </c:pt>
                <c:pt idx="875">
                  <c:v>0.60763888888888895</c:v>
                </c:pt>
                <c:pt idx="876">
                  <c:v>0.60833333333333295</c:v>
                </c:pt>
                <c:pt idx="877">
                  <c:v>0.60902777777777795</c:v>
                </c:pt>
                <c:pt idx="878">
                  <c:v>0.60972222222222205</c:v>
                </c:pt>
                <c:pt idx="879">
                  <c:v>0.61041666666666705</c:v>
                </c:pt>
                <c:pt idx="880">
                  <c:v>0.61111111111111105</c:v>
                </c:pt>
                <c:pt idx="881">
                  <c:v>0.61180555555555605</c:v>
                </c:pt>
                <c:pt idx="882">
                  <c:v>0.61250000000000004</c:v>
                </c:pt>
                <c:pt idx="883">
                  <c:v>0.61319444444444404</c:v>
                </c:pt>
                <c:pt idx="884">
                  <c:v>0.61388888888888904</c:v>
                </c:pt>
                <c:pt idx="885">
                  <c:v>0.61458333333333304</c:v>
                </c:pt>
                <c:pt idx="886">
                  <c:v>0.61527777777777803</c:v>
                </c:pt>
                <c:pt idx="887">
                  <c:v>0.61597222222222203</c:v>
                </c:pt>
                <c:pt idx="888">
                  <c:v>0.61666666666666703</c:v>
                </c:pt>
                <c:pt idx="889">
                  <c:v>0.61736111111111103</c:v>
                </c:pt>
                <c:pt idx="890">
                  <c:v>0.61805555555555602</c:v>
                </c:pt>
                <c:pt idx="891">
                  <c:v>0.61875000000000002</c:v>
                </c:pt>
                <c:pt idx="892">
                  <c:v>0.61944444444444402</c:v>
                </c:pt>
                <c:pt idx="893">
                  <c:v>0.62013888888888902</c:v>
                </c:pt>
                <c:pt idx="894">
                  <c:v>0.62083333333333302</c:v>
                </c:pt>
                <c:pt idx="895">
                  <c:v>0.62152777777777801</c:v>
                </c:pt>
                <c:pt idx="896">
                  <c:v>0.62222222222222201</c:v>
                </c:pt>
                <c:pt idx="897">
                  <c:v>0.62291666666666701</c:v>
                </c:pt>
                <c:pt idx="898">
                  <c:v>0.62361111111111101</c:v>
                </c:pt>
                <c:pt idx="899">
                  <c:v>0.624305555555556</c:v>
                </c:pt>
                <c:pt idx="900">
                  <c:v>0.625</c:v>
                </c:pt>
                <c:pt idx="901">
                  <c:v>0.625694444444444</c:v>
                </c:pt>
                <c:pt idx="902">
                  <c:v>0.62638888888888899</c:v>
                </c:pt>
                <c:pt idx="903">
                  <c:v>0.62708333333333299</c:v>
                </c:pt>
                <c:pt idx="904">
                  <c:v>0.62777777777777799</c:v>
                </c:pt>
                <c:pt idx="905">
                  <c:v>0.62847222222222199</c:v>
                </c:pt>
                <c:pt idx="906">
                  <c:v>0.62916666666666698</c:v>
                </c:pt>
                <c:pt idx="907">
                  <c:v>0.62986111111111098</c:v>
                </c:pt>
                <c:pt idx="908">
                  <c:v>0.63055555555555598</c:v>
                </c:pt>
                <c:pt idx="909">
                  <c:v>0.63124999999999998</c:v>
                </c:pt>
                <c:pt idx="910">
                  <c:v>0.63194444444444398</c:v>
                </c:pt>
                <c:pt idx="911">
                  <c:v>0.63263888888888897</c:v>
                </c:pt>
                <c:pt idx="912">
                  <c:v>0.63333333333333297</c:v>
                </c:pt>
                <c:pt idx="913">
                  <c:v>0.63402777777777797</c:v>
                </c:pt>
                <c:pt idx="914">
                  <c:v>0.63472222222222197</c:v>
                </c:pt>
                <c:pt idx="915">
                  <c:v>0.63541666666666696</c:v>
                </c:pt>
                <c:pt idx="916">
                  <c:v>0.63611111111111096</c:v>
                </c:pt>
                <c:pt idx="917">
                  <c:v>0.63680555555555596</c:v>
                </c:pt>
                <c:pt idx="918">
                  <c:v>0.63749999999999996</c:v>
                </c:pt>
                <c:pt idx="919">
                  <c:v>0.63819444444444495</c:v>
                </c:pt>
                <c:pt idx="920">
                  <c:v>0.63888888888888895</c:v>
                </c:pt>
                <c:pt idx="921">
                  <c:v>0.63958333333333295</c:v>
                </c:pt>
                <c:pt idx="922">
                  <c:v>0.64027777777777795</c:v>
                </c:pt>
                <c:pt idx="923">
                  <c:v>0.64097222222222205</c:v>
                </c:pt>
                <c:pt idx="924">
                  <c:v>0.64166666666666705</c:v>
                </c:pt>
                <c:pt idx="925">
                  <c:v>0.64236111111111105</c:v>
                </c:pt>
                <c:pt idx="926">
                  <c:v>0.64305555555555605</c:v>
                </c:pt>
                <c:pt idx="927">
                  <c:v>0.64375000000000004</c:v>
                </c:pt>
                <c:pt idx="928">
                  <c:v>0.64444444444444404</c:v>
                </c:pt>
                <c:pt idx="929">
                  <c:v>0.64513888888888904</c:v>
                </c:pt>
                <c:pt idx="930">
                  <c:v>0.64583333333333304</c:v>
                </c:pt>
                <c:pt idx="931">
                  <c:v>0.64652777777777803</c:v>
                </c:pt>
                <c:pt idx="932">
                  <c:v>0.64722222222222203</c:v>
                </c:pt>
                <c:pt idx="933">
                  <c:v>0.64791666666666703</c:v>
                </c:pt>
                <c:pt idx="934">
                  <c:v>0.64861111111111103</c:v>
                </c:pt>
                <c:pt idx="935">
                  <c:v>0.64930555555555602</c:v>
                </c:pt>
                <c:pt idx="936">
                  <c:v>0.65</c:v>
                </c:pt>
                <c:pt idx="937">
                  <c:v>0.65069444444444402</c:v>
                </c:pt>
                <c:pt idx="938">
                  <c:v>0.65138888888888902</c:v>
                </c:pt>
                <c:pt idx="939">
                  <c:v>0.65208333333333302</c:v>
                </c:pt>
                <c:pt idx="940">
                  <c:v>0.65277777777777801</c:v>
                </c:pt>
                <c:pt idx="941">
                  <c:v>0.65347222222222201</c:v>
                </c:pt>
                <c:pt idx="942">
                  <c:v>0.65416666666666701</c:v>
                </c:pt>
                <c:pt idx="943">
                  <c:v>0.65486111111111101</c:v>
                </c:pt>
                <c:pt idx="944">
                  <c:v>0.655555555555556</c:v>
                </c:pt>
                <c:pt idx="945">
                  <c:v>0.65625</c:v>
                </c:pt>
                <c:pt idx="946">
                  <c:v>0.656944444444444</c:v>
                </c:pt>
                <c:pt idx="947">
                  <c:v>0.65763888888888899</c:v>
                </c:pt>
                <c:pt idx="948">
                  <c:v>0.65833333333333299</c:v>
                </c:pt>
                <c:pt idx="949">
                  <c:v>0.65902777777777799</c:v>
                </c:pt>
                <c:pt idx="950">
                  <c:v>0.65972222222222199</c:v>
                </c:pt>
                <c:pt idx="951">
                  <c:v>0.66041666666666698</c:v>
                </c:pt>
                <c:pt idx="952">
                  <c:v>0.66111111111111098</c:v>
                </c:pt>
                <c:pt idx="953">
                  <c:v>0.66180555555555598</c:v>
                </c:pt>
                <c:pt idx="954">
                  <c:v>0.66249999999999998</c:v>
                </c:pt>
                <c:pt idx="955">
                  <c:v>0.66319444444444398</c:v>
                </c:pt>
                <c:pt idx="956">
                  <c:v>0.66388888888888897</c:v>
                </c:pt>
                <c:pt idx="957">
                  <c:v>0.66458333333333297</c:v>
                </c:pt>
                <c:pt idx="958">
                  <c:v>0.66527777777777797</c:v>
                </c:pt>
                <c:pt idx="959">
                  <c:v>0.66597222222222197</c:v>
                </c:pt>
                <c:pt idx="960">
                  <c:v>0.66666666666666696</c:v>
                </c:pt>
                <c:pt idx="961">
                  <c:v>0.66736111111111096</c:v>
                </c:pt>
                <c:pt idx="962">
                  <c:v>0.66805555555555596</c:v>
                </c:pt>
                <c:pt idx="963">
                  <c:v>0.66874999999999996</c:v>
                </c:pt>
                <c:pt idx="964">
                  <c:v>0.66944444444444495</c:v>
                </c:pt>
                <c:pt idx="965">
                  <c:v>0.67013888888888895</c:v>
                </c:pt>
                <c:pt idx="966">
                  <c:v>0.67083333333333295</c:v>
                </c:pt>
                <c:pt idx="967">
                  <c:v>0.67152777777777795</c:v>
                </c:pt>
                <c:pt idx="968">
                  <c:v>0.67222222222222205</c:v>
                </c:pt>
                <c:pt idx="969">
                  <c:v>0.67291666666666705</c:v>
                </c:pt>
                <c:pt idx="970">
                  <c:v>0.67361111111111105</c:v>
                </c:pt>
                <c:pt idx="971">
                  <c:v>0.67430555555555605</c:v>
                </c:pt>
                <c:pt idx="972">
                  <c:v>0.67500000000000004</c:v>
                </c:pt>
                <c:pt idx="973">
                  <c:v>0.67569444444444404</c:v>
                </c:pt>
                <c:pt idx="974">
                  <c:v>0.67638888888888904</c:v>
                </c:pt>
                <c:pt idx="975">
                  <c:v>0.67708333333333304</c:v>
                </c:pt>
                <c:pt idx="976">
                  <c:v>0.67777777777777803</c:v>
                </c:pt>
                <c:pt idx="977">
                  <c:v>0.67847222222222203</c:v>
                </c:pt>
                <c:pt idx="978">
                  <c:v>0.67916666666666703</c:v>
                </c:pt>
                <c:pt idx="979">
                  <c:v>0.67986111111111103</c:v>
                </c:pt>
                <c:pt idx="980">
                  <c:v>0.68055555555555602</c:v>
                </c:pt>
                <c:pt idx="981">
                  <c:v>0.68125000000000002</c:v>
                </c:pt>
                <c:pt idx="982">
                  <c:v>0.68194444444444402</c:v>
                </c:pt>
                <c:pt idx="983">
                  <c:v>0.68263888888888902</c:v>
                </c:pt>
                <c:pt idx="984">
                  <c:v>0.68333333333333302</c:v>
                </c:pt>
                <c:pt idx="985">
                  <c:v>0.68402777777777801</c:v>
                </c:pt>
                <c:pt idx="986">
                  <c:v>0.68472222222222201</c:v>
                </c:pt>
                <c:pt idx="987">
                  <c:v>0.68541666666666701</c:v>
                </c:pt>
                <c:pt idx="988">
                  <c:v>0.68611111111111101</c:v>
                </c:pt>
                <c:pt idx="989">
                  <c:v>0.686805555555556</c:v>
                </c:pt>
                <c:pt idx="990">
                  <c:v>0.6875</c:v>
                </c:pt>
                <c:pt idx="991">
                  <c:v>0.688194444444444</c:v>
                </c:pt>
                <c:pt idx="992">
                  <c:v>0.68888888888888899</c:v>
                </c:pt>
                <c:pt idx="993">
                  <c:v>0.68958333333333299</c:v>
                </c:pt>
                <c:pt idx="994">
                  <c:v>0.69027777777777799</c:v>
                </c:pt>
                <c:pt idx="995">
                  <c:v>0.69097222222222199</c:v>
                </c:pt>
                <c:pt idx="996">
                  <c:v>0.69166666666666698</c:v>
                </c:pt>
                <c:pt idx="997">
                  <c:v>0.69236111111111098</c:v>
                </c:pt>
                <c:pt idx="998">
                  <c:v>0.69305555555555598</c:v>
                </c:pt>
                <c:pt idx="999">
                  <c:v>0.69374999999999998</c:v>
                </c:pt>
                <c:pt idx="1000">
                  <c:v>0.69444444444444398</c:v>
                </c:pt>
                <c:pt idx="1001">
                  <c:v>0.69513888888888897</c:v>
                </c:pt>
                <c:pt idx="1002">
                  <c:v>0.69583333333333297</c:v>
                </c:pt>
                <c:pt idx="1003">
                  <c:v>0.69652777777777797</c:v>
                </c:pt>
                <c:pt idx="1004">
                  <c:v>0.69722222222222197</c:v>
                </c:pt>
                <c:pt idx="1005">
                  <c:v>0.69791666666666696</c:v>
                </c:pt>
                <c:pt idx="1006">
                  <c:v>0.69861111111111096</c:v>
                </c:pt>
                <c:pt idx="1007">
                  <c:v>0.69930555555555596</c:v>
                </c:pt>
                <c:pt idx="1008">
                  <c:v>0.7</c:v>
                </c:pt>
                <c:pt idx="1009">
                  <c:v>0.70069444444444495</c:v>
                </c:pt>
                <c:pt idx="1010">
                  <c:v>0.70138888888888895</c:v>
                </c:pt>
                <c:pt idx="1011">
                  <c:v>0.70208333333333295</c:v>
                </c:pt>
                <c:pt idx="1012">
                  <c:v>0.70277777777777795</c:v>
                </c:pt>
                <c:pt idx="1013">
                  <c:v>0.70347222222222205</c:v>
                </c:pt>
                <c:pt idx="1014">
                  <c:v>0.70416666666666705</c:v>
                </c:pt>
                <c:pt idx="1015">
                  <c:v>0.70486111111111105</c:v>
                </c:pt>
                <c:pt idx="1016">
                  <c:v>0.70555555555555605</c:v>
                </c:pt>
                <c:pt idx="1017">
                  <c:v>0.70625000000000004</c:v>
                </c:pt>
                <c:pt idx="1018">
                  <c:v>0.70694444444444404</c:v>
                </c:pt>
                <c:pt idx="1019">
                  <c:v>0.70763888888888904</c:v>
                </c:pt>
                <c:pt idx="1020">
                  <c:v>0.70833333333333304</c:v>
                </c:pt>
                <c:pt idx="1021">
                  <c:v>0.70902777777777803</c:v>
                </c:pt>
                <c:pt idx="1022">
                  <c:v>0.70972222222222203</c:v>
                </c:pt>
                <c:pt idx="1023">
                  <c:v>0.71041666666666703</c:v>
                </c:pt>
                <c:pt idx="1024">
                  <c:v>0.71111111111111103</c:v>
                </c:pt>
                <c:pt idx="1025">
                  <c:v>0.71180555555555602</c:v>
                </c:pt>
                <c:pt idx="1026">
                  <c:v>0.71250000000000002</c:v>
                </c:pt>
                <c:pt idx="1027">
                  <c:v>0.71319444444444402</c:v>
                </c:pt>
                <c:pt idx="1028">
                  <c:v>0.71388888888888902</c:v>
                </c:pt>
                <c:pt idx="1029">
                  <c:v>0.71458333333333302</c:v>
                </c:pt>
                <c:pt idx="1030">
                  <c:v>0.71527777777777801</c:v>
                </c:pt>
                <c:pt idx="1031">
                  <c:v>0.71597222222222201</c:v>
                </c:pt>
                <c:pt idx="1032">
                  <c:v>0.71666666666666701</c:v>
                </c:pt>
                <c:pt idx="1033">
                  <c:v>0.71736111111111101</c:v>
                </c:pt>
                <c:pt idx="1034">
                  <c:v>0.718055555555556</c:v>
                </c:pt>
                <c:pt idx="1035">
                  <c:v>0.71875</c:v>
                </c:pt>
                <c:pt idx="1036">
                  <c:v>0.719444444444444</c:v>
                </c:pt>
                <c:pt idx="1037">
                  <c:v>0.72013888888888899</c:v>
                </c:pt>
                <c:pt idx="1038">
                  <c:v>0.72083333333333299</c:v>
                </c:pt>
                <c:pt idx="1039">
                  <c:v>0.72152777777777799</c:v>
                </c:pt>
                <c:pt idx="1040">
                  <c:v>0.72222222222222199</c:v>
                </c:pt>
                <c:pt idx="1041">
                  <c:v>0.72291666666666698</c:v>
                </c:pt>
                <c:pt idx="1042">
                  <c:v>0.72361111111111098</c:v>
                </c:pt>
                <c:pt idx="1043">
                  <c:v>0.72430555555555598</c:v>
                </c:pt>
                <c:pt idx="1044">
                  <c:v>0.72499999999999998</c:v>
                </c:pt>
                <c:pt idx="1045">
                  <c:v>0.72569444444444398</c:v>
                </c:pt>
                <c:pt idx="1046">
                  <c:v>0.72638888888888897</c:v>
                </c:pt>
                <c:pt idx="1047">
                  <c:v>0.72708333333333297</c:v>
                </c:pt>
                <c:pt idx="1048">
                  <c:v>0.72777777777777797</c:v>
                </c:pt>
                <c:pt idx="1049">
                  <c:v>0.72847222222222197</c:v>
                </c:pt>
                <c:pt idx="1050">
                  <c:v>0.72916666666666696</c:v>
                </c:pt>
                <c:pt idx="1051">
                  <c:v>0.72986111111111096</c:v>
                </c:pt>
                <c:pt idx="1052">
                  <c:v>0.73055555555555596</c:v>
                </c:pt>
                <c:pt idx="1053">
                  <c:v>0.73124999999999996</c:v>
                </c:pt>
                <c:pt idx="1054">
                  <c:v>0.73194444444444495</c:v>
                </c:pt>
                <c:pt idx="1055">
                  <c:v>0.73263888888888895</c:v>
                </c:pt>
                <c:pt idx="1056">
                  <c:v>0.73333333333333295</c:v>
                </c:pt>
                <c:pt idx="1057">
                  <c:v>0.73402777777777795</c:v>
                </c:pt>
                <c:pt idx="1058">
                  <c:v>0.73472222222222205</c:v>
                </c:pt>
                <c:pt idx="1059">
                  <c:v>0.73541666666666705</c:v>
                </c:pt>
                <c:pt idx="1060">
                  <c:v>0.73611111111111105</c:v>
                </c:pt>
                <c:pt idx="1061">
                  <c:v>0.73680555555555605</c:v>
                </c:pt>
                <c:pt idx="1062">
                  <c:v>0.73750000000000004</c:v>
                </c:pt>
                <c:pt idx="1063">
                  <c:v>0.73819444444444404</c:v>
                </c:pt>
                <c:pt idx="1064">
                  <c:v>0.73888888888888904</c:v>
                </c:pt>
                <c:pt idx="1065">
                  <c:v>0.73958333333333304</c:v>
                </c:pt>
                <c:pt idx="1066">
                  <c:v>0.74027777777777803</c:v>
                </c:pt>
                <c:pt idx="1067">
                  <c:v>0.74097222222222203</c:v>
                </c:pt>
                <c:pt idx="1068">
                  <c:v>0.74166666666666703</c:v>
                </c:pt>
                <c:pt idx="1069">
                  <c:v>0.74236111111111103</c:v>
                </c:pt>
                <c:pt idx="1070">
                  <c:v>0.74305555555555602</c:v>
                </c:pt>
                <c:pt idx="1071">
                  <c:v>0.74375000000000002</c:v>
                </c:pt>
                <c:pt idx="1072">
                  <c:v>0.74444444444444402</c:v>
                </c:pt>
                <c:pt idx="1073">
                  <c:v>0.74513888888888902</c:v>
                </c:pt>
                <c:pt idx="1074">
                  <c:v>0.74583333333333302</c:v>
                </c:pt>
                <c:pt idx="1075">
                  <c:v>0.74652777777777801</c:v>
                </c:pt>
                <c:pt idx="1076">
                  <c:v>0.74722222222222201</c:v>
                </c:pt>
                <c:pt idx="1077">
                  <c:v>0.74791666666666701</c:v>
                </c:pt>
                <c:pt idx="1078">
                  <c:v>0.74861111111111101</c:v>
                </c:pt>
                <c:pt idx="1079">
                  <c:v>0.749305555555556</c:v>
                </c:pt>
                <c:pt idx="1080">
                  <c:v>0.75</c:v>
                </c:pt>
                <c:pt idx="1081">
                  <c:v>0.750694444444444</c:v>
                </c:pt>
                <c:pt idx="1082">
                  <c:v>0.75138888888888899</c:v>
                </c:pt>
                <c:pt idx="1083">
                  <c:v>0.75208333333333299</c:v>
                </c:pt>
                <c:pt idx="1084">
                  <c:v>0.75277777777777799</c:v>
                </c:pt>
                <c:pt idx="1085">
                  <c:v>0.75347222222222199</c:v>
                </c:pt>
                <c:pt idx="1086">
                  <c:v>0.75416666666666698</c:v>
                </c:pt>
                <c:pt idx="1087">
                  <c:v>0.75486111111111098</c:v>
                </c:pt>
                <c:pt idx="1088">
                  <c:v>0.75555555555555598</c:v>
                </c:pt>
                <c:pt idx="1089">
                  <c:v>0.75624999999999998</c:v>
                </c:pt>
                <c:pt idx="1090">
                  <c:v>0.75694444444444398</c:v>
                </c:pt>
                <c:pt idx="1091">
                  <c:v>0.75763888888888897</c:v>
                </c:pt>
                <c:pt idx="1092">
                  <c:v>0.75833333333333297</c:v>
                </c:pt>
                <c:pt idx="1093">
                  <c:v>0.75902777777777797</c:v>
                </c:pt>
                <c:pt idx="1094">
                  <c:v>0.75972222222222197</c:v>
                </c:pt>
                <c:pt idx="1095">
                  <c:v>0.76041666666666696</c:v>
                </c:pt>
                <c:pt idx="1096">
                  <c:v>0.76111111111111096</c:v>
                </c:pt>
                <c:pt idx="1097">
                  <c:v>0.76180555555555596</c:v>
                </c:pt>
                <c:pt idx="1098">
                  <c:v>0.76249999999999996</c:v>
                </c:pt>
                <c:pt idx="1099">
                  <c:v>0.76319444444444495</c:v>
                </c:pt>
                <c:pt idx="1100">
                  <c:v>0.76388888888888895</c:v>
                </c:pt>
                <c:pt idx="1101">
                  <c:v>0.76458333333333295</c:v>
                </c:pt>
                <c:pt idx="1102">
                  <c:v>0.76527777777777795</c:v>
                </c:pt>
                <c:pt idx="1103">
                  <c:v>0.76597222222222205</c:v>
                </c:pt>
                <c:pt idx="1104">
                  <c:v>0.76666666666666705</c:v>
                </c:pt>
                <c:pt idx="1105">
                  <c:v>0.76736111111111105</c:v>
                </c:pt>
                <c:pt idx="1106">
                  <c:v>0.76805555555555605</c:v>
                </c:pt>
                <c:pt idx="1107">
                  <c:v>0.76875000000000004</c:v>
                </c:pt>
                <c:pt idx="1108">
                  <c:v>0.76944444444444404</c:v>
                </c:pt>
                <c:pt idx="1109">
                  <c:v>0.77013888888888904</c:v>
                </c:pt>
                <c:pt idx="1110">
                  <c:v>0.77083333333333304</c:v>
                </c:pt>
                <c:pt idx="1111">
                  <c:v>0.77152777777777803</c:v>
                </c:pt>
                <c:pt idx="1112">
                  <c:v>0.77222222222222203</c:v>
                </c:pt>
                <c:pt idx="1113">
                  <c:v>0.77291666666666703</c:v>
                </c:pt>
                <c:pt idx="1114">
                  <c:v>0.77361111111111103</c:v>
                </c:pt>
                <c:pt idx="1115">
                  <c:v>0.77430555555555602</c:v>
                </c:pt>
                <c:pt idx="1116">
                  <c:v>0.77500000000000002</c:v>
                </c:pt>
                <c:pt idx="1117">
                  <c:v>0.77569444444444402</c:v>
                </c:pt>
                <c:pt idx="1118">
                  <c:v>0.77638888888888902</c:v>
                </c:pt>
                <c:pt idx="1119">
                  <c:v>0.77708333333333302</c:v>
                </c:pt>
                <c:pt idx="1120">
                  <c:v>0.77777777777777801</c:v>
                </c:pt>
                <c:pt idx="1121">
                  <c:v>0.77847222222222201</c:v>
                </c:pt>
                <c:pt idx="1122">
                  <c:v>0.77916666666666701</c:v>
                </c:pt>
                <c:pt idx="1123">
                  <c:v>0.77986111111111101</c:v>
                </c:pt>
                <c:pt idx="1124">
                  <c:v>0.780555555555556</c:v>
                </c:pt>
                <c:pt idx="1125">
                  <c:v>0.78125</c:v>
                </c:pt>
                <c:pt idx="1126">
                  <c:v>0.781944444444444</c:v>
                </c:pt>
                <c:pt idx="1127">
                  <c:v>0.78263888888888899</c:v>
                </c:pt>
                <c:pt idx="1128">
                  <c:v>0.78333333333333299</c:v>
                </c:pt>
                <c:pt idx="1129">
                  <c:v>0.78402777777777799</c:v>
                </c:pt>
                <c:pt idx="1130">
                  <c:v>0.78472222222222199</c:v>
                </c:pt>
                <c:pt idx="1131">
                  <c:v>0.78541666666666698</c:v>
                </c:pt>
                <c:pt idx="1132">
                  <c:v>0.78611111111111098</c:v>
                </c:pt>
                <c:pt idx="1133">
                  <c:v>0.78680555555555598</c:v>
                </c:pt>
                <c:pt idx="1134">
                  <c:v>0.78749999999999998</c:v>
                </c:pt>
                <c:pt idx="1135">
                  <c:v>0.78819444444444398</c:v>
                </c:pt>
                <c:pt idx="1136">
                  <c:v>0.78888888888888897</c:v>
                </c:pt>
                <c:pt idx="1137">
                  <c:v>0.78958333333333297</c:v>
                </c:pt>
                <c:pt idx="1138">
                  <c:v>0.79027777777777797</c:v>
                </c:pt>
                <c:pt idx="1139">
                  <c:v>0.79097222222222197</c:v>
                </c:pt>
                <c:pt idx="1140">
                  <c:v>0.79166666666666696</c:v>
                </c:pt>
                <c:pt idx="1141">
                  <c:v>0.79236111111111096</c:v>
                </c:pt>
                <c:pt idx="1142">
                  <c:v>0.79305555555555596</c:v>
                </c:pt>
                <c:pt idx="1143">
                  <c:v>0.79374999999999996</c:v>
                </c:pt>
                <c:pt idx="1144">
                  <c:v>0.79444444444444495</c:v>
                </c:pt>
                <c:pt idx="1145">
                  <c:v>0.79513888888888895</c:v>
                </c:pt>
                <c:pt idx="1146">
                  <c:v>0.79583333333333295</c:v>
                </c:pt>
                <c:pt idx="1147">
                  <c:v>0.79652777777777795</c:v>
                </c:pt>
                <c:pt idx="1148">
                  <c:v>0.79722222222222205</c:v>
                </c:pt>
                <c:pt idx="1149">
                  <c:v>0.79791666666666705</c:v>
                </c:pt>
                <c:pt idx="1150">
                  <c:v>0.79861111111111105</c:v>
                </c:pt>
                <c:pt idx="1151">
                  <c:v>0.79930555555555605</c:v>
                </c:pt>
                <c:pt idx="1152">
                  <c:v>0.8</c:v>
                </c:pt>
                <c:pt idx="1153">
                  <c:v>0.80069444444444404</c:v>
                </c:pt>
                <c:pt idx="1154">
                  <c:v>0.80138888888888904</c:v>
                </c:pt>
                <c:pt idx="1155">
                  <c:v>0.80208333333333304</c:v>
                </c:pt>
                <c:pt idx="1156">
                  <c:v>0.80277777777777803</c:v>
                </c:pt>
                <c:pt idx="1157">
                  <c:v>0.80347222222222203</c:v>
                </c:pt>
                <c:pt idx="1158">
                  <c:v>0.80416666666666703</c:v>
                </c:pt>
                <c:pt idx="1159">
                  <c:v>0.80486111111111103</c:v>
                </c:pt>
                <c:pt idx="1160">
                  <c:v>0.80555555555555602</c:v>
                </c:pt>
                <c:pt idx="1161">
                  <c:v>0.80625000000000002</c:v>
                </c:pt>
                <c:pt idx="1162">
                  <c:v>0.80694444444444402</c:v>
                </c:pt>
                <c:pt idx="1163">
                  <c:v>0.80763888888888902</c:v>
                </c:pt>
                <c:pt idx="1164">
                  <c:v>0.80833333333333302</c:v>
                </c:pt>
                <c:pt idx="1165">
                  <c:v>0.80902777777777801</c:v>
                </c:pt>
                <c:pt idx="1166">
                  <c:v>0.80972222222222201</c:v>
                </c:pt>
                <c:pt idx="1167">
                  <c:v>0.81041666666666701</c:v>
                </c:pt>
                <c:pt idx="1168">
                  <c:v>0.81111111111111101</c:v>
                </c:pt>
                <c:pt idx="1169">
                  <c:v>0.811805555555556</c:v>
                </c:pt>
                <c:pt idx="1170">
                  <c:v>0.8125</c:v>
                </c:pt>
                <c:pt idx="1171">
                  <c:v>0.813194444444444</c:v>
                </c:pt>
                <c:pt idx="1172">
                  <c:v>0.81388888888888899</c:v>
                </c:pt>
                <c:pt idx="1173">
                  <c:v>0.81458333333333299</c:v>
                </c:pt>
                <c:pt idx="1174">
                  <c:v>0.81527777777777799</c:v>
                </c:pt>
                <c:pt idx="1175">
                  <c:v>0.81597222222222199</c:v>
                </c:pt>
                <c:pt idx="1176">
                  <c:v>0.81666666666666698</c:v>
                </c:pt>
                <c:pt idx="1177">
                  <c:v>0.81736111111111098</c:v>
                </c:pt>
                <c:pt idx="1178">
                  <c:v>0.81805555555555598</c:v>
                </c:pt>
                <c:pt idx="1179">
                  <c:v>0.81874999999999998</c:v>
                </c:pt>
                <c:pt idx="1180">
                  <c:v>0.81944444444444497</c:v>
                </c:pt>
                <c:pt idx="1181">
                  <c:v>0.82013888888888897</c:v>
                </c:pt>
                <c:pt idx="1182">
                  <c:v>0.82083333333333297</c:v>
                </c:pt>
                <c:pt idx="1183">
                  <c:v>0.82152777777777797</c:v>
                </c:pt>
                <c:pt idx="1184">
                  <c:v>0.82222222222222197</c:v>
                </c:pt>
                <c:pt idx="1185">
                  <c:v>0.82291666666666696</c:v>
                </c:pt>
                <c:pt idx="1186">
                  <c:v>0.82361111111111096</c:v>
                </c:pt>
                <c:pt idx="1187">
                  <c:v>0.82430555555555596</c:v>
                </c:pt>
                <c:pt idx="1188">
                  <c:v>0.82499999999999996</c:v>
                </c:pt>
                <c:pt idx="1189">
                  <c:v>0.82569444444444495</c:v>
                </c:pt>
                <c:pt idx="1190">
                  <c:v>0.82638888888888895</c:v>
                </c:pt>
                <c:pt idx="1191">
                  <c:v>0.82708333333333295</c:v>
                </c:pt>
                <c:pt idx="1192">
                  <c:v>0.82777777777777795</c:v>
                </c:pt>
                <c:pt idx="1193">
                  <c:v>0.82847222222222205</c:v>
                </c:pt>
                <c:pt idx="1194">
                  <c:v>0.82916666666666705</c:v>
                </c:pt>
                <c:pt idx="1195">
                  <c:v>0.82986111111111105</c:v>
                </c:pt>
                <c:pt idx="1196">
                  <c:v>0.83055555555555605</c:v>
                </c:pt>
                <c:pt idx="1197">
                  <c:v>0.83125000000000004</c:v>
                </c:pt>
                <c:pt idx="1198">
                  <c:v>0.83194444444444404</c:v>
                </c:pt>
                <c:pt idx="1199">
                  <c:v>0.83263888888888904</c:v>
                </c:pt>
                <c:pt idx="1200">
                  <c:v>0.83333333333333304</c:v>
                </c:pt>
                <c:pt idx="1201">
                  <c:v>0.83402777777777803</c:v>
                </c:pt>
                <c:pt idx="1202">
                  <c:v>0.83472222222222203</c:v>
                </c:pt>
                <c:pt idx="1203">
                  <c:v>0.83541666666666703</c:v>
                </c:pt>
                <c:pt idx="1204">
                  <c:v>0.83611111111111103</c:v>
                </c:pt>
                <c:pt idx="1205">
                  <c:v>0.83680555555555602</c:v>
                </c:pt>
                <c:pt idx="1206">
                  <c:v>0.83750000000000002</c:v>
                </c:pt>
                <c:pt idx="1207">
                  <c:v>0.83819444444444402</c:v>
                </c:pt>
                <c:pt idx="1208">
                  <c:v>0.83888888888888902</c:v>
                </c:pt>
                <c:pt idx="1209">
                  <c:v>0.83958333333333302</c:v>
                </c:pt>
                <c:pt idx="1210">
                  <c:v>0.84027777777777801</c:v>
                </c:pt>
                <c:pt idx="1211">
                  <c:v>0.84097222222222201</c:v>
                </c:pt>
                <c:pt idx="1212">
                  <c:v>0.84166666666666701</c:v>
                </c:pt>
                <c:pt idx="1213">
                  <c:v>0.84236111111111101</c:v>
                </c:pt>
                <c:pt idx="1214">
                  <c:v>0.843055555555556</c:v>
                </c:pt>
                <c:pt idx="1215">
                  <c:v>0.84375</c:v>
                </c:pt>
                <c:pt idx="1216">
                  <c:v>0.844444444444444</c:v>
                </c:pt>
                <c:pt idx="1217">
                  <c:v>0.84513888888888899</c:v>
                </c:pt>
                <c:pt idx="1218">
                  <c:v>0.84583333333333299</c:v>
                </c:pt>
                <c:pt idx="1219">
                  <c:v>0.84652777777777799</c:v>
                </c:pt>
                <c:pt idx="1220">
                  <c:v>0.84722222222222199</c:v>
                </c:pt>
                <c:pt idx="1221">
                  <c:v>0.84791666666666698</c:v>
                </c:pt>
                <c:pt idx="1222">
                  <c:v>0.84861111111111098</c:v>
                </c:pt>
                <c:pt idx="1223">
                  <c:v>0.84930555555555598</c:v>
                </c:pt>
                <c:pt idx="1224">
                  <c:v>0.85</c:v>
                </c:pt>
                <c:pt idx="1225">
                  <c:v>0.85069444444444497</c:v>
                </c:pt>
                <c:pt idx="1226">
                  <c:v>0.85138888888888897</c:v>
                </c:pt>
                <c:pt idx="1227">
                  <c:v>0.85208333333333297</c:v>
                </c:pt>
                <c:pt idx="1228">
                  <c:v>0.85277777777777797</c:v>
                </c:pt>
                <c:pt idx="1229">
                  <c:v>0.85347222222222197</c:v>
                </c:pt>
                <c:pt idx="1230">
                  <c:v>0.85416666666666696</c:v>
                </c:pt>
                <c:pt idx="1231">
                  <c:v>0.85486111111111096</c:v>
                </c:pt>
                <c:pt idx="1232">
                  <c:v>0.85555555555555596</c:v>
                </c:pt>
                <c:pt idx="1233">
                  <c:v>0.85624999999999996</c:v>
                </c:pt>
                <c:pt idx="1234">
                  <c:v>0.85694444444444495</c:v>
                </c:pt>
                <c:pt idx="1235">
                  <c:v>0.85763888888888895</c:v>
                </c:pt>
                <c:pt idx="1236">
                  <c:v>0.85833333333333295</c:v>
                </c:pt>
                <c:pt idx="1237">
                  <c:v>0.85902777777777795</c:v>
                </c:pt>
                <c:pt idx="1238">
                  <c:v>0.85972222222222205</c:v>
                </c:pt>
                <c:pt idx="1239">
                  <c:v>0.86041666666666705</c:v>
                </c:pt>
                <c:pt idx="1240">
                  <c:v>0.86111111111111105</c:v>
                </c:pt>
                <c:pt idx="1241">
                  <c:v>0.86180555555555605</c:v>
                </c:pt>
                <c:pt idx="1242">
                  <c:v>0.86250000000000004</c:v>
                </c:pt>
                <c:pt idx="1243">
                  <c:v>0.86319444444444404</c:v>
                </c:pt>
                <c:pt idx="1244">
                  <c:v>0.86388888888888904</c:v>
                </c:pt>
                <c:pt idx="1245">
                  <c:v>0.86458333333333304</c:v>
                </c:pt>
                <c:pt idx="1246">
                  <c:v>0.86527777777777803</c:v>
                </c:pt>
                <c:pt idx="1247">
                  <c:v>0.86597222222222203</c:v>
                </c:pt>
                <c:pt idx="1248">
                  <c:v>0.86666666666666703</c:v>
                </c:pt>
                <c:pt idx="1249">
                  <c:v>0.86736111111111103</c:v>
                </c:pt>
                <c:pt idx="1250">
                  <c:v>0.86805555555555602</c:v>
                </c:pt>
                <c:pt idx="1251">
                  <c:v>0.86875000000000002</c:v>
                </c:pt>
                <c:pt idx="1252">
                  <c:v>0.86944444444444402</c:v>
                </c:pt>
                <c:pt idx="1253">
                  <c:v>0.87013888888888902</c:v>
                </c:pt>
                <c:pt idx="1254">
                  <c:v>0.87083333333333302</c:v>
                </c:pt>
                <c:pt idx="1255">
                  <c:v>0.87152777777777801</c:v>
                </c:pt>
                <c:pt idx="1256">
                  <c:v>0.87222222222222201</c:v>
                </c:pt>
                <c:pt idx="1257">
                  <c:v>0.87291666666666701</c:v>
                </c:pt>
                <c:pt idx="1258">
                  <c:v>0.87361111111111101</c:v>
                </c:pt>
                <c:pt idx="1259">
                  <c:v>0.874305555555556</c:v>
                </c:pt>
                <c:pt idx="1260">
                  <c:v>0.875</c:v>
                </c:pt>
                <c:pt idx="1261">
                  <c:v>0.875694444444444</c:v>
                </c:pt>
                <c:pt idx="1262">
                  <c:v>0.87638888888888899</c:v>
                </c:pt>
                <c:pt idx="1263">
                  <c:v>0.87708333333333299</c:v>
                </c:pt>
                <c:pt idx="1264">
                  <c:v>0.87777777777777799</c:v>
                </c:pt>
                <c:pt idx="1265">
                  <c:v>0.87847222222222199</c:v>
                </c:pt>
                <c:pt idx="1266">
                  <c:v>0.87916666666666698</c:v>
                </c:pt>
                <c:pt idx="1267">
                  <c:v>0.87986111111111098</c:v>
                </c:pt>
                <c:pt idx="1268">
                  <c:v>0.88055555555555598</c:v>
                </c:pt>
                <c:pt idx="1269">
                  <c:v>0.88124999999999998</c:v>
                </c:pt>
                <c:pt idx="1270">
                  <c:v>0.88194444444444497</c:v>
                </c:pt>
                <c:pt idx="1271">
                  <c:v>0.88263888888888897</c:v>
                </c:pt>
                <c:pt idx="1272">
                  <c:v>0.88333333333333297</c:v>
                </c:pt>
                <c:pt idx="1273">
                  <c:v>0.88402777777777797</c:v>
                </c:pt>
                <c:pt idx="1274">
                  <c:v>0.88472222222222197</c:v>
                </c:pt>
                <c:pt idx="1275">
                  <c:v>0.88541666666666696</c:v>
                </c:pt>
                <c:pt idx="1276">
                  <c:v>0.88611111111111096</c:v>
                </c:pt>
                <c:pt idx="1277">
                  <c:v>0.88680555555555596</c:v>
                </c:pt>
                <c:pt idx="1278">
                  <c:v>0.88749999999999996</c:v>
                </c:pt>
                <c:pt idx="1279">
                  <c:v>0.88819444444444495</c:v>
                </c:pt>
                <c:pt idx="1280">
                  <c:v>0.88888888888888895</c:v>
                </c:pt>
                <c:pt idx="1281">
                  <c:v>0.88958333333333295</c:v>
                </c:pt>
                <c:pt idx="1282">
                  <c:v>0.89027777777777795</c:v>
                </c:pt>
                <c:pt idx="1283">
                  <c:v>0.89097222222222205</c:v>
                </c:pt>
                <c:pt idx="1284">
                  <c:v>0.89166666666666705</c:v>
                </c:pt>
                <c:pt idx="1285">
                  <c:v>0.89236111111111105</c:v>
                </c:pt>
                <c:pt idx="1286">
                  <c:v>0.89305555555555605</c:v>
                </c:pt>
                <c:pt idx="1287">
                  <c:v>0.89375000000000004</c:v>
                </c:pt>
                <c:pt idx="1288">
                  <c:v>0.89444444444444404</c:v>
                </c:pt>
                <c:pt idx="1289">
                  <c:v>0.89513888888888904</c:v>
                </c:pt>
                <c:pt idx="1290">
                  <c:v>0.89583333333333304</c:v>
                </c:pt>
                <c:pt idx="1291">
                  <c:v>0.89652777777777803</c:v>
                </c:pt>
                <c:pt idx="1292">
                  <c:v>0.89722222222222203</c:v>
                </c:pt>
                <c:pt idx="1293">
                  <c:v>0.89791666666666703</c:v>
                </c:pt>
                <c:pt idx="1294">
                  <c:v>0.89861111111111103</c:v>
                </c:pt>
                <c:pt idx="1295">
                  <c:v>0.89930555555555602</c:v>
                </c:pt>
                <c:pt idx="1296">
                  <c:v>0.9</c:v>
                </c:pt>
                <c:pt idx="1297">
                  <c:v>0.90069444444444402</c:v>
                </c:pt>
                <c:pt idx="1298">
                  <c:v>0.90138888888888902</c:v>
                </c:pt>
                <c:pt idx="1299">
                  <c:v>0.90208333333333302</c:v>
                </c:pt>
                <c:pt idx="1300">
                  <c:v>0.90277777777777801</c:v>
                </c:pt>
                <c:pt idx="1301">
                  <c:v>0.90347222222222201</c:v>
                </c:pt>
                <c:pt idx="1302">
                  <c:v>0.90416666666666701</c:v>
                </c:pt>
                <c:pt idx="1303">
                  <c:v>0.90486111111111101</c:v>
                </c:pt>
                <c:pt idx="1304">
                  <c:v>0.905555555555556</c:v>
                </c:pt>
                <c:pt idx="1305">
                  <c:v>0.90625</c:v>
                </c:pt>
                <c:pt idx="1306">
                  <c:v>0.906944444444444</c:v>
                </c:pt>
                <c:pt idx="1307">
                  <c:v>0.90763888888888899</c:v>
                </c:pt>
                <c:pt idx="1308">
                  <c:v>0.90833333333333299</c:v>
                </c:pt>
                <c:pt idx="1309">
                  <c:v>0.90902777777777799</c:v>
                </c:pt>
                <c:pt idx="1310">
                  <c:v>0.90972222222222199</c:v>
                </c:pt>
                <c:pt idx="1311">
                  <c:v>0.91041666666666698</c:v>
                </c:pt>
                <c:pt idx="1312">
                  <c:v>0.91111111111111098</c:v>
                </c:pt>
                <c:pt idx="1313">
                  <c:v>0.91180555555555598</c:v>
                </c:pt>
                <c:pt idx="1314">
                  <c:v>0.91249999999999998</c:v>
                </c:pt>
                <c:pt idx="1315">
                  <c:v>0.91319444444444497</c:v>
                </c:pt>
                <c:pt idx="1316">
                  <c:v>0.91388888888888897</c:v>
                </c:pt>
                <c:pt idx="1317">
                  <c:v>0.91458333333333297</c:v>
                </c:pt>
                <c:pt idx="1318">
                  <c:v>0.91527777777777797</c:v>
                </c:pt>
                <c:pt idx="1319">
                  <c:v>0.91597222222222197</c:v>
                </c:pt>
                <c:pt idx="1320">
                  <c:v>0.91666666666666696</c:v>
                </c:pt>
                <c:pt idx="1321">
                  <c:v>0.91736111111111096</c:v>
                </c:pt>
                <c:pt idx="1322">
                  <c:v>0.91805555555555596</c:v>
                </c:pt>
                <c:pt idx="1323">
                  <c:v>0.91874999999999996</c:v>
                </c:pt>
                <c:pt idx="1324">
                  <c:v>0.91944444444444495</c:v>
                </c:pt>
                <c:pt idx="1325">
                  <c:v>0.92013888888888895</c:v>
                </c:pt>
                <c:pt idx="1326">
                  <c:v>0.92083333333333295</c:v>
                </c:pt>
                <c:pt idx="1327">
                  <c:v>0.92152777777777795</c:v>
                </c:pt>
                <c:pt idx="1328">
                  <c:v>0.92222222222222205</c:v>
                </c:pt>
                <c:pt idx="1329">
                  <c:v>0.92291666666666705</c:v>
                </c:pt>
                <c:pt idx="1330">
                  <c:v>0.92361111111111105</c:v>
                </c:pt>
                <c:pt idx="1331">
                  <c:v>0.92430555555555605</c:v>
                </c:pt>
                <c:pt idx="1332">
                  <c:v>0.92500000000000004</c:v>
                </c:pt>
                <c:pt idx="1333">
                  <c:v>0.92569444444444404</c:v>
                </c:pt>
                <c:pt idx="1334">
                  <c:v>0.92638888888888904</c:v>
                </c:pt>
                <c:pt idx="1335">
                  <c:v>0.92708333333333304</c:v>
                </c:pt>
                <c:pt idx="1336">
                  <c:v>0.92777777777777803</c:v>
                </c:pt>
                <c:pt idx="1337">
                  <c:v>0.92847222222222203</c:v>
                </c:pt>
                <c:pt idx="1338">
                  <c:v>0.92916666666666703</c:v>
                </c:pt>
                <c:pt idx="1339">
                  <c:v>0.92986111111111103</c:v>
                </c:pt>
                <c:pt idx="1340">
                  <c:v>0.93055555555555602</c:v>
                </c:pt>
                <c:pt idx="1341">
                  <c:v>0.93125000000000002</c:v>
                </c:pt>
                <c:pt idx="1342">
                  <c:v>0.93194444444444402</c:v>
                </c:pt>
                <c:pt idx="1343">
                  <c:v>0.93263888888888902</c:v>
                </c:pt>
                <c:pt idx="1344">
                  <c:v>0.93333333333333302</c:v>
                </c:pt>
                <c:pt idx="1345">
                  <c:v>0.93402777777777801</c:v>
                </c:pt>
                <c:pt idx="1346">
                  <c:v>0.93472222222222201</c:v>
                </c:pt>
                <c:pt idx="1347">
                  <c:v>0.93541666666666701</c:v>
                </c:pt>
                <c:pt idx="1348">
                  <c:v>0.93611111111111101</c:v>
                </c:pt>
                <c:pt idx="1349">
                  <c:v>0.936805555555556</c:v>
                </c:pt>
                <c:pt idx="1350">
                  <c:v>0.9375</c:v>
                </c:pt>
                <c:pt idx="1351">
                  <c:v>0.938194444444444</c:v>
                </c:pt>
                <c:pt idx="1352">
                  <c:v>0.93888888888888899</c:v>
                </c:pt>
                <c:pt idx="1353">
                  <c:v>0.93958333333333299</c:v>
                </c:pt>
                <c:pt idx="1354">
                  <c:v>0.94027777777777799</c:v>
                </c:pt>
                <c:pt idx="1355">
                  <c:v>0.94097222222222199</c:v>
                </c:pt>
                <c:pt idx="1356">
                  <c:v>0.94166666666666698</c:v>
                </c:pt>
                <c:pt idx="1357">
                  <c:v>0.94236111111111098</c:v>
                </c:pt>
                <c:pt idx="1358">
                  <c:v>0.94305555555555598</c:v>
                </c:pt>
                <c:pt idx="1359">
                  <c:v>0.94374999999999998</c:v>
                </c:pt>
                <c:pt idx="1360">
                  <c:v>0.94444444444444497</c:v>
                </c:pt>
                <c:pt idx="1361">
                  <c:v>0.94513888888888897</c:v>
                </c:pt>
                <c:pt idx="1362">
                  <c:v>0.94583333333333297</c:v>
                </c:pt>
                <c:pt idx="1363">
                  <c:v>0.94652777777777797</c:v>
                </c:pt>
                <c:pt idx="1364">
                  <c:v>0.94722222222222197</c:v>
                </c:pt>
                <c:pt idx="1365">
                  <c:v>0.94791666666666696</c:v>
                </c:pt>
                <c:pt idx="1366">
                  <c:v>0.94861111111111096</c:v>
                </c:pt>
                <c:pt idx="1367">
                  <c:v>0.94930555555555596</c:v>
                </c:pt>
                <c:pt idx="1368">
                  <c:v>0.95</c:v>
                </c:pt>
                <c:pt idx="1369">
                  <c:v>0.95069444444444495</c:v>
                </c:pt>
                <c:pt idx="1370">
                  <c:v>0.95138888888888895</c:v>
                </c:pt>
                <c:pt idx="1371">
                  <c:v>0.95208333333333295</c:v>
                </c:pt>
                <c:pt idx="1372">
                  <c:v>0.95277777777777795</c:v>
                </c:pt>
                <c:pt idx="1373">
                  <c:v>0.95347222222222205</c:v>
                </c:pt>
                <c:pt idx="1374">
                  <c:v>0.95416666666666705</c:v>
                </c:pt>
                <c:pt idx="1375">
                  <c:v>0.95486111111111105</c:v>
                </c:pt>
                <c:pt idx="1376">
                  <c:v>0.95555555555555605</c:v>
                </c:pt>
                <c:pt idx="1377">
                  <c:v>0.95625000000000004</c:v>
                </c:pt>
                <c:pt idx="1378">
                  <c:v>0.95694444444444404</c:v>
                </c:pt>
                <c:pt idx="1379">
                  <c:v>0.95763888888888904</c:v>
                </c:pt>
                <c:pt idx="1380">
                  <c:v>0.95833333333333304</c:v>
                </c:pt>
                <c:pt idx="1381">
                  <c:v>0.95902777777777803</c:v>
                </c:pt>
                <c:pt idx="1382">
                  <c:v>0.95972222222222203</c:v>
                </c:pt>
                <c:pt idx="1383">
                  <c:v>0.96041666666666703</c:v>
                </c:pt>
                <c:pt idx="1384">
                  <c:v>0.96111111111111103</c:v>
                </c:pt>
                <c:pt idx="1385">
                  <c:v>0.96180555555555602</c:v>
                </c:pt>
                <c:pt idx="1386">
                  <c:v>0.96250000000000002</c:v>
                </c:pt>
                <c:pt idx="1387">
                  <c:v>0.96319444444444402</c:v>
                </c:pt>
                <c:pt idx="1388">
                  <c:v>0.96388888888888902</c:v>
                </c:pt>
                <c:pt idx="1389">
                  <c:v>0.96458333333333302</c:v>
                </c:pt>
                <c:pt idx="1390">
                  <c:v>0.96527777777777801</c:v>
                </c:pt>
                <c:pt idx="1391">
                  <c:v>0.96597222222222201</c:v>
                </c:pt>
                <c:pt idx="1392">
                  <c:v>0.96666666666666701</c:v>
                </c:pt>
                <c:pt idx="1393">
                  <c:v>0.96736111111111101</c:v>
                </c:pt>
                <c:pt idx="1394">
                  <c:v>0.968055555555556</c:v>
                </c:pt>
                <c:pt idx="1395">
                  <c:v>0.96875</c:v>
                </c:pt>
                <c:pt idx="1396">
                  <c:v>0.969444444444444</c:v>
                </c:pt>
                <c:pt idx="1397">
                  <c:v>0.97013888888888899</c:v>
                </c:pt>
                <c:pt idx="1398">
                  <c:v>0.97083333333333299</c:v>
                </c:pt>
                <c:pt idx="1399">
                  <c:v>0.97152777777777799</c:v>
                </c:pt>
                <c:pt idx="1400">
                  <c:v>0.97222222222222199</c:v>
                </c:pt>
                <c:pt idx="1401">
                  <c:v>0.97291666666666698</c:v>
                </c:pt>
                <c:pt idx="1402">
                  <c:v>0.97361111111111098</c:v>
                </c:pt>
                <c:pt idx="1403">
                  <c:v>0.97430555555555598</c:v>
                </c:pt>
                <c:pt idx="1404">
                  <c:v>0.97499999999999998</c:v>
                </c:pt>
                <c:pt idx="1405">
                  <c:v>0.97569444444444497</c:v>
                </c:pt>
                <c:pt idx="1406">
                  <c:v>0.97638888888888897</c:v>
                </c:pt>
                <c:pt idx="1407">
                  <c:v>0.97708333333333297</c:v>
                </c:pt>
                <c:pt idx="1408">
                  <c:v>0.97777777777777797</c:v>
                </c:pt>
                <c:pt idx="1409">
                  <c:v>0.97847222222222197</c:v>
                </c:pt>
                <c:pt idx="1410">
                  <c:v>0.97916666666666696</c:v>
                </c:pt>
                <c:pt idx="1411">
                  <c:v>0.97986111111111096</c:v>
                </c:pt>
                <c:pt idx="1412">
                  <c:v>0.98055555555555596</c:v>
                </c:pt>
                <c:pt idx="1413">
                  <c:v>0.98124999999999996</c:v>
                </c:pt>
                <c:pt idx="1414">
                  <c:v>0.98194444444444495</c:v>
                </c:pt>
                <c:pt idx="1415">
                  <c:v>0.98263888888888895</c:v>
                </c:pt>
                <c:pt idx="1416">
                  <c:v>0.98333333333333295</c:v>
                </c:pt>
                <c:pt idx="1417">
                  <c:v>0.98402777777777795</c:v>
                </c:pt>
                <c:pt idx="1418">
                  <c:v>0.98472222222222205</c:v>
                </c:pt>
                <c:pt idx="1419">
                  <c:v>0.98541666666666705</c:v>
                </c:pt>
                <c:pt idx="1420">
                  <c:v>0.98611111111111105</c:v>
                </c:pt>
                <c:pt idx="1421">
                  <c:v>0.98680555555555605</c:v>
                </c:pt>
                <c:pt idx="1422">
                  <c:v>0.98750000000000004</c:v>
                </c:pt>
                <c:pt idx="1423">
                  <c:v>0.98819444444444404</c:v>
                </c:pt>
                <c:pt idx="1424">
                  <c:v>0.98888888888888904</c:v>
                </c:pt>
                <c:pt idx="1425">
                  <c:v>0.98958333333333304</c:v>
                </c:pt>
                <c:pt idx="1426">
                  <c:v>0.99027777777777803</c:v>
                </c:pt>
                <c:pt idx="1427">
                  <c:v>0.99097222222222203</c:v>
                </c:pt>
                <c:pt idx="1428">
                  <c:v>0.99166666666666703</c:v>
                </c:pt>
                <c:pt idx="1429">
                  <c:v>0.99236111111111103</c:v>
                </c:pt>
                <c:pt idx="1430">
                  <c:v>0.99305555555555602</c:v>
                </c:pt>
                <c:pt idx="1431">
                  <c:v>0.99375000000000002</c:v>
                </c:pt>
                <c:pt idx="1432">
                  <c:v>0.99444444444444402</c:v>
                </c:pt>
                <c:pt idx="1433">
                  <c:v>0.99513888888888902</c:v>
                </c:pt>
                <c:pt idx="1434">
                  <c:v>0.99583333333333302</c:v>
                </c:pt>
                <c:pt idx="1435">
                  <c:v>0.99652777777777801</c:v>
                </c:pt>
                <c:pt idx="1436">
                  <c:v>0.99722222222222201</c:v>
                </c:pt>
                <c:pt idx="1437">
                  <c:v>0.99791666666666701</c:v>
                </c:pt>
                <c:pt idx="1438">
                  <c:v>0.99861111111111101</c:v>
                </c:pt>
                <c:pt idx="1439">
                  <c:v>0.999305555555556</c:v>
                </c:pt>
                <c:pt idx="1440">
                  <c:v>1</c:v>
                </c:pt>
              </c:numCache>
            </c:numRef>
          </c:cat>
          <c:val>
            <c:numRef>
              <c:f>Chart_Data!$Y$5:$Y$1445</c:f>
              <c:numCache>
                <c:formatCode>General</c:formatCode>
                <c:ptCount val="1441"/>
                <c:pt idx="0">
                  <c:v>-205.77836956521719</c:v>
                </c:pt>
                <c:pt idx="1">
                  <c:v>-202.89018478260851</c:v>
                </c:pt>
                <c:pt idx="2">
                  <c:v>-200.00199999999984</c:v>
                </c:pt>
                <c:pt idx="3">
                  <c:v>-197.11381521739116</c:v>
                </c:pt>
                <c:pt idx="4">
                  <c:v>-194.22563043478249</c:v>
                </c:pt>
                <c:pt idx="5">
                  <c:v>-191.33744565217381</c:v>
                </c:pt>
                <c:pt idx="6">
                  <c:v>-188.44926086956514</c:v>
                </c:pt>
                <c:pt idx="7">
                  <c:v>-185.56107608695646</c:v>
                </c:pt>
                <c:pt idx="8">
                  <c:v>-182.67289130434779</c:v>
                </c:pt>
                <c:pt idx="9">
                  <c:v>-179.78470652173911</c:v>
                </c:pt>
                <c:pt idx="10">
                  <c:v>-176.89652173913043</c:v>
                </c:pt>
                <c:pt idx="11">
                  <c:v>-174.00833695652176</c:v>
                </c:pt>
                <c:pt idx="12">
                  <c:v>-171.12015217391308</c:v>
                </c:pt>
                <c:pt idx="13">
                  <c:v>-168.23196739130441</c:v>
                </c:pt>
                <c:pt idx="14">
                  <c:v>-165.34378260869573</c:v>
                </c:pt>
                <c:pt idx="15">
                  <c:v>-162.45559782608706</c:v>
                </c:pt>
                <c:pt idx="16">
                  <c:v>-159.56741304347838</c:v>
                </c:pt>
                <c:pt idx="17">
                  <c:v>-156.67922826086971</c:v>
                </c:pt>
                <c:pt idx="18">
                  <c:v>-153.79104347826103</c:v>
                </c:pt>
                <c:pt idx="19">
                  <c:v>-150.90285869565236</c:v>
                </c:pt>
                <c:pt idx="20">
                  <c:v>-148.01467391304368</c:v>
                </c:pt>
                <c:pt idx="21">
                  <c:v>-145.126489130435</c:v>
                </c:pt>
                <c:pt idx="22">
                  <c:v>-142.23830434782633</c:v>
                </c:pt>
                <c:pt idx="23">
                  <c:v>-139.35011956521765</c:v>
                </c:pt>
                <c:pt idx="24">
                  <c:v>-136.46193478260898</c:v>
                </c:pt>
                <c:pt idx="25">
                  <c:v>-133.5737500000003</c:v>
                </c:pt>
                <c:pt idx="26">
                  <c:v>-130.68556521739163</c:v>
                </c:pt>
                <c:pt idx="27">
                  <c:v>-127.79738043478294</c:v>
                </c:pt>
                <c:pt idx="28">
                  <c:v>-124.90919565217425</c:v>
                </c:pt>
                <c:pt idx="29">
                  <c:v>-122.02101086956556</c:v>
                </c:pt>
                <c:pt idx="30">
                  <c:v>-119.13282608695658</c:v>
                </c:pt>
                <c:pt idx="31">
                  <c:v>-119.7232173913044</c:v>
                </c:pt>
                <c:pt idx="32">
                  <c:v>-120.31360869565222</c:v>
                </c:pt>
                <c:pt idx="33">
                  <c:v>-120.90400000000004</c:v>
                </c:pt>
                <c:pt idx="34">
                  <c:v>-121.49439130434786</c:v>
                </c:pt>
                <c:pt idx="35">
                  <c:v>-122.08478260869568</c:v>
                </c:pt>
                <c:pt idx="36">
                  <c:v>-122.67517391304349</c:v>
                </c:pt>
                <c:pt idx="37">
                  <c:v>-123.26556521739131</c:v>
                </c:pt>
                <c:pt idx="38">
                  <c:v>-123.85595652173913</c:v>
                </c:pt>
                <c:pt idx="39">
                  <c:v>-124.44634782608695</c:v>
                </c:pt>
                <c:pt idx="40">
                  <c:v>-125.03673913043477</c:v>
                </c:pt>
                <c:pt idx="41">
                  <c:v>-125.62713043478259</c:v>
                </c:pt>
                <c:pt idx="42">
                  <c:v>-126.2175217391304</c:v>
                </c:pt>
                <c:pt idx="43">
                  <c:v>-126.80791304347822</c:v>
                </c:pt>
                <c:pt idx="44">
                  <c:v>-127.39830434782604</c:v>
                </c:pt>
                <c:pt idx="45">
                  <c:v>-127.98869565217386</c:v>
                </c:pt>
                <c:pt idx="46">
                  <c:v>-128.57908695652168</c:v>
                </c:pt>
                <c:pt idx="47">
                  <c:v>-129.16947826086948</c:v>
                </c:pt>
                <c:pt idx="48">
                  <c:v>-129.75986956521729</c:v>
                </c:pt>
                <c:pt idx="49">
                  <c:v>-130.35026086956509</c:v>
                </c:pt>
                <c:pt idx="50">
                  <c:v>-130.94065217391289</c:v>
                </c:pt>
                <c:pt idx="51">
                  <c:v>-131.5310434782607</c:v>
                </c:pt>
                <c:pt idx="52">
                  <c:v>-132.1214347826085</c:v>
                </c:pt>
                <c:pt idx="53">
                  <c:v>-132.71182608695631</c:v>
                </c:pt>
                <c:pt idx="54">
                  <c:v>-133.30221739130411</c:v>
                </c:pt>
                <c:pt idx="55">
                  <c:v>-133.89260869565192</c:v>
                </c:pt>
                <c:pt idx="56">
                  <c:v>-134.48299999999972</c:v>
                </c:pt>
                <c:pt idx="57">
                  <c:v>-135.07339130434752</c:v>
                </c:pt>
                <c:pt idx="58">
                  <c:v>-135.66378260869533</c:v>
                </c:pt>
                <c:pt idx="59">
                  <c:v>-136.25417391304313</c:v>
                </c:pt>
                <c:pt idx="60">
                  <c:v>-136.84456521739094</c:v>
                </c:pt>
                <c:pt idx="61">
                  <c:v>-138.03623913043441</c:v>
                </c:pt>
                <c:pt idx="62">
                  <c:v>-139.22791304347788</c:v>
                </c:pt>
                <c:pt idx="63">
                  <c:v>-140.41958695652136</c:v>
                </c:pt>
                <c:pt idx="64">
                  <c:v>-141.61126086956483</c:v>
                </c:pt>
                <c:pt idx="65">
                  <c:v>-142.8029347826083</c:v>
                </c:pt>
                <c:pt idx="66">
                  <c:v>-143.99460869565178</c:v>
                </c:pt>
                <c:pt idx="67">
                  <c:v>-145.18628260869525</c:v>
                </c:pt>
                <c:pt idx="68">
                  <c:v>-146.37795652173872</c:v>
                </c:pt>
                <c:pt idx="69">
                  <c:v>-147.5696304347822</c:v>
                </c:pt>
                <c:pt idx="70">
                  <c:v>-148.76130434782567</c:v>
                </c:pt>
                <c:pt idx="71">
                  <c:v>-149.95297826086914</c:v>
                </c:pt>
                <c:pt idx="72">
                  <c:v>-151.14465217391262</c:v>
                </c:pt>
                <c:pt idx="73">
                  <c:v>-152.33632608695609</c:v>
                </c:pt>
                <c:pt idx="74">
                  <c:v>-153.52799999999957</c:v>
                </c:pt>
                <c:pt idx="75">
                  <c:v>-154.71967391304304</c:v>
                </c:pt>
                <c:pt idx="76">
                  <c:v>-155.91134782608651</c:v>
                </c:pt>
                <c:pt idx="77">
                  <c:v>-157.10302173912999</c:v>
                </c:pt>
                <c:pt idx="78">
                  <c:v>-158.29469565217346</c:v>
                </c:pt>
                <c:pt idx="79">
                  <c:v>-159.48636956521693</c:v>
                </c:pt>
                <c:pt idx="80">
                  <c:v>-160.67804347826041</c:v>
                </c:pt>
                <c:pt idx="81">
                  <c:v>-161.86971739130388</c:v>
                </c:pt>
                <c:pt idx="82">
                  <c:v>-163.06139130434735</c:v>
                </c:pt>
                <c:pt idx="83">
                  <c:v>-164.25306521739083</c:v>
                </c:pt>
                <c:pt idx="84">
                  <c:v>-165.4447391304343</c:v>
                </c:pt>
                <c:pt idx="85">
                  <c:v>-166.63641304347777</c:v>
                </c:pt>
                <c:pt idx="86">
                  <c:v>-167.82808695652125</c:v>
                </c:pt>
                <c:pt idx="87">
                  <c:v>-169.01976086956472</c:v>
                </c:pt>
                <c:pt idx="88">
                  <c:v>-170.21143478260819</c:v>
                </c:pt>
                <c:pt idx="89">
                  <c:v>-171.40310869565167</c:v>
                </c:pt>
                <c:pt idx="90">
                  <c:v>-172.59478260869537</c:v>
                </c:pt>
                <c:pt idx="91">
                  <c:v>-174.28733695652144</c:v>
                </c:pt>
                <c:pt idx="92">
                  <c:v>-175.97989130434752</c:v>
                </c:pt>
                <c:pt idx="93">
                  <c:v>-177.67244565217359</c:v>
                </c:pt>
                <c:pt idx="94">
                  <c:v>-179.36499999999967</c:v>
                </c:pt>
                <c:pt idx="95">
                  <c:v>-181.05755434782574</c:v>
                </c:pt>
                <c:pt idx="96">
                  <c:v>-182.75010869565182</c:v>
                </c:pt>
                <c:pt idx="97">
                  <c:v>-184.44266304347789</c:v>
                </c:pt>
                <c:pt idx="98">
                  <c:v>-186.13521739130397</c:v>
                </c:pt>
                <c:pt idx="99">
                  <c:v>-187.82777173913004</c:v>
                </c:pt>
                <c:pt idx="100">
                  <c:v>-189.52032608695612</c:v>
                </c:pt>
                <c:pt idx="101">
                  <c:v>-191.21288043478219</c:v>
                </c:pt>
                <c:pt idx="102">
                  <c:v>-192.90543478260827</c:v>
                </c:pt>
                <c:pt idx="103">
                  <c:v>-194.59798913043434</c:v>
                </c:pt>
                <c:pt idx="104">
                  <c:v>-196.29054347826042</c:v>
                </c:pt>
                <c:pt idx="105">
                  <c:v>-197.98309782608649</c:v>
                </c:pt>
                <c:pt idx="106">
                  <c:v>-199.67565217391257</c:v>
                </c:pt>
                <c:pt idx="107">
                  <c:v>-201.36820652173864</c:v>
                </c:pt>
                <c:pt idx="108">
                  <c:v>-203.06076086956472</c:v>
                </c:pt>
                <c:pt idx="109">
                  <c:v>-204.75331521739079</c:v>
                </c:pt>
                <c:pt idx="110">
                  <c:v>-206.44586956521687</c:v>
                </c:pt>
                <c:pt idx="111">
                  <c:v>-208.13842391304294</c:v>
                </c:pt>
                <c:pt idx="112">
                  <c:v>-209.83097826086902</c:v>
                </c:pt>
                <c:pt idx="113">
                  <c:v>-211.52353260869509</c:v>
                </c:pt>
                <c:pt idx="114">
                  <c:v>-213.21608695652117</c:v>
                </c:pt>
                <c:pt idx="115">
                  <c:v>-214.90864130434724</c:v>
                </c:pt>
                <c:pt idx="116">
                  <c:v>-216.60119565217332</c:v>
                </c:pt>
                <c:pt idx="117">
                  <c:v>-218.29374999999939</c:v>
                </c:pt>
                <c:pt idx="118">
                  <c:v>-219.98630434782547</c:v>
                </c:pt>
                <c:pt idx="119">
                  <c:v>-221.67885869565154</c:v>
                </c:pt>
                <c:pt idx="120">
                  <c:v>-223.37141304347801</c:v>
                </c:pt>
                <c:pt idx="121">
                  <c:v>-225.04925724637658</c:v>
                </c:pt>
                <c:pt idx="122">
                  <c:v>-226.72710144927515</c:v>
                </c:pt>
                <c:pt idx="123">
                  <c:v>-228.40494565217372</c:v>
                </c:pt>
                <c:pt idx="124">
                  <c:v>-230.08278985507229</c:v>
                </c:pt>
                <c:pt idx="125">
                  <c:v>-231.76063405797086</c:v>
                </c:pt>
                <c:pt idx="126">
                  <c:v>-233.43847826086943</c:v>
                </c:pt>
                <c:pt idx="127">
                  <c:v>-235.116322463768</c:v>
                </c:pt>
                <c:pt idx="128">
                  <c:v>-236.79416666666657</c:v>
                </c:pt>
                <c:pt idx="129">
                  <c:v>-238.47201086956514</c:v>
                </c:pt>
                <c:pt idx="130">
                  <c:v>-240.14985507246371</c:v>
                </c:pt>
                <c:pt idx="131">
                  <c:v>-241.82769927536228</c:v>
                </c:pt>
                <c:pt idx="132">
                  <c:v>-243.50554347826085</c:v>
                </c:pt>
                <c:pt idx="133">
                  <c:v>-245.18338768115942</c:v>
                </c:pt>
                <c:pt idx="134">
                  <c:v>-246.86123188405799</c:v>
                </c:pt>
                <c:pt idx="135">
                  <c:v>-248.53907608695656</c:v>
                </c:pt>
                <c:pt idx="136">
                  <c:v>-250.21692028985512</c:v>
                </c:pt>
                <c:pt idx="137">
                  <c:v>-251.89476449275369</c:v>
                </c:pt>
                <c:pt idx="138">
                  <c:v>-253.57260869565226</c:v>
                </c:pt>
                <c:pt idx="139">
                  <c:v>-255.25045289855083</c:v>
                </c:pt>
                <c:pt idx="140">
                  <c:v>-256.9282971014494</c:v>
                </c:pt>
                <c:pt idx="141">
                  <c:v>-258.60614130434794</c:v>
                </c:pt>
                <c:pt idx="142">
                  <c:v>-260.28398550724648</c:v>
                </c:pt>
                <c:pt idx="143">
                  <c:v>-261.96182971014503</c:v>
                </c:pt>
                <c:pt idx="144">
                  <c:v>-263.63967391304357</c:v>
                </c:pt>
                <c:pt idx="145">
                  <c:v>-265.31751811594211</c:v>
                </c:pt>
                <c:pt idx="146">
                  <c:v>-266.99536231884065</c:v>
                </c:pt>
                <c:pt idx="147">
                  <c:v>-268.67320652173919</c:v>
                </c:pt>
                <c:pt idx="148">
                  <c:v>-270.35105072463773</c:v>
                </c:pt>
                <c:pt idx="149">
                  <c:v>-272.02889492753627</c:v>
                </c:pt>
                <c:pt idx="150">
                  <c:v>-273.7067391304347</c:v>
                </c:pt>
                <c:pt idx="151">
                  <c:v>-274.72380072463761</c:v>
                </c:pt>
                <c:pt idx="152">
                  <c:v>-275.74086231884053</c:v>
                </c:pt>
                <c:pt idx="153">
                  <c:v>-276.75792391304344</c:v>
                </c:pt>
                <c:pt idx="154">
                  <c:v>-277.77498550724636</c:v>
                </c:pt>
                <c:pt idx="155">
                  <c:v>-278.79204710144927</c:v>
                </c:pt>
                <c:pt idx="156">
                  <c:v>-279.80910869565218</c:v>
                </c:pt>
                <c:pt idx="157">
                  <c:v>-280.8261702898551</c:v>
                </c:pt>
                <c:pt idx="158">
                  <c:v>-281.84323188405801</c:v>
                </c:pt>
                <c:pt idx="159">
                  <c:v>-282.86029347826093</c:v>
                </c:pt>
                <c:pt idx="160">
                  <c:v>-283.87735507246384</c:v>
                </c:pt>
                <c:pt idx="161">
                  <c:v>-284.89441666666676</c:v>
                </c:pt>
                <c:pt idx="162">
                  <c:v>-285.91147826086967</c:v>
                </c:pt>
                <c:pt idx="163">
                  <c:v>-286.92853985507259</c:v>
                </c:pt>
                <c:pt idx="164">
                  <c:v>-287.9456014492755</c:v>
                </c:pt>
                <c:pt idx="165">
                  <c:v>-288.96266304347841</c:v>
                </c:pt>
                <c:pt idx="166">
                  <c:v>-289.97972463768133</c:v>
                </c:pt>
                <c:pt idx="167">
                  <c:v>-290.99678623188424</c:v>
                </c:pt>
                <c:pt idx="168">
                  <c:v>-292.01384782608716</c:v>
                </c:pt>
                <c:pt idx="169">
                  <c:v>-293.03090942029007</c:v>
                </c:pt>
                <c:pt idx="170">
                  <c:v>-294.04797101449299</c:v>
                </c:pt>
                <c:pt idx="171">
                  <c:v>-295.0650326086959</c:v>
                </c:pt>
                <c:pt idx="172">
                  <c:v>-296.08209420289882</c:v>
                </c:pt>
                <c:pt idx="173">
                  <c:v>-297.09915579710173</c:v>
                </c:pt>
                <c:pt idx="174">
                  <c:v>-298.11621739130464</c:v>
                </c:pt>
                <c:pt idx="175">
                  <c:v>-299.13327898550756</c:v>
                </c:pt>
                <c:pt idx="176">
                  <c:v>-300.15034057971047</c:v>
                </c:pt>
                <c:pt idx="177">
                  <c:v>-301.16740217391339</c:v>
                </c:pt>
                <c:pt idx="178">
                  <c:v>-302.1844637681163</c:v>
                </c:pt>
                <c:pt idx="179">
                  <c:v>-303.20152536231922</c:v>
                </c:pt>
                <c:pt idx="180">
                  <c:v>-304.21858695652179</c:v>
                </c:pt>
                <c:pt idx="181">
                  <c:v>-305.19534057971021</c:v>
                </c:pt>
                <c:pt idx="182">
                  <c:v>-306.17209420289862</c:v>
                </c:pt>
                <c:pt idx="183">
                  <c:v>-307.14884782608704</c:v>
                </c:pt>
                <c:pt idx="184">
                  <c:v>-308.12560144927545</c:v>
                </c:pt>
                <c:pt idx="185">
                  <c:v>-309.10235507246387</c:v>
                </c:pt>
                <c:pt idx="186">
                  <c:v>-310.07910869565228</c:v>
                </c:pt>
                <c:pt idx="187">
                  <c:v>-311.0558623188407</c:v>
                </c:pt>
                <c:pt idx="188">
                  <c:v>-312.03261594202911</c:v>
                </c:pt>
                <c:pt idx="189">
                  <c:v>-313.00936956521753</c:v>
                </c:pt>
                <c:pt idx="190">
                  <c:v>-313.98612318840594</c:v>
                </c:pt>
                <c:pt idx="191">
                  <c:v>-314.96287681159436</c:v>
                </c:pt>
                <c:pt idx="192">
                  <c:v>-315.93963043478277</c:v>
                </c:pt>
                <c:pt idx="193">
                  <c:v>-316.91638405797119</c:v>
                </c:pt>
                <c:pt idx="194">
                  <c:v>-317.8931376811596</c:v>
                </c:pt>
                <c:pt idx="195">
                  <c:v>-318.86989130434802</c:v>
                </c:pt>
                <c:pt idx="196">
                  <c:v>-319.84664492753643</c:v>
                </c:pt>
                <c:pt idx="197">
                  <c:v>-320.82339855072485</c:v>
                </c:pt>
                <c:pt idx="198">
                  <c:v>-321.80015217391326</c:v>
                </c:pt>
                <c:pt idx="199">
                  <c:v>-322.77690579710168</c:v>
                </c:pt>
                <c:pt idx="200">
                  <c:v>-323.75365942029009</c:v>
                </c:pt>
                <c:pt idx="201">
                  <c:v>-324.73041304347851</c:v>
                </c:pt>
                <c:pt idx="202">
                  <c:v>-325.70716666666692</c:v>
                </c:pt>
                <c:pt idx="203">
                  <c:v>-326.68392028985534</c:v>
                </c:pt>
                <c:pt idx="204">
                  <c:v>-327.66067391304375</c:v>
                </c:pt>
                <c:pt idx="205">
                  <c:v>-328.63742753623217</c:v>
                </c:pt>
                <c:pt idx="206">
                  <c:v>-329.61418115942058</c:v>
                </c:pt>
                <c:pt idx="207">
                  <c:v>-330.590934782609</c:v>
                </c:pt>
                <c:pt idx="208">
                  <c:v>-331.56768840579741</c:v>
                </c:pt>
                <c:pt idx="209">
                  <c:v>-332.54444202898583</c:v>
                </c:pt>
                <c:pt idx="210">
                  <c:v>-333.52119565217401</c:v>
                </c:pt>
                <c:pt idx="211">
                  <c:v>-334.18684057971024</c:v>
                </c:pt>
                <c:pt idx="212">
                  <c:v>-334.85248550724646</c:v>
                </c:pt>
                <c:pt idx="213">
                  <c:v>-335.51813043478268</c:v>
                </c:pt>
                <c:pt idx="214">
                  <c:v>-336.1837753623189</c:v>
                </c:pt>
                <c:pt idx="215">
                  <c:v>-336.84942028985512</c:v>
                </c:pt>
                <c:pt idx="216">
                  <c:v>-337.51506521739134</c:v>
                </c:pt>
                <c:pt idx="217">
                  <c:v>-338.18071014492756</c:v>
                </c:pt>
                <c:pt idx="218">
                  <c:v>-338.84635507246378</c:v>
                </c:pt>
                <c:pt idx="219">
                  <c:v>-339.512</c:v>
                </c:pt>
                <c:pt idx="220">
                  <c:v>-340.17764492753622</c:v>
                </c:pt>
                <c:pt idx="221">
                  <c:v>-340.84328985507244</c:v>
                </c:pt>
                <c:pt idx="222">
                  <c:v>-341.50893478260866</c:v>
                </c:pt>
                <c:pt idx="223">
                  <c:v>-342.17457971014488</c:v>
                </c:pt>
                <c:pt idx="224">
                  <c:v>-342.8402246376811</c:v>
                </c:pt>
                <c:pt idx="225">
                  <c:v>-343.50586956521732</c:v>
                </c:pt>
                <c:pt idx="226">
                  <c:v>-344.17151449275354</c:v>
                </c:pt>
                <c:pt idx="227">
                  <c:v>-344.83715942028977</c:v>
                </c:pt>
                <c:pt idx="228">
                  <c:v>-345.50280434782599</c:v>
                </c:pt>
                <c:pt idx="229">
                  <c:v>-346.16844927536221</c:v>
                </c:pt>
                <c:pt idx="230">
                  <c:v>-346.83409420289843</c:v>
                </c:pt>
                <c:pt idx="231">
                  <c:v>-347.49973913043465</c:v>
                </c:pt>
                <c:pt idx="232">
                  <c:v>-348.16538405797087</c:v>
                </c:pt>
                <c:pt idx="233">
                  <c:v>-348.83102898550709</c:v>
                </c:pt>
                <c:pt idx="234">
                  <c:v>-349.49667391304331</c:v>
                </c:pt>
                <c:pt idx="235">
                  <c:v>-350.16231884057953</c:v>
                </c:pt>
                <c:pt idx="236">
                  <c:v>-350.82796376811575</c:v>
                </c:pt>
                <c:pt idx="237">
                  <c:v>-351.49360869565197</c:v>
                </c:pt>
                <c:pt idx="238">
                  <c:v>-352.15925362318819</c:v>
                </c:pt>
                <c:pt idx="239">
                  <c:v>-352.82489855072441</c:v>
                </c:pt>
                <c:pt idx="240">
                  <c:v>-353.4905434782612</c:v>
                </c:pt>
                <c:pt idx="241">
                  <c:v>-353.75271376811628</c:v>
                </c:pt>
                <c:pt idx="242">
                  <c:v>-354.01488405797136</c:v>
                </c:pt>
                <c:pt idx="243">
                  <c:v>-354.27705434782644</c:v>
                </c:pt>
                <c:pt idx="244">
                  <c:v>-354.53922463768151</c:v>
                </c:pt>
                <c:pt idx="245">
                  <c:v>-354.80139492753659</c:v>
                </c:pt>
                <c:pt idx="246">
                  <c:v>-355.06356521739167</c:v>
                </c:pt>
                <c:pt idx="247">
                  <c:v>-355.32573550724675</c:v>
                </c:pt>
                <c:pt idx="248">
                  <c:v>-355.58790579710183</c:v>
                </c:pt>
                <c:pt idx="249">
                  <c:v>-355.8500760869569</c:v>
                </c:pt>
                <c:pt idx="250">
                  <c:v>-356.11224637681198</c:v>
                </c:pt>
                <c:pt idx="251">
                  <c:v>-356.37441666666706</c:v>
                </c:pt>
                <c:pt idx="252">
                  <c:v>-356.63658695652214</c:v>
                </c:pt>
                <c:pt idx="253">
                  <c:v>-356.89875724637722</c:v>
                </c:pt>
                <c:pt idx="254">
                  <c:v>-357.16092753623229</c:v>
                </c:pt>
                <c:pt idx="255">
                  <c:v>-357.42309782608737</c:v>
                </c:pt>
                <c:pt idx="256">
                  <c:v>-357.68526811594245</c:v>
                </c:pt>
                <c:pt idx="257">
                  <c:v>-357.94743840579753</c:v>
                </c:pt>
                <c:pt idx="258">
                  <c:v>-358.20960869565261</c:v>
                </c:pt>
                <c:pt idx="259">
                  <c:v>-358.47177898550768</c:v>
                </c:pt>
                <c:pt idx="260">
                  <c:v>-358.73394927536276</c:v>
                </c:pt>
                <c:pt idx="261">
                  <c:v>-358.99611956521784</c:v>
                </c:pt>
                <c:pt idx="262">
                  <c:v>-359.25828985507292</c:v>
                </c:pt>
                <c:pt idx="263">
                  <c:v>-359.52046014492799</c:v>
                </c:pt>
                <c:pt idx="264">
                  <c:v>-359.78263043478307</c:v>
                </c:pt>
                <c:pt idx="265">
                  <c:v>-360.04480072463815</c:v>
                </c:pt>
                <c:pt idx="266">
                  <c:v>-360.30697101449323</c:v>
                </c:pt>
                <c:pt idx="267">
                  <c:v>-360.56914130434831</c:v>
                </c:pt>
                <c:pt idx="268">
                  <c:v>-360.83131159420338</c:v>
                </c:pt>
                <c:pt idx="269">
                  <c:v>-361.09348188405846</c:v>
                </c:pt>
                <c:pt idx="270">
                  <c:v>-361.35565217391274</c:v>
                </c:pt>
                <c:pt idx="271">
                  <c:v>-361.28374999999971</c:v>
                </c:pt>
                <c:pt idx="272">
                  <c:v>-361.21184782608668</c:v>
                </c:pt>
                <c:pt idx="273">
                  <c:v>-361.13994565217365</c:v>
                </c:pt>
                <c:pt idx="274">
                  <c:v>-361.06804347826062</c:v>
                </c:pt>
                <c:pt idx="275">
                  <c:v>-360.99614130434759</c:v>
                </c:pt>
                <c:pt idx="276">
                  <c:v>-360.92423913043456</c:v>
                </c:pt>
                <c:pt idx="277">
                  <c:v>-360.85233695652153</c:v>
                </c:pt>
                <c:pt idx="278">
                  <c:v>-360.78043478260849</c:v>
                </c:pt>
                <c:pt idx="279">
                  <c:v>-360.70853260869546</c:v>
                </c:pt>
                <c:pt idx="280">
                  <c:v>-360.63663043478243</c:v>
                </c:pt>
                <c:pt idx="281">
                  <c:v>-360.5647282608694</c:v>
                </c:pt>
                <c:pt idx="282">
                  <c:v>-360.49282608695637</c:v>
                </c:pt>
                <c:pt idx="283">
                  <c:v>-360.42092391304334</c:v>
                </c:pt>
                <c:pt idx="284">
                  <c:v>-360.34902173913031</c:v>
                </c:pt>
                <c:pt idx="285">
                  <c:v>-360.27711956521728</c:v>
                </c:pt>
                <c:pt idx="286">
                  <c:v>-360.20521739130425</c:v>
                </c:pt>
                <c:pt idx="287">
                  <c:v>-360.13331521739121</c:v>
                </c:pt>
                <c:pt idx="288">
                  <c:v>-360.06141304347818</c:v>
                </c:pt>
                <c:pt idx="289">
                  <c:v>-359.98951086956515</c:v>
                </c:pt>
                <c:pt idx="290">
                  <c:v>-359.91760869565212</c:v>
                </c:pt>
                <c:pt idx="291">
                  <c:v>-359.84570652173909</c:v>
                </c:pt>
                <c:pt idx="292">
                  <c:v>-359.77380434782606</c:v>
                </c:pt>
                <c:pt idx="293">
                  <c:v>-359.70190217391303</c:v>
                </c:pt>
                <c:pt idx="294">
                  <c:v>-359.63</c:v>
                </c:pt>
                <c:pt idx="295">
                  <c:v>-359.55809782608696</c:v>
                </c:pt>
                <c:pt idx="296">
                  <c:v>-359.48619565217393</c:v>
                </c:pt>
                <c:pt idx="297">
                  <c:v>-359.4142934782609</c:v>
                </c:pt>
                <c:pt idx="298">
                  <c:v>-359.34239130434787</c:v>
                </c:pt>
                <c:pt idx="299">
                  <c:v>-359.27048913043484</c:v>
                </c:pt>
                <c:pt idx="300">
                  <c:v>-359.19858695652204</c:v>
                </c:pt>
                <c:pt idx="301">
                  <c:v>-358.35882608695681</c:v>
                </c:pt>
                <c:pt idx="302">
                  <c:v>-357.51906521739159</c:v>
                </c:pt>
                <c:pt idx="303">
                  <c:v>-356.67930434782636</c:v>
                </c:pt>
                <c:pt idx="304">
                  <c:v>-355.83954347826113</c:v>
                </c:pt>
                <c:pt idx="305">
                  <c:v>-354.99978260869591</c:v>
                </c:pt>
                <c:pt idx="306">
                  <c:v>-354.16002173913068</c:v>
                </c:pt>
                <c:pt idx="307">
                  <c:v>-353.32026086956546</c:v>
                </c:pt>
                <c:pt idx="308">
                  <c:v>-352.48050000000023</c:v>
                </c:pt>
                <c:pt idx="309">
                  <c:v>-351.64073913043501</c:v>
                </c:pt>
                <c:pt idx="310">
                  <c:v>-350.80097826086978</c:v>
                </c:pt>
                <c:pt idx="311">
                  <c:v>-349.96121739130456</c:v>
                </c:pt>
                <c:pt idx="312">
                  <c:v>-349.12145652173933</c:v>
                </c:pt>
                <c:pt idx="313">
                  <c:v>-348.28169565217411</c:v>
                </c:pt>
                <c:pt idx="314">
                  <c:v>-347.44193478260888</c:v>
                </c:pt>
                <c:pt idx="315">
                  <c:v>-346.60217391304366</c:v>
                </c:pt>
                <c:pt idx="316">
                  <c:v>-345.76241304347843</c:v>
                </c:pt>
                <c:pt idx="317">
                  <c:v>-344.92265217391321</c:v>
                </c:pt>
                <c:pt idx="318">
                  <c:v>-344.08289130434798</c:v>
                </c:pt>
                <c:pt idx="319">
                  <c:v>-343.24313043478276</c:v>
                </c:pt>
                <c:pt idx="320">
                  <c:v>-342.40336956521753</c:v>
                </c:pt>
                <c:pt idx="321">
                  <c:v>-341.56360869565231</c:v>
                </c:pt>
                <c:pt idx="322">
                  <c:v>-340.72384782608708</c:v>
                </c:pt>
                <c:pt idx="323">
                  <c:v>-339.88408695652186</c:v>
                </c:pt>
                <c:pt idx="324">
                  <c:v>-339.04432608695663</c:v>
                </c:pt>
                <c:pt idx="325">
                  <c:v>-338.2045652173914</c:v>
                </c:pt>
                <c:pt idx="326">
                  <c:v>-337.36480434782618</c:v>
                </c:pt>
                <c:pt idx="327">
                  <c:v>-336.52504347826095</c:v>
                </c:pt>
                <c:pt idx="328">
                  <c:v>-335.68528260869573</c:v>
                </c:pt>
                <c:pt idx="329">
                  <c:v>-334.8455217391305</c:v>
                </c:pt>
                <c:pt idx="330">
                  <c:v>-334.00576086956528</c:v>
                </c:pt>
                <c:pt idx="331">
                  <c:v>-332.77535869565224</c:v>
                </c:pt>
                <c:pt idx="332">
                  <c:v>-331.54495652173921</c:v>
                </c:pt>
                <c:pt idx="333">
                  <c:v>-330.31455434782617</c:v>
                </c:pt>
                <c:pt idx="334">
                  <c:v>-329.08415217391314</c:v>
                </c:pt>
                <c:pt idx="335">
                  <c:v>-327.8537500000001</c:v>
                </c:pt>
                <c:pt idx="336">
                  <c:v>-326.62334782608707</c:v>
                </c:pt>
                <c:pt idx="337">
                  <c:v>-325.39294565217403</c:v>
                </c:pt>
                <c:pt idx="338">
                  <c:v>-324.162543478261</c:v>
                </c:pt>
                <c:pt idx="339">
                  <c:v>-322.93214130434797</c:v>
                </c:pt>
                <c:pt idx="340">
                  <c:v>-321.70173913043493</c:v>
                </c:pt>
                <c:pt idx="341">
                  <c:v>-320.4713369565219</c:v>
                </c:pt>
                <c:pt idx="342">
                  <c:v>-319.24093478260886</c:v>
                </c:pt>
                <c:pt idx="343">
                  <c:v>-318.01053260869583</c:v>
                </c:pt>
                <c:pt idx="344">
                  <c:v>-316.78013043478279</c:v>
                </c:pt>
                <c:pt idx="345">
                  <c:v>-315.54972826086976</c:v>
                </c:pt>
                <c:pt idx="346">
                  <c:v>-314.31932608695672</c:v>
                </c:pt>
                <c:pt idx="347">
                  <c:v>-313.08892391304369</c:v>
                </c:pt>
                <c:pt idx="348">
                  <c:v>-311.85852173913065</c:v>
                </c:pt>
                <c:pt idx="349">
                  <c:v>-310.62811956521762</c:v>
                </c:pt>
                <c:pt idx="350">
                  <c:v>-309.39771739130458</c:v>
                </c:pt>
                <c:pt idx="351">
                  <c:v>-308.16731521739155</c:v>
                </c:pt>
                <c:pt idx="352">
                  <c:v>-306.93691304347851</c:v>
                </c:pt>
                <c:pt idx="353">
                  <c:v>-305.70651086956548</c:v>
                </c:pt>
                <c:pt idx="354">
                  <c:v>-304.47610869565244</c:v>
                </c:pt>
                <c:pt idx="355">
                  <c:v>-303.24570652173941</c:v>
                </c:pt>
                <c:pt idx="356">
                  <c:v>-302.01530434782637</c:v>
                </c:pt>
                <c:pt idx="357">
                  <c:v>-300.78490217391334</c:v>
                </c:pt>
                <c:pt idx="358">
                  <c:v>-299.5545000000003</c:v>
                </c:pt>
                <c:pt idx="359">
                  <c:v>-298.32409782608727</c:v>
                </c:pt>
                <c:pt idx="360">
                  <c:v>-297.09369565217412</c:v>
                </c:pt>
                <c:pt idx="361">
                  <c:v>-297.07698913043498</c:v>
                </c:pt>
                <c:pt idx="362">
                  <c:v>-297.06028260869584</c:v>
                </c:pt>
                <c:pt idx="363">
                  <c:v>-297.0435760869567</c:v>
                </c:pt>
                <c:pt idx="364">
                  <c:v>-297.02686956521757</c:v>
                </c:pt>
                <c:pt idx="365">
                  <c:v>-297.01016304347843</c:v>
                </c:pt>
                <c:pt idx="366">
                  <c:v>-296.99345652173929</c:v>
                </c:pt>
                <c:pt idx="367">
                  <c:v>-296.97675000000015</c:v>
                </c:pt>
                <c:pt idx="368">
                  <c:v>-296.96004347826101</c:v>
                </c:pt>
                <c:pt idx="369">
                  <c:v>-296.94333695652188</c:v>
                </c:pt>
                <c:pt idx="370">
                  <c:v>-296.92663043478274</c:v>
                </c:pt>
                <c:pt idx="371">
                  <c:v>-296.9099239130436</c:v>
                </c:pt>
                <c:pt idx="372">
                  <c:v>-296.89321739130446</c:v>
                </c:pt>
                <c:pt idx="373">
                  <c:v>-296.87651086956532</c:v>
                </c:pt>
                <c:pt idx="374">
                  <c:v>-296.85980434782618</c:v>
                </c:pt>
                <c:pt idx="375">
                  <c:v>-296.84309782608705</c:v>
                </c:pt>
                <c:pt idx="376">
                  <c:v>-296.82639130434791</c:v>
                </c:pt>
                <c:pt idx="377">
                  <c:v>-296.80968478260877</c:v>
                </c:pt>
                <c:pt idx="378">
                  <c:v>-296.79297826086963</c:v>
                </c:pt>
                <c:pt idx="379">
                  <c:v>-296.77627173913049</c:v>
                </c:pt>
                <c:pt idx="380">
                  <c:v>-296.75956521739135</c:v>
                </c:pt>
                <c:pt idx="381">
                  <c:v>-296.74285869565222</c:v>
                </c:pt>
                <c:pt idx="382">
                  <c:v>-296.72615217391308</c:v>
                </c:pt>
                <c:pt idx="383">
                  <c:v>-296.70944565217394</c:v>
                </c:pt>
                <c:pt idx="384">
                  <c:v>-296.6927391304348</c:v>
                </c:pt>
                <c:pt idx="385">
                  <c:v>-296.67603260869566</c:v>
                </c:pt>
                <c:pt idx="386">
                  <c:v>-296.65932608695653</c:v>
                </c:pt>
                <c:pt idx="387">
                  <c:v>-296.64261956521739</c:v>
                </c:pt>
                <c:pt idx="388">
                  <c:v>-296.62591304347825</c:v>
                </c:pt>
                <c:pt idx="389">
                  <c:v>-296.60920652173911</c:v>
                </c:pt>
                <c:pt idx="390">
                  <c:v>-296.59249999999929</c:v>
                </c:pt>
                <c:pt idx="391">
                  <c:v>-299.27045289855005</c:v>
                </c:pt>
                <c:pt idx="392">
                  <c:v>-301.9484057971008</c:v>
                </c:pt>
                <c:pt idx="393">
                  <c:v>-304.62635869565156</c:v>
                </c:pt>
                <c:pt idx="394">
                  <c:v>-307.30431159420232</c:v>
                </c:pt>
                <c:pt idx="395">
                  <c:v>-309.98226449275307</c:v>
                </c:pt>
                <c:pt idx="396">
                  <c:v>-312.66021739130383</c:v>
                </c:pt>
                <c:pt idx="397">
                  <c:v>-315.33817028985459</c:v>
                </c:pt>
                <c:pt idx="398">
                  <c:v>-318.01612318840534</c:v>
                </c:pt>
                <c:pt idx="399">
                  <c:v>-320.6940760869561</c:v>
                </c:pt>
                <c:pt idx="400">
                  <c:v>-323.37202898550686</c:v>
                </c:pt>
                <c:pt idx="401">
                  <c:v>-326.04998188405762</c:v>
                </c:pt>
                <c:pt idx="402">
                  <c:v>-328.72793478260837</c:v>
                </c:pt>
                <c:pt idx="403">
                  <c:v>-331.40588768115913</c:v>
                </c:pt>
                <c:pt idx="404">
                  <c:v>-334.08384057970989</c:v>
                </c:pt>
                <c:pt idx="405">
                  <c:v>-336.76179347826064</c:v>
                </c:pt>
                <c:pt idx="406">
                  <c:v>-339.4397463768114</c:v>
                </c:pt>
                <c:pt idx="407">
                  <c:v>-342.11769927536216</c:v>
                </c:pt>
                <c:pt idx="408">
                  <c:v>-344.79565217391291</c:v>
                </c:pt>
                <c:pt idx="409">
                  <c:v>-347.47360507246367</c:v>
                </c:pt>
                <c:pt idx="410">
                  <c:v>-350.15155797101443</c:v>
                </c:pt>
                <c:pt idx="411">
                  <c:v>-352.82951086956518</c:v>
                </c:pt>
                <c:pt idx="412">
                  <c:v>-355.50746376811594</c:v>
                </c:pt>
                <c:pt idx="413">
                  <c:v>-358.1854166666667</c:v>
                </c:pt>
                <c:pt idx="414">
                  <c:v>-360.86336956521745</c:v>
                </c:pt>
                <c:pt idx="415">
                  <c:v>-363.54132246376821</c:v>
                </c:pt>
                <c:pt idx="416">
                  <c:v>-366.21927536231897</c:v>
                </c:pt>
                <c:pt idx="417">
                  <c:v>-368.89722826086972</c:v>
                </c:pt>
                <c:pt idx="418">
                  <c:v>-371.57518115942048</c:v>
                </c:pt>
                <c:pt idx="419">
                  <c:v>-374.25313405797124</c:v>
                </c:pt>
                <c:pt idx="420">
                  <c:v>-376.93108695652199</c:v>
                </c:pt>
                <c:pt idx="421">
                  <c:v>-376.4708876811597</c:v>
                </c:pt>
                <c:pt idx="422">
                  <c:v>-376.0106884057974</c:v>
                </c:pt>
                <c:pt idx="423">
                  <c:v>-375.5504891304351</c:v>
                </c:pt>
                <c:pt idx="424">
                  <c:v>-375.0902898550728</c:v>
                </c:pt>
                <c:pt idx="425">
                  <c:v>-374.6300905797105</c:v>
                </c:pt>
                <c:pt idx="426">
                  <c:v>-374.1698913043482</c:v>
                </c:pt>
                <c:pt idx="427">
                  <c:v>-373.7096920289859</c:v>
                </c:pt>
                <c:pt idx="428">
                  <c:v>-373.2494927536236</c:v>
                </c:pt>
                <c:pt idx="429">
                  <c:v>-372.7892934782613</c:v>
                </c:pt>
                <c:pt idx="430">
                  <c:v>-372.329094202899</c:v>
                </c:pt>
                <c:pt idx="431">
                  <c:v>-371.8688949275367</c:v>
                </c:pt>
                <c:pt idx="432">
                  <c:v>-371.4086956521744</c:v>
                </c:pt>
                <c:pt idx="433">
                  <c:v>-370.9484963768121</c:v>
                </c:pt>
                <c:pt idx="434">
                  <c:v>-370.4882971014498</c:v>
                </c:pt>
                <c:pt idx="435">
                  <c:v>-370.0280978260875</c:v>
                </c:pt>
                <c:pt idx="436">
                  <c:v>-369.5678985507252</c:v>
                </c:pt>
                <c:pt idx="437">
                  <c:v>-369.1076992753629</c:v>
                </c:pt>
                <c:pt idx="438">
                  <c:v>-368.6475000000006</c:v>
                </c:pt>
                <c:pt idx="439">
                  <c:v>-368.18730072463831</c:v>
                </c:pt>
                <c:pt idx="440">
                  <c:v>-367.72710144927601</c:v>
                </c:pt>
                <c:pt idx="441">
                  <c:v>-367.26690217391371</c:v>
                </c:pt>
                <c:pt idx="442">
                  <c:v>-366.80670289855141</c:v>
                </c:pt>
                <c:pt idx="443">
                  <c:v>-366.34650362318911</c:v>
                </c:pt>
                <c:pt idx="444">
                  <c:v>-365.88630434782681</c:v>
                </c:pt>
                <c:pt idx="445">
                  <c:v>-365.42610507246451</c:v>
                </c:pt>
                <c:pt idx="446">
                  <c:v>-364.96590579710221</c:v>
                </c:pt>
                <c:pt idx="447">
                  <c:v>-364.50570652173991</c:v>
                </c:pt>
                <c:pt idx="448">
                  <c:v>-364.04550724637761</c:v>
                </c:pt>
                <c:pt idx="449">
                  <c:v>-363.58530797101531</c:v>
                </c:pt>
                <c:pt idx="450">
                  <c:v>-363.12510869565267</c:v>
                </c:pt>
                <c:pt idx="451">
                  <c:v>-361.39822826087004</c:v>
                </c:pt>
                <c:pt idx="452">
                  <c:v>-359.67134782608741</c:v>
                </c:pt>
                <c:pt idx="453">
                  <c:v>-357.94446739130478</c:v>
                </c:pt>
                <c:pt idx="454">
                  <c:v>-356.21758695652215</c:v>
                </c:pt>
                <c:pt idx="455">
                  <c:v>-354.49070652173953</c:v>
                </c:pt>
                <c:pt idx="456">
                  <c:v>-352.7638260869569</c:v>
                </c:pt>
                <c:pt idx="457">
                  <c:v>-351.03694565217427</c:v>
                </c:pt>
                <c:pt idx="458">
                  <c:v>-349.31006521739164</c:v>
                </c:pt>
                <c:pt idx="459">
                  <c:v>-347.58318478260901</c:v>
                </c:pt>
                <c:pt idx="460">
                  <c:v>-345.85630434782638</c:v>
                </c:pt>
                <c:pt idx="461">
                  <c:v>-344.12942391304375</c:v>
                </c:pt>
                <c:pt idx="462">
                  <c:v>-342.40254347826112</c:v>
                </c:pt>
                <c:pt idx="463">
                  <c:v>-340.67566304347849</c:v>
                </c:pt>
                <c:pt idx="464">
                  <c:v>-338.94878260869586</c:v>
                </c:pt>
                <c:pt idx="465">
                  <c:v>-337.22190217391324</c:v>
                </c:pt>
                <c:pt idx="466">
                  <c:v>-335.49502173913061</c:v>
                </c:pt>
                <c:pt idx="467">
                  <c:v>-333.76814130434798</c:v>
                </c:pt>
                <c:pt idx="468">
                  <c:v>-332.04126086956535</c:v>
                </c:pt>
                <c:pt idx="469">
                  <c:v>-330.31438043478272</c:v>
                </c:pt>
                <c:pt idx="470">
                  <c:v>-328.58750000000009</c:v>
                </c:pt>
                <c:pt idx="471">
                  <c:v>-326.86061956521746</c:v>
                </c:pt>
                <c:pt idx="472">
                  <c:v>-325.13373913043483</c:v>
                </c:pt>
                <c:pt idx="473">
                  <c:v>-323.4068586956522</c:v>
                </c:pt>
                <c:pt idx="474">
                  <c:v>-321.67997826086958</c:v>
                </c:pt>
                <c:pt idx="475">
                  <c:v>-319.95309782608695</c:v>
                </c:pt>
                <c:pt idx="476">
                  <c:v>-318.22621739130432</c:v>
                </c:pt>
                <c:pt idx="477">
                  <c:v>-316.49933695652169</c:v>
                </c:pt>
                <c:pt idx="478">
                  <c:v>-314.77245652173906</c:v>
                </c:pt>
                <c:pt idx="479">
                  <c:v>-313.04557608695643</c:v>
                </c:pt>
                <c:pt idx="480">
                  <c:v>-311.31869565217403</c:v>
                </c:pt>
                <c:pt idx="481">
                  <c:v>-309.38507608695664</c:v>
                </c:pt>
                <c:pt idx="482">
                  <c:v>-307.45145652173926</c:v>
                </c:pt>
                <c:pt idx="483">
                  <c:v>-305.51783695652188</c:v>
                </c:pt>
                <c:pt idx="484">
                  <c:v>-303.58421739130449</c:v>
                </c:pt>
                <c:pt idx="485">
                  <c:v>-301.65059782608711</c:v>
                </c:pt>
                <c:pt idx="486">
                  <c:v>-299.71697826086972</c:v>
                </c:pt>
                <c:pt idx="487">
                  <c:v>-297.78335869565234</c:v>
                </c:pt>
                <c:pt idx="488">
                  <c:v>-295.84973913043495</c:v>
                </c:pt>
                <c:pt idx="489">
                  <c:v>-293.91611956521757</c:v>
                </c:pt>
                <c:pt idx="490">
                  <c:v>-291.98250000000019</c:v>
                </c:pt>
                <c:pt idx="491">
                  <c:v>-290.0488804347828</c:v>
                </c:pt>
                <c:pt idx="492">
                  <c:v>-288.11526086956542</c:v>
                </c:pt>
                <c:pt idx="493">
                  <c:v>-286.18164130434803</c:v>
                </c:pt>
                <c:pt idx="494">
                  <c:v>-284.24802173913065</c:v>
                </c:pt>
                <c:pt idx="495">
                  <c:v>-282.31440217391327</c:v>
                </c:pt>
                <c:pt idx="496">
                  <c:v>-280.38078260869588</c:v>
                </c:pt>
                <c:pt idx="497">
                  <c:v>-278.4471630434785</c:v>
                </c:pt>
                <c:pt idx="498">
                  <c:v>-276.51354347826111</c:v>
                </c:pt>
                <c:pt idx="499">
                  <c:v>-274.57992391304373</c:v>
                </c:pt>
                <c:pt idx="500">
                  <c:v>-272.64630434782634</c:v>
                </c:pt>
                <c:pt idx="501">
                  <c:v>-270.71268478260896</c:v>
                </c:pt>
                <c:pt idx="502">
                  <c:v>-268.77906521739158</c:v>
                </c:pt>
                <c:pt idx="503">
                  <c:v>-266.84544565217419</c:v>
                </c:pt>
                <c:pt idx="504">
                  <c:v>-264.91182608695681</c:v>
                </c:pt>
                <c:pt idx="505">
                  <c:v>-262.97820652173942</c:v>
                </c:pt>
                <c:pt idx="506">
                  <c:v>-261.04458695652204</c:v>
                </c:pt>
                <c:pt idx="507">
                  <c:v>-259.11096739130465</c:v>
                </c:pt>
                <c:pt idx="508">
                  <c:v>-257.17734782608727</c:v>
                </c:pt>
                <c:pt idx="509">
                  <c:v>-255.24372826086989</c:v>
                </c:pt>
                <c:pt idx="510">
                  <c:v>-253.31010869565216</c:v>
                </c:pt>
                <c:pt idx="511">
                  <c:v>-248.96361594202898</c:v>
                </c:pt>
                <c:pt idx="512">
                  <c:v>-244.6171231884058</c:v>
                </c:pt>
                <c:pt idx="513">
                  <c:v>-240.27063043478262</c:v>
                </c:pt>
                <c:pt idx="514">
                  <c:v>-235.92413768115944</c:v>
                </c:pt>
                <c:pt idx="515">
                  <c:v>-231.57764492753626</c:v>
                </c:pt>
                <c:pt idx="516">
                  <c:v>-227.23115217391307</c:v>
                </c:pt>
                <c:pt idx="517">
                  <c:v>-222.88465942028989</c:v>
                </c:pt>
                <c:pt idx="518">
                  <c:v>-218.53816666666671</c:v>
                </c:pt>
                <c:pt idx="519">
                  <c:v>-214.19167391304353</c:v>
                </c:pt>
                <c:pt idx="520">
                  <c:v>-209.84518115942035</c:v>
                </c:pt>
                <c:pt idx="521">
                  <c:v>-205.49868840579717</c:v>
                </c:pt>
                <c:pt idx="522">
                  <c:v>-201.15219565217399</c:v>
                </c:pt>
                <c:pt idx="523">
                  <c:v>-196.80570289855081</c:v>
                </c:pt>
                <c:pt idx="524">
                  <c:v>-192.45921014492762</c:v>
                </c:pt>
                <c:pt idx="525">
                  <c:v>-188.11271739130444</c:v>
                </c:pt>
                <c:pt idx="526">
                  <c:v>-183.76622463768126</c:v>
                </c:pt>
                <c:pt idx="527">
                  <c:v>-179.41973188405808</c:v>
                </c:pt>
                <c:pt idx="528">
                  <c:v>-175.0732391304349</c:v>
                </c:pt>
                <c:pt idx="529">
                  <c:v>-170.72674637681172</c:v>
                </c:pt>
                <c:pt idx="530">
                  <c:v>-166.38025362318854</c:v>
                </c:pt>
                <c:pt idx="531">
                  <c:v>-162.03376086956536</c:v>
                </c:pt>
                <c:pt idx="532">
                  <c:v>-157.68726811594217</c:v>
                </c:pt>
                <c:pt idx="533">
                  <c:v>-153.34077536231899</c:v>
                </c:pt>
                <c:pt idx="534">
                  <c:v>-148.99428260869581</c:v>
                </c:pt>
                <c:pt idx="535">
                  <c:v>-144.64778985507263</c:v>
                </c:pt>
                <c:pt idx="536">
                  <c:v>-140.30129710144945</c:v>
                </c:pt>
                <c:pt idx="537">
                  <c:v>-135.95480434782627</c:v>
                </c:pt>
                <c:pt idx="538">
                  <c:v>-131.60831159420309</c:v>
                </c:pt>
                <c:pt idx="539">
                  <c:v>-127.26181884057992</c:v>
                </c:pt>
                <c:pt idx="540">
                  <c:v>-122.91532608695707</c:v>
                </c:pt>
                <c:pt idx="541">
                  <c:v>-123.57018478260923</c:v>
                </c:pt>
                <c:pt idx="542">
                  <c:v>-124.2250434782614</c:v>
                </c:pt>
                <c:pt idx="543">
                  <c:v>-124.87990217391356</c:v>
                </c:pt>
                <c:pt idx="544">
                  <c:v>-125.53476086956573</c:v>
                </c:pt>
                <c:pt idx="545">
                  <c:v>-126.1896195652179</c:v>
                </c:pt>
                <c:pt idx="546">
                  <c:v>-126.84447826087006</c:v>
                </c:pt>
                <c:pt idx="547">
                  <c:v>-127.49933695652223</c:v>
                </c:pt>
                <c:pt idx="548">
                  <c:v>-128.15419565217439</c:v>
                </c:pt>
                <c:pt idx="549">
                  <c:v>-128.80905434782656</c:v>
                </c:pt>
                <c:pt idx="550">
                  <c:v>-129.46391304347873</c:v>
                </c:pt>
                <c:pt idx="551">
                  <c:v>-130.11877173913089</c:v>
                </c:pt>
                <c:pt idx="552">
                  <c:v>-130.77363043478306</c:v>
                </c:pt>
                <c:pt idx="553">
                  <c:v>-131.42848913043522</c:v>
                </c:pt>
                <c:pt idx="554">
                  <c:v>-132.08334782608739</c:v>
                </c:pt>
                <c:pt idx="555">
                  <c:v>-132.73820652173956</c:v>
                </c:pt>
                <c:pt idx="556">
                  <c:v>-133.39306521739172</c:v>
                </c:pt>
                <c:pt idx="557">
                  <c:v>-134.04792391304389</c:v>
                </c:pt>
                <c:pt idx="558">
                  <c:v>-134.70278260869605</c:v>
                </c:pt>
                <c:pt idx="559">
                  <c:v>-135.35764130434822</c:v>
                </c:pt>
                <c:pt idx="560">
                  <c:v>-136.01250000000039</c:v>
                </c:pt>
                <c:pt idx="561">
                  <c:v>-136.66735869565255</c:v>
                </c:pt>
                <c:pt idx="562">
                  <c:v>-137.32221739130472</c:v>
                </c:pt>
                <c:pt idx="563">
                  <c:v>-137.97707608695688</c:v>
                </c:pt>
                <c:pt idx="564">
                  <c:v>-138.63193478260905</c:v>
                </c:pt>
                <c:pt idx="565">
                  <c:v>-139.28679347826122</c:v>
                </c:pt>
                <c:pt idx="566">
                  <c:v>-139.94165217391338</c:v>
                </c:pt>
                <c:pt idx="567">
                  <c:v>-140.59651086956555</c:v>
                </c:pt>
                <c:pt idx="568">
                  <c:v>-141.25136956521771</c:v>
                </c:pt>
                <c:pt idx="569">
                  <c:v>-141.90622826086988</c:v>
                </c:pt>
                <c:pt idx="570">
                  <c:v>-142.56108695652188</c:v>
                </c:pt>
                <c:pt idx="571">
                  <c:v>-143.43743478260885</c:v>
                </c:pt>
                <c:pt idx="572">
                  <c:v>-144.31378260869582</c:v>
                </c:pt>
                <c:pt idx="573">
                  <c:v>-145.19013043478279</c:v>
                </c:pt>
                <c:pt idx="574">
                  <c:v>-146.06647826086976</c:v>
                </c:pt>
                <c:pt idx="575">
                  <c:v>-146.94282608695673</c:v>
                </c:pt>
                <c:pt idx="576">
                  <c:v>-147.8191739130437</c:v>
                </c:pt>
                <c:pt idx="577">
                  <c:v>-148.69552173913067</c:v>
                </c:pt>
                <c:pt idx="578">
                  <c:v>-149.57186956521764</c:v>
                </c:pt>
                <c:pt idx="579">
                  <c:v>-150.44821739130461</c:v>
                </c:pt>
                <c:pt idx="580">
                  <c:v>-151.32456521739158</c:v>
                </c:pt>
                <c:pt idx="581">
                  <c:v>-152.20091304347855</c:v>
                </c:pt>
                <c:pt idx="582">
                  <c:v>-153.07726086956552</c:v>
                </c:pt>
                <c:pt idx="583">
                  <c:v>-153.95360869565249</c:v>
                </c:pt>
                <c:pt idx="584">
                  <c:v>-154.82995652173946</c:v>
                </c:pt>
                <c:pt idx="585">
                  <c:v>-155.70630434782643</c:v>
                </c:pt>
                <c:pt idx="586">
                  <c:v>-156.5826521739134</c:v>
                </c:pt>
                <c:pt idx="587">
                  <c:v>-157.45900000000037</c:v>
                </c:pt>
                <c:pt idx="588">
                  <c:v>-158.33534782608734</c:v>
                </c:pt>
                <c:pt idx="589">
                  <c:v>-159.21169565217431</c:v>
                </c:pt>
                <c:pt idx="590">
                  <c:v>-160.08804347826128</c:v>
                </c:pt>
                <c:pt idx="591">
                  <c:v>-160.96439130434825</c:v>
                </c:pt>
                <c:pt idx="592">
                  <c:v>-161.84073913043522</c:v>
                </c:pt>
                <c:pt idx="593">
                  <c:v>-162.71708695652219</c:v>
                </c:pt>
                <c:pt idx="594">
                  <c:v>-163.59343478260917</c:v>
                </c:pt>
                <c:pt idx="595">
                  <c:v>-164.46978260869614</c:v>
                </c:pt>
                <c:pt idx="596">
                  <c:v>-165.34613043478311</c:v>
                </c:pt>
                <c:pt idx="597">
                  <c:v>-166.22247826087008</c:v>
                </c:pt>
                <c:pt idx="598">
                  <c:v>-167.09882608695705</c:v>
                </c:pt>
                <c:pt idx="599">
                  <c:v>-167.97517391304402</c:v>
                </c:pt>
                <c:pt idx="600">
                  <c:v>-168.8515217391307</c:v>
                </c:pt>
                <c:pt idx="601">
                  <c:v>-170.20001086956546</c:v>
                </c:pt>
                <c:pt idx="602">
                  <c:v>-171.54850000000022</c:v>
                </c:pt>
                <c:pt idx="603">
                  <c:v>-172.89698913043497</c:v>
                </c:pt>
                <c:pt idx="604">
                  <c:v>-174.24547826086973</c:v>
                </c:pt>
                <c:pt idx="605">
                  <c:v>-175.59396739130449</c:v>
                </c:pt>
                <c:pt idx="606">
                  <c:v>-176.94245652173925</c:v>
                </c:pt>
                <c:pt idx="607">
                  <c:v>-178.290945652174</c:v>
                </c:pt>
                <c:pt idx="608">
                  <c:v>-179.63943478260876</c:v>
                </c:pt>
                <c:pt idx="609">
                  <c:v>-180.98792391304352</c:v>
                </c:pt>
                <c:pt idx="610">
                  <c:v>-182.33641304347827</c:v>
                </c:pt>
                <c:pt idx="611">
                  <c:v>-183.68490217391303</c:v>
                </c:pt>
                <c:pt idx="612">
                  <c:v>-185.03339130434779</c:v>
                </c:pt>
                <c:pt idx="613">
                  <c:v>-186.38188043478254</c:v>
                </c:pt>
                <c:pt idx="614">
                  <c:v>-187.7303695652173</c:v>
                </c:pt>
                <c:pt idx="615">
                  <c:v>-189.07885869565206</c:v>
                </c:pt>
                <c:pt idx="616">
                  <c:v>-190.42734782608682</c:v>
                </c:pt>
                <c:pt idx="617">
                  <c:v>-191.77583695652157</c:v>
                </c:pt>
                <c:pt idx="618">
                  <c:v>-193.12432608695633</c:v>
                </c:pt>
                <c:pt idx="619">
                  <c:v>-194.47281521739109</c:v>
                </c:pt>
                <c:pt idx="620">
                  <c:v>-195.82130434782584</c:v>
                </c:pt>
                <c:pt idx="621">
                  <c:v>-197.1697934782606</c:v>
                </c:pt>
                <c:pt idx="622">
                  <c:v>-198.51828260869536</c:v>
                </c:pt>
                <c:pt idx="623">
                  <c:v>-199.86677173913012</c:v>
                </c:pt>
                <c:pt idx="624">
                  <c:v>-201.21526086956487</c:v>
                </c:pt>
                <c:pt idx="625">
                  <c:v>-202.56374999999963</c:v>
                </c:pt>
                <c:pt idx="626">
                  <c:v>-203.91223913043439</c:v>
                </c:pt>
                <c:pt idx="627">
                  <c:v>-205.26072826086914</c:v>
                </c:pt>
                <c:pt idx="628">
                  <c:v>-206.6092173913039</c:v>
                </c:pt>
                <c:pt idx="629">
                  <c:v>-207.95770652173866</c:v>
                </c:pt>
                <c:pt idx="630">
                  <c:v>-209.3061956521733</c:v>
                </c:pt>
                <c:pt idx="631">
                  <c:v>-210.46814855072407</c:v>
                </c:pt>
                <c:pt idx="632">
                  <c:v>-211.63010144927483</c:v>
                </c:pt>
                <c:pt idx="633">
                  <c:v>-212.7920543478256</c:v>
                </c:pt>
                <c:pt idx="634">
                  <c:v>-213.95400724637636</c:v>
                </c:pt>
                <c:pt idx="635">
                  <c:v>-215.11596014492713</c:v>
                </c:pt>
                <c:pt idx="636">
                  <c:v>-216.27791304347789</c:v>
                </c:pt>
                <c:pt idx="637">
                  <c:v>-217.43986594202866</c:v>
                </c:pt>
                <c:pt idx="638">
                  <c:v>-218.60181884057943</c:v>
                </c:pt>
                <c:pt idx="639">
                  <c:v>-219.76377173913019</c:v>
                </c:pt>
                <c:pt idx="640">
                  <c:v>-220.92572463768096</c:v>
                </c:pt>
                <c:pt idx="641">
                  <c:v>-222.08767753623172</c:v>
                </c:pt>
                <c:pt idx="642">
                  <c:v>-223.24963043478249</c:v>
                </c:pt>
                <c:pt idx="643">
                  <c:v>-224.41158333333325</c:v>
                </c:pt>
                <c:pt idx="644">
                  <c:v>-225.57353623188402</c:v>
                </c:pt>
                <c:pt idx="645">
                  <c:v>-226.73548913043479</c:v>
                </c:pt>
                <c:pt idx="646">
                  <c:v>-227.89744202898555</c:v>
                </c:pt>
                <c:pt idx="647">
                  <c:v>-229.05939492753632</c:v>
                </c:pt>
                <c:pt idx="648">
                  <c:v>-230.22134782608708</c:v>
                </c:pt>
                <c:pt idx="649">
                  <c:v>-231.38330072463785</c:v>
                </c:pt>
                <c:pt idx="650">
                  <c:v>-232.54525362318861</c:v>
                </c:pt>
                <c:pt idx="651">
                  <c:v>-233.70720652173938</c:v>
                </c:pt>
                <c:pt idx="652">
                  <c:v>-234.86915942029015</c:v>
                </c:pt>
                <c:pt idx="653">
                  <c:v>-236.03111231884091</c:v>
                </c:pt>
                <c:pt idx="654">
                  <c:v>-237.19306521739168</c:v>
                </c:pt>
                <c:pt idx="655">
                  <c:v>-238.35501811594244</c:v>
                </c:pt>
                <c:pt idx="656">
                  <c:v>-239.51697101449321</c:v>
                </c:pt>
                <c:pt idx="657">
                  <c:v>-240.67892391304397</c:v>
                </c:pt>
                <c:pt idx="658">
                  <c:v>-241.84087681159474</c:v>
                </c:pt>
                <c:pt idx="659">
                  <c:v>-243.00282971014551</c:v>
                </c:pt>
                <c:pt idx="660">
                  <c:v>-244.16478260869599</c:v>
                </c:pt>
                <c:pt idx="661">
                  <c:v>-244.12823188405829</c:v>
                </c:pt>
                <c:pt idx="662">
                  <c:v>-244.0916811594206</c:v>
                </c:pt>
                <c:pt idx="663">
                  <c:v>-244.05513043478291</c:v>
                </c:pt>
                <c:pt idx="664">
                  <c:v>-244.01857971014522</c:v>
                </c:pt>
                <c:pt idx="665">
                  <c:v>-243.98202898550753</c:v>
                </c:pt>
                <c:pt idx="666">
                  <c:v>-243.94547826086983</c:v>
                </c:pt>
                <c:pt idx="667">
                  <c:v>-243.90892753623214</c:v>
                </c:pt>
                <c:pt idx="668">
                  <c:v>-243.87237681159445</c:v>
                </c:pt>
                <c:pt idx="669">
                  <c:v>-243.83582608695676</c:v>
                </c:pt>
                <c:pt idx="670">
                  <c:v>-243.79927536231907</c:v>
                </c:pt>
                <c:pt idx="671">
                  <c:v>-243.76272463768137</c:v>
                </c:pt>
                <c:pt idx="672">
                  <c:v>-243.72617391304368</c:v>
                </c:pt>
                <c:pt idx="673">
                  <c:v>-243.68962318840599</c:v>
                </c:pt>
                <c:pt idx="674">
                  <c:v>-243.6530724637683</c:v>
                </c:pt>
                <c:pt idx="675">
                  <c:v>-243.6165217391306</c:v>
                </c:pt>
                <c:pt idx="676">
                  <c:v>-243.57997101449291</c:v>
                </c:pt>
                <c:pt idx="677">
                  <c:v>-243.54342028985522</c:v>
                </c:pt>
                <c:pt idx="678">
                  <c:v>-243.50686956521753</c:v>
                </c:pt>
                <c:pt idx="679">
                  <c:v>-243.47031884057984</c:v>
                </c:pt>
                <c:pt idx="680">
                  <c:v>-243.43376811594214</c:v>
                </c:pt>
                <c:pt idx="681">
                  <c:v>-243.39721739130445</c:v>
                </c:pt>
                <c:pt idx="682">
                  <c:v>-243.36066666666676</c:v>
                </c:pt>
                <c:pt idx="683">
                  <c:v>-243.32411594202907</c:v>
                </c:pt>
                <c:pt idx="684">
                  <c:v>-243.28756521739137</c:v>
                </c:pt>
                <c:pt idx="685">
                  <c:v>-243.25101449275368</c:v>
                </c:pt>
                <c:pt idx="686">
                  <c:v>-243.21446376811599</c:v>
                </c:pt>
                <c:pt idx="687">
                  <c:v>-243.1779130434783</c:v>
                </c:pt>
                <c:pt idx="688">
                  <c:v>-243.14136231884061</c:v>
                </c:pt>
                <c:pt idx="689">
                  <c:v>-243.10481159420291</c:v>
                </c:pt>
                <c:pt idx="690">
                  <c:v>-243.06826086956539</c:v>
                </c:pt>
                <c:pt idx="691">
                  <c:v>-243.39875362318858</c:v>
                </c:pt>
                <c:pt idx="692">
                  <c:v>-243.72924637681177</c:v>
                </c:pt>
                <c:pt idx="693">
                  <c:v>-244.05973913043496</c:v>
                </c:pt>
                <c:pt idx="694">
                  <c:v>-244.39023188405815</c:v>
                </c:pt>
                <c:pt idx="695">
                  <c:v>-244.72072463768134</c:v>
                </c:pt>
                <c:pt idx="696">
                  <c:v>-245.05121739130453</c:v>
                </c:pt>
                <c:pt idx="697">
                  <c:v>-245.38171014492772</c:v>
                </c:pt>
                <c:pt idx="698">
                  <c:v>-245.71220289855091</c:v>
                </c:pt>
                <c:pt idx="699">
                  <c:v>-246.0426956521741</c:v>
                </c:pt>
                <c:pt idx="700">
                  <c:v>-246.37318840579729</c:v>
                </c:pt>
                <c:pt idx="701">
                  <c:v>-246.70368115942048</c:v>
                </c:pt>
                <c:pt idx="702">
                  <c:v>-247.03417391304367</c:v>
                </c:pt>
                <c:pt idx="703">
                  <c:v>-247.36466666666686</c:v>
                </c:pt>
                <c:pt idx="704">
                  <c:v>-247.69515942029005</c:v>
                </c:pt>
                <c:pt idx="705">
                  <c:v>-248.02565217391324</c:v>
                </c:pt>
                <c:pt idx="706">
                  <c:v>-248.35614492753643</c:v>
                </c:pt>
                <c:pt idx="707">
                  <c:v>-248.68663768115962</c:v>
                </c:pt>
                <c:pt idx="708">
                  <c:v>-249.01713043478281</c:v>
                </c:pt>
                <c:pt idx="709">
                  <c:v>-249.347623188406</c:v>
                </c:pt>
                <c:pt idx="710">
                  <c:v>-249.67811594202919</c:v>
                </c:pt>
                <c:pt idx="711">
                  <c:v>-250.00860869565238</c:v>
                </c:pt>
                <c:pt idx="712">
                  <c:v>-250.33910144927557</c:v>
                </c:pt>
                <c:pt idx="713">
                  <c:v>-250.66959420289876</c:v>
                </c:pt>
                <c:pt idx="714">
                  <c:v>-251.00008695652195</c:v>
                </c:pt>
                <c:pt idx="715">
                  <c:v>-251.33057971014514</c:v>
                </c:pt>
                <c:pt idx="716">
                  <c:v>-251.66107246376833</c:v>
                </c:pt>
                <c:pt idx="717">
                  <c:v>-251.99156521739152</c:v>
                </c:pt>
                <c:pt idx="718">
                  <c:v>-252.32205797101471</c:v>
                </c:pt>
                <c:pt idx="719">
                  <c:v>-252.6525507246379</c:v>
                </c:pt>
                <c:pt idx="720">
                  <c:v>-252.9830434782607</c:v>
                </c:pt>
                <c:pt idx="721">
                  <c:v>-252.97833695652159</c:v>
                </c:pt>
                <c:pt idx="722">
                  <c:v>-252.97363043478248</c:v>
                </c:pt>
                <c:pt idx="723">
                  <c:v>-252.96892391304337</c:v>
                </c:pt>
                <c:pt idx="724">
                  <c:v>-252.96421739130426</c:v>
                </c:pt>
                <c:pt idx="725">
                  <c:v>-252.95951086956515</c:v>
                </c:pt>
                <c:pt idx="726">
                  <c:v>-252.95480434782604</c:v>
                </c:pt>
                <c:pt idx="727">
                  <c:v>-252.95009782608693</c:v>
                </c:pt>
                <c:pt idx="728">
                  <c:v>-252.94539130434782</c:v>
                </c:pt>
                <c:pt idx="729">
                  <c:v>-252.94068478260871</c:v>
                </c:pt>
                <c:pt idx="730">
                  <c:v>-252.9359782608696</c:v>
                </c:pt>
                <c:pt idx="731">
                  <c:v>-252.93127173913049</c:v>
                </c:pt>
                <c:pt idx="732">
                  <c:v>-252.92656521739138</c:v>
                </c:pt>
                <c:pt idx="733">
                  <c:v>-252.92185869565228</c:v>
                </c:pt>
                <c:pt idx="734">
                  <c:v>-252.91715217391317</c:v>
                </c:pt>
                <c:pt idx="735">
                  <c:v>-252.91244565217406</c:v>
                </c:pt>
                <c:pt idx="736">
                  <c:v>-252.90773913043495</c:v>
                </c:pt>
                <c:pt idx="737">
                  <c:v>-252.90303260869584</c:v>
                </c:pt>
                <c:pt idx="738">
                  <c:v>-252.89832608695673</c:v>
                </c:pt>
                <c:pt idx="739">
                  <c:v>-252.89361956521762</c:v>
                </c:pt>
                <c:pt idx="740">
                  <c:v>-252.88891304347851</c:v>
                </c:pt>
                <c:pt idx="741">
                  <c:v>-252.8842065217394</c:v>
                </c:pt>
                <c:pt idx="742">
                  <c:v>-252.87950000000029</c:v>
                </c:pt>
                <c:pt idx="743">
                  <c:v>-252.87479347826118</c:v>
                </c:pt>
                <c:pt idx="744">
                  <c:v>-252.87008695652207</c:v>
                </c:pt>
                <c:pt idx="745">
                  <c:v>-252.86538043478296</c:v>
                </c:pt>
                <c:pt idx="746">
                  <c:v>-252.86067391304385</c:v>
                </c:pt>
                <c:pt idx="747">
                  <c:v>-252.85596739130474</c:v>
                </c:pt>
                <c:pt idx="748">
                  <c:v>-252.85126086956564</c:v>
                </c:pt>
                <c:pt idx="749">
                  <c:v>-252.84655434782653</c:v>
                </c:pt>
                <c:pt idx="750">
                  <c:v>-252.84184782608736</c:v>
                </c:pt>
                <c:pt idx="751">
                  <c:v>-252.89344565217431</c:v>
                </c:pt>
                <c:pt idx="752">
                  <c:v>-252.94504347826125</c:v>
                </c:pt>
                <c:pt idx="753">
                  <c:v>-252.9966413043482</c:v>
                </c:pt>
                <c:pt idx="754">
                  <c:v>-253.04823913043515</c:v>
                </c:pt>
                <c:pt idx="755">
                  <c:v>-253.0998369565221</c:v>
                </c:pt>
                <c:pt idx="756">
                  <c:v>-253.15143478260904</c:v>
                </c:pt>
                <c:pt idx="757">
                  <c:v>-253.20303260869599</c:v>
                </c:pt>
                <c:pt idx="758">
                  <c:v>-253.25463043478294</c:v>
                </c:pt>
                <c:pt idx="759">
                  <c:v>-253.30622826086989</c:v>
                </c:pt>
                <c:pt idx="760">
                  <c:v>-253.35782608695683</c:v>
                </c:pt>
                <c:pt idx="761">
                  <c:v>-253.40942391304378</c:v>
                </c:pt>
                <c:pt idx="762">
                  <c:v>-253.46102173913073</c:v>
                </c:pt>
                <c:pt idx="763">
                  <c:v>-253.51261956521768</c:v>
                </c:pt>
                <c:pt idx="764">
                  <c:v>-253.56421739130462</c:v>
                </c:pt>
                <c:pt idx="765">
                  <c:v>-253.61581521739157</c:v>
                </c:pt>
                <c:pt idx="766">
                  <c:v>-253.66741304347852</c:v>
                </c:pt>
                <c:pt idx="767">
                  <c:v>-253.71901086956547</c:v>
                </c:pt>
                <c:pt idx="768">
                  <c:v>-253.77060869565241</c:v>
                </c:pt>
                <c:pt idx="769">
                  <c:v>-253.82220652173936</c:v>
                </c:pt>
                <c:pt idx="770">
                  <c:v>-253.87380434782631</c:v>
                </c:pt>
                <c:pt idx="771">
                  <c:v>-253.92540217391326</c:v>
                </c:pt>
                <c:pt idx="772">
                  <c:v>-253.9770000000002</c:v>
                </c:pt>
                <c:pt idx="773">
                  <c:v>-254.02859782608715</c:v>
                </c:pt>
                <c:pt idx="774">
                  <c:v>-254.0801956521741</c:v>
                </c:pt>
                <c:pt idx="775">
                  <c:v>-254.13179347826105</c:v>
                </c:pt>
                <c:pt idx="776">
                  <c:v>-254.18339130434799</c:v>
                </c:pt>
                <c:pt idx="777">
                  <c:v>-254.23498913043494</c:v>
                </c:pt>
                <c:pt idx="778">
                  <c:v>-254.28658695652189</c:v>
                </c:pt>
                <c:pt idx="779">
                  <c:v>-254.33818478260883</c:v>
                </c:pt>
                <c:pt idx="780">
                  <c:v>-254.38978260869612</c:v>
                </c:pt>
                <c:pt idx="781">
                  <c:v>-255.10531521739173</c:v>
                </c:pt>
                <c:pt idx="782">
                  <c:v>-255.82084782608734</c:v>
                </c:pt>
                <c:pt idx="783">
                  <c:v>-256.53638043478298</c:v>
                </c:pt>
                <c:pt idx="784">
                  <c:v>-257.25191304347862</c:v>
                </c:pt>
                <c:pt idx="785">
                  <c:v>-257.96744565217426</c:v>
                </c:pt>
                <c:pt idx="786">
                  <c:v>-258.6829782608699</c:v>
                </c:pt>
                <c:pt idx="787">
                  <c:v>-259.39851086956554</c:v>
                </c:pt>
                <c:pt idx="788">
                  <c:v>-260.11404347826118</c:v>
                </c:pt>
                <c:pt idx="789">
                  <c:v>-260.82957608695682</c:v>
                </c:pt>
                <c:pt idx="790">
                  <c:v>-261.54510869565246</c:v>
                </c:pt>
                <c:pt idx="791">
                  <c:v>-262.2606413043481</c:v>
                </c:pt>
                <c:pt idx="792">
                  <c:v>-262.97617391304374</c:v>
                </c:pt>
                <c:pt idx="793">
                  <c:v>-263.69170652173938</c:v>
                </c:pt>
                <c:pt idx="794">
                  <c:v>-264.40723913043502</c:v>
                </c:pt>
                <c:pt idx="795">
                  <c:v>-265.12277173913066</c:v>
                </c:pt>
                <c:pt idx="796">
                  <c:v>-265.83830434782629</c:v>
                </c:pt>
                <c:pt idx="797">
                  <c:v>-266.55383695652193</c:v>
                </c:pt>
                <c:pt idx="798">
                  <c:v>-267.26936956521757</c:v>
                </c:pt>
                <c:pt idx="799">
                  <c:v>-267.98490217391321</c:v>
                </c:pt>
                <c:pt idx="800">
                  <c:v>-268.70043478260885</c:v>
                </c:pt>
                <c:pt idx="801">
                  <c:v>-269.41596739130449</c:v>
                </c:pt>
                <c:pt idx="802">
                  <c:v>-270.13150000000013</c:v>
                </c:pt>
                <c:pt idx="803">
                  <c:v>-270.84703260869577</c:v>
                </c:pt>
                <c:pt idx="804">
                  <c:v>-271.56256521739141</c:v>
                </c:pt>
                <c:pt idx="805">
                  <c:v>-272.27809782608705</c:v>
                </c:pt>
                <c:pt idx="806">
                  <c:v>-272.99363043478269</c:v>
                </c:pt>
                <c:pt idx="807">
                  <c:v>-273.70916304347833</c:v>
                </c:pt>
                <c:pt idx="808">
                  <c:v>-274.42469565217397</c:v>
                </c:pt>
                <c:pt idx="809">
                  <c:v>-275.14022826086961</c:v>
                </c:pt>
                <c:pt idx="810">
                  <c:v>-275.85576086956485</c:v>
                </c:pt>
                <c:pt idx="811">
                  <c:v>-276.20736231884024</c:v>
                </c:pt>
                <c:pt idx="812">
                  <c:v>-276.55896376811563</c:v>
                </c:pt>
                <c:pt idx="813">
                  <c:v>-276.91056521739102</c:v>
                </c:pt>
                <c:pt idx="814">
                  <c:v>-277.26216666666642</c:v>
                </c:pt>
                <c:pt idx="815">
                  <c:v>-277.61376811594181</c:v>
                </c:pt>
                <c:pt idx="816">
                  <c:v>-277.9653695652172</c:v>
                </c:pt>
                <c:pt idx="817">
                  <c:v>-278.31697101449259</c:v>
                </c:pt>
                <c:pt idx="818">
                  <c:v>-278.66857246376799</c:v>
                </c:pt>
                <c:pt idx="819">
                  <c:v>-279.02017391304338</c:v>
                </c:pt>
                <c:pt idx="820">
                  <c:v>-279.37177536231877</c:v>
                </c:pt>
                <c:pt idx="821">
                  <c:v>-279.72337681159416</c:v>
                </c:pt>
                <c:pt idx="822">
                  <c:v>-280.07497826086956</c:v>
                </c:pt>
                <c:pt idx="823">
                  <c:v>-280.42657971014495</c:v>
                </c:pt>
                <c:pt idx="824">
                  <c:v>-280.77818115942034</c:v>
                </c:pt>
                <c:pt idx="825">
                  <c:v>-281.12978260869573</c:v>
                </c:pt>
                <c:pt idx="826">
                  <c:v>-281.48138405797113</c:v>
                </c:pt>
                <c:pt idx="827">
                  <c:v>-281.83298550724652</c:v>
                </c:pt>
                <c:pt idx="828">
                  <c:v>-282.18458695652191</c:v>
                </c:pt>
                <c:pt idx="829">
                  <c:v>-282.5361884057973</c:v>
                </c:pt>
                <c:pt idx="830">
                  <c:v>-282.8877898550727</c:v>
                </c:pt>
                <c:pt idx="831">
                  <c:v>-283.23939130434809</c:v>
                </c:pt>
                <c:pt idx="832">
                  <c:v>-283.59099275362348</c:v>
                </c:pt>
                <c:pt idx="833">
                  <c:v>-283.94259420289887</c:v>
                </c:pt>
                <c:pt idx="834">
                  <c:v>-284.29419565217427</c:v>
                </c:pt>
                <c:pt idx="835">
                  <c:v>-284.64579710144966</c:v>
                </c:pt>
                <c:pt idx="836">
                  <c:v>-284.99739855072505</c:v>
                </c:pt>
                <c:pt idx="837">
                  <c:v>-285.34900000000044</c:v>
                </c:pt>
                <c:pt idx="838">
                  <c:v>-285.70060144927584</c:v>
                </c:pt>
                <c:pt idx="839">
                  <c:v>-286.05220289855123</c:v>
                </c:pt>
                <c:pt idx="840">
                  <c:v>-286.40380434782651</c:v>
                </c:pt>
                <c:pt idx="841">
                  <c:v>-286.3444420289859</c:v>
                </c:pt>
                <c:pt idx="842">
                  <c:v>-286.28507971014528</c:v>
                </c:pt>
                <c:pt idx="843">
                  <c:v>-286.22571739130467</c:v>
                </c:pt>
                <c:pt idx="844">
                  <c:v>-286.16635507246406</c:v>
                </c:pt>
                <c:pt idx="845">
                  <c:v>-286.10699275362344</c:v>
                </c:pt>
                <c:pt idx="846">
                  <c:v>-286.04763043478283</c:v>
                </c:pt>
                <c:pt idx="847">
                  <c:v>-285.98826811594222</c:v>
                </c:pt>
                <c:pt idx="848">
                  <c:v>-285.92890579710161</c:v>
                </c:pt>
                <c:pt idx="849">
                  <c:v>-285.86954347826099</c:v>
                </c:pt>
                <c:pt idx="850">
                  <c:v>-285.81018115942038</c:v>
                </c:pt>
                <c:pt idx="851">
                  <c:v>-285.75081884057977</c:v>
                </c:pt>
                <c:pt idx="852">
                  <c:v>-285.69145652173916</c:v>
                </c:pt>
                <c:pt idx="853">
                  <c:v>-285.63209420289854</c:v>
                </c:pt>
                <c:pt idx="854">
                  <c:v>-285.57273188405793</c:v>
                </c:pt>
                <c:pt idx="855">
                  <c:v>-285.51336956521732</c:v>
                </c:pt>
                <c:pt idx="856">
                  <c:v>-285.4540072463767</c:v>
                </c:pt>
                <c:pt idx="857">
                  <c:v>-285.39464492753609</c:v>
                </c:pt>
                <c:pt idx="858">
                  <c:v>-285.33528260869548</c:v>
                </c:pt>
                <c:pt idx="859">
                  <c:v>-285.27592028985487</c:v>
                </c:pt>
                <c:pt idx="860">
                  <c:v>-285.21655797101425</c:v>
                </c:pt>
                <c:pt idx="861">
                  <c:v>-285.15719565217364</c:v>
                </c:pt>
                <c:pt idx="862">
                  <c:v>-285.09783333333303</c:v>
                </c:pt>
                <c:pt idx="863">
                  <c:v>-285.03847101449242</c:v>
                </c:pt>
                <c:pt idx="864">
                  <c:v>-284.9791086956518</c:v>
                </c:pt>
                <c:pt idx="865">
                  <c:v>-284.91974637681119</c:v>
                </c:pt>
                <c:pt idx="866">
                  <c:v>-284.86038405797058</c:v>
                </c:pt>
                <c:pt idx="867">
                  <c:v>-284.80102173912996</c:v>
                </c:pt>
                <c:pt idx="868">
                  <c:v>-284.74165942028935</c:v>
                </c:pt>
                <c:pt idx="869">
                  <c:v>-284.68229710144874</c:v>
                </c:pt>
                <c:pt idx="870">
                  <c:v>-284.62293478260813</c:v>
                </c:pt>
                <c:pt idx="871">
                  <c:v>-283.37849999999946</c:v>
                </c:pt>
                <c:pt idx="872">
                  <c:v>-282.1340652173908</c:v>
                </c:pt>
                <c:pt idx="873">
                  <c:v>-280.88963043478213</c:v>
                </c:pt>
                <c:pt idx="874">
                  <c:v>-279.64519565217347</c:v>
                </c:pt>
                <c:pt idx="875">
                  <c:v>-278.40076086956481</c:v>
                </c:pt>
                <c:pt idx="876">
                  <c:v>-277.15632608695614</c:v>
                </c:pt>
                <c:pt idx="877">
                  <c:v>-275.91189130434748</c:v>
                </c:pt>
                <c:pt idx="878">
                  <c:v>-274.66745652173881</c:v>
                </c:pt>
                <c:pt idx="879">
                  <c:v>-273.42302173913015</c:v>
                </c:pt>
                <c:pt idx="880">
                  <c:v>-272.17858695652149</c:v>
                </c:pt>
                <c:pt idx="881">
                  <c:v>-270.93415217391282</c:v>
                </c:pt>
                <c:pt idx="882">
                  <c:v>-269.68971739130416</c:v>
                </c:pt>
                <c:pt idx="883">
                  <c:v>-268.44528260869549</c:v>
                </c:pt>
                <c:pt idx="884">
                  <c:v>-267.20084782608683</c:v>
                </c:pt>
                <c:pt idx="885">
                  <c:v>-265.95641304347816</c:v>
                </c:pt>
                <c:pt idx="886">
                  <c:v>-264.7119782608695</c:v>
                </c:pt>
                <c:pt idx="887">
                  <c:v>-263.46754347826084</c:v>
                </c:pt>
                <c:pt idx="888">
                  <c:v>-262.22310869565217</c:v>
                </c:pt>
                <c:pt idx="889">
                  <c:v>-260.97867391304351</c:v>
                </c:pt>
                <c:pt idx="890">
                  <c:v>-259.73423913043484</c:v>
                </c:pt>
                <c:pt idx="891">
                  <c:v>-258.48980434782618</c:v>
                </c:pt>
                <c:pt idx="892">
                  <c:v>-257.24536956521752</c:v>
                </c:pt>
                <c:pt idx="893">
                  <c:v>-256.00093478260885</c:v>
                </c:pt>
                <c:pt idx="894">
                  <c:v>-254.75650000000016</c:v>
                </c:pt>
                <c:pt idx="895">
                  <c:v>-253.51206521739147</c:v>
                </c:pt>
                <c:pt idx="896">
                  <c:v>-252.26763043478277</c:v>
                </c:pt>
                <c:pt idx="897">
                  <c:v>-251.02319565217408</c:v>
                </c:pt>
                <c:pt idx="898">
                  <c:v>-249.77876086956539</c:v>
                </c:pt>
                <c:pt idx="899">
                  <c:v>-248.5343260869567</c:v>
                </c:pt>
                <c:pt idx="900">
                  <c:v>-247.28989130434752</c:v>
                </c:pt>
                <c:pt idx="901">
                  <c:v>-246.31768115941998</c:v>
                </c:pt>
                <c:pt idx="902">
                  <c:v>-245.34547101449243</c:v>
                </c:pt>
                <c:pt idx="903">
                  <c:v>-244.37326086956489</c:v>
                </c:pt>
                <c:pt idx="904">
                  <c:v>-243.40105072463734</c:v>
                </c:pt>
                <c:pt idx="905">
                  <c:v>-242.4288405797098</c:v>
                </c:pt>
                <c:pt idx="906">
                  <c:v>-241.45663043478226</c:v>
                </c:pt>
                <c:pt idx="907">
                  <c:v>-240.48442028985471</c:v>
                </c:pt>
                <c:pt idx="908">
                  <c:v>-239.51221014492717</c:v>
                </c:pt>
                <c:pt idx="909">
                  <c:v>-238.53999999999962</c:v>
                </c:pt>
                <c:pt idx="910">
                  <c:v>-237.56778985507208</c:v>
                </c:pt>
                <c:pt idx="911">
                  <c:v>-236.59557971014453</c:v>
                </c:pt>
                <c:pt idx="912">
                  <c:v>-235.62336956521699</c:v>
                </c:pt>
                <c:pt idx="913">
                  <c:v>-234.65115942028945</c:v>
                </c:pt>
                <c:pt idx="914">
                  <c:v>-233.6789492753619</c:v>
                </c:pt>
                <c:pt idx="915">
                  <c:v>-232.70673913043436</c:v>
                </c:pt>
                <c:pt idx="916">
                  <c:v>-231.73452898550681</c:v>
                </c:pt>
                <c:pt idx="917">
                  <c:v>-230.76231884057927</c:v>
                </c:pt>
                <c:pt idx="918">
                  <c:v>-229.79010869565172</c:v>
                </c:pt>
                <c:pt idx="919">
                  <c:v>-228.81789855072418</c:v>
                </c:pt>
                <c:pt idx="920">
                  <c:v>-227.84568840579664</c:v>
                </c:pt>
                <c:pt idx="921">
                  <c:v>-226.87347826086909</c:v>
                </c:pt>
                <c:pt idx="922">
                  <c:v>-225.90126811594155</c:v>
                </c:pt>
                <c:pt idx="923">
                  <c:v>-224.929057971014</c:v>
                </c:pt>
                <c:pt idx="924">
                  <c:v>-223.95684782608646</c:v>
                </c:pt>
                <c:pt idx="925">
                  <c:v>-222.98463768115892</c:v>
                </c:pt>
                <c:pt idx="926">
                  <c:v>-222.01242753623137</c:v>
                </c:pt>
                <c:pt idx="927">
                  <c:v>-221.04021739130383</c:v>
                </c:pt>
                <c:pt idx="928">
                  <c:v>-220.06800724637628</c:v>
                </c:pt>
                <c:pt idx="929">
                  <c:v>-219.09579710144874</c:v>
                </c:pt>
                <c:pt idx="930">
                  <c:v>-218.12358695652142</c:v>
                </c:pt>
                <c:pt idx="931">
                  <c:v>-216.55321739130403</c:v>
                </c:pt>
                <c:pt idx="932">
                  <c:v>-214.98284782608664</c:v>
                </c:pt>
                <c:pt idx="933">
                  <c:v>-213.41247826086925</c:v>
                </c:pt>
                <c:pt idx="934">
                  <c:v>-211.84210869565186</c:v>
                </c:pt>
                <c:pt idx="935">
                  <c:v>-210.27173913043447</c:v>
                </c:pt>
                <c:pt idx="936">
                  <c:v>-208.70136956521708</c:v>
                </c:pt>
                <c:pt idx="937">
                  <c:v>-207.13099999999969</c:v>
                </c:pt>
                <c:pt idx="938">
                  <c:v>-205.5606304347823</c:v>
                </c:pt>
                <c:pt idx="939">
                  <c:v>-203.99026086956491</c:v>
                </c:pt>
                <c:pt idx="940">
                  <c:v>-202.41989130434752</c:v>
                </c:pt>
                <c:pt idx="941">
                  <c:v>-200.84952173913013</c:v>
                </c:pt>
                <c:pt idx="942">
                  <c:v>-199.27915217391273</c:v>
                </c:pt>
                <c:pt idx="943">
                  <c:v>-197.70878260869534</c:v>
                </c:pt>
                <c:pt idx="944">
                  <c:v>-196.13841304347795</c:v>
                </c:pt>
                <c:pt idx="945">
                  <c:v>-194.56804347826056</c:v>
                </c:pt>
                <c:pt idx="946">
                  <c:v>-192.99767391304317</c:v>
                </c:pt>
                <c:pt idx="947">
                  <c:v>-191.42730434782578</c:v>
                </c:pt>
                <c:pt idx="948">
                  <c:v>-189.85693478260839</c:v>
                </c:pt>
                <c:pt idx="949">
                  <c:v>-188.286565217391</c:v>
                </c:pt>
                <c:pt idx="950">
                  <c:v>-186.71619565217361</c:v>
                </c:pt>
                <c:pt idx="951">
                  <c:v>-185.14582608695622</c:v>
                </c:pt>
                <c:pt idx="952">
                  <c:v>-183.57545652173883</c:v>
                </c:pt>
                <c:pt idx="953">
                  <c:v>-182.00508695652144</c:v>
                </c:pt>
                <c:pt idx="954">
                  <c:v>-180.43471739130405</c:v>
                </c:pt>
                <c:pt idx="955">
                  <c:v>-178.86434782608666</c:v>
                </c:pt>
                <c:pt idx="956">
                  <c:v>-177.29397826086927</c:v>
                </c:pt>
                <c:pt idx="957">
                  <c:v>-175.72360869565188</c:v>
                </c:pt>
                <c:pt idx="958">
                  <c:v>-174.15323913043449</c:v>
                </c:pt>
                <c:pt idx="959">
                  <c:v>-172.58286956521709</c:v>
                </c:pt>
                <c:pt idx="960">
                  <c:v>-171.01249999999982</c:v>
                </c:pt>
                <c:pt idx="961">
                  <c:v>-170.7027210144926</c:v>
                </c:pt>
                <c:pt idx="962">
                  <c:v>-170.39294202898537</c:v>
                </c:pt>
                <c:pt idx="963">
                  <c:v>-170.08316304347815</c:v>
                </c:pt>
                <c:pt idx="964">
                  <c:v>-169.77338405797093</c:v>
                </c:pt>
                <c:pt idx="965">
                  <c:v>-169.46360507246371</c:v>
                </c:pt>
                <c:pt idx="966">
                  <c:v>-169.15382608695649</c:v>
                </c:pt>
                <c:pt idx="967">
                  <c:v>-168.84404710144926</c:v>
                </c:pt>
                <c:pt idx="968">
                  <c:v>-168.53426811594204</c:v>
                </c:pt>
                <c:pt idx="969">
                  <c:v>-168.22448913043482</c:v>
                </c:pt>
                <c:pt idx="970">
                  <c:v>-167.9147101449276</c:v>
                </c:pt>
                <c:pt idx="971">
                  <c:v>-167.60493115942037</c:v>
                </c:pt>
                <c:pt idx="972">
                  <c:v>-167.29515217391315</c:v>
                </c:pt>
                <c:pt idx="973">
                  <c:v>-166.98537318840593</c:v>
                </c:pt>
                <c:pt idx="974">
                  <c:v>-166.67559420289871</c:v>
                </c:pt>
                <c:pt idx="975">
                  <c:v>-166.36581521739149</c:v>
                </c:pt>
                <c:pt idx="976">
                  <c:v>-166.05603623188426</c:v>
                </c:pt>
                <c:pt idx="977">
                  <c:v>-165.74625724637704</c:v>
                </c:pt>
                <c:pt idx="978">
                  <c:v>-165.43647826086982</c:v>
                </c:pt>
                <c:pt idx="979">
                  <c:v>-165.1266992753626</c:v>
                </c:pt>
                <c:pt idx="980">
                  <c:v>-164.81692028985537</c:v>
                </c:pt>
                <c:pt idx="981">
                  <c:v>-164.50714130434815</c:v>
                </c:pt>
                <c:pt idx="982">
                  <c:v>-164.19736231884093</c:v>
                </c:pt>
                <c:pt idx="983">
                  <c:v>-163.88758333333371</c:v>
                </c:pt>
                <c:pt idx="984">
                  <c:v>-163.57780434782649</c:v>
                </c:pt>
                <c:pt idx="985">
                  <c:v>-163.26802536231926</c:v>
                </c:pt>
                <c:pt idx="986">
                  <c:v>-162.95824637681204</c:v>
                </c:pt>
                <c:pt idx="987">
                  <c:v>-162.64846739130482</c:v>
                </c:pt>
                <c:pt idx="988">
                  <c:v>-162.3386884057976</c:v>
                </c:pt>
                <c:pt idx="989">
                  <c:v>-162.02890942029038</c:v>
                </c:pt>
                <c:pt idx="990">
                  <c:v>-161.71913043478298</c:v>
                </c:pt>
                <c:pt idx="991">
                  <c:v>-159.69738043478296</c:v>
                </c:pt>
                <c:pt idx="992">
                  <c:v>-157.67563043478293</c:v>
                </c:pt>
                <c:pt idx="993">
                  <c:v>-155.65388043478291</c:v>
                </c:pt>
                <c:pt idx="994">
                  <c:v>-153.63213043478288</c:v>
                </c:pt>
                <c:pt idx="995">
                  <c:v>-151.61038043478285</c:v>
                </c:pt>
                <c:pt idx="996">
                  <c:v>-149.58863043478283</c:v>
                </c:pt>
                <c:pt idx="997">
                  <c:v>-147.5668804347828</c:v>
                </c:pt>
                <c:pt idx="998">
                  <c:v>-145.54513043478278</c:v>
                </c:pt>
                <c:pt idx="999">
                  <c:v>-143.52338043478275</c:v>
                </c:pt>
                <c:pt idx="1000">
                  <c:v>-141.50163043478273</c:v>
                </c:pt>
                <c:pt idx="1001">
                  <c:v>-139.4798804347827</c:v>
                </c:pt>
                <c:pt idx="1002">
                  <c:v>-137.45813043478267</c:v>
                </c:pt>
                <c:pt idx="1003">
                  <c:v>-135.43638043478265</c:v>
                </c:pt>
                <c:pt idx="1004">
                  <c:v>-133.41463043478262</c:v>
                </c:pt>
                <c:pt idx="1005">
                  <c:v>-131.3928804347826</c:v>
                </c:pt>
                <c:pt idx="1006">
                  <c:v>-129.37113043478257</c:v>
                </c:pt>
                <c:pt idx="1007">
                  <c:v>-127.34938043478255</c:v>
                </c:pt>
                <c:pt idx="1008">
                  <c:v>-125.32763043478252</c:v>
                </c:pt>
                <c:pt idx="1009">
                  <c:v>-123.30588043478249</c:v>
                </c:pt>
                <c:pt idx="1010">
                  <c:v>-121.28413043478247</c:v>
                </c:pt>
                <c:pt idx="1011">
                  <c:v>-119.26238043478244</c:v>
                </c:pt>
                <c:pt idx="1012">
                  <c:v>-117.24063043478242</c:v>
                </c:pt>
                <c:pt idx="1013">
                  <c:v>-115.21888043478239</c:v>
                </c:pt>
                <c:pt idx="1014">
                  <c:v>-113.19713043478237</c:v>
                </c:pt>
                <c:pt idx="1015">
                  <c:v>-111.17538043478234</c:v>
                </c:pt>
                <c:pt idx="1016">
                  <c:v>-109.15363043478231</c:v>
                </c:pt>
                <c:pt idx="1017">
                  <c:v>-107.13188043478229</c:v>
                </c:pt>
                <c:pt idx="1018">
                  <c:v>-105.11013043478226</c:v>
                </c:pt>
                <c:pt idx="1019">
                  <c:v>-103.08838043478224</c:v>
                </c:pt>
                <c:pt idx="1020">
                  <c:v>-101.06663043478238</c:v>
                </c:pt>
                <c:pt idx="1021">
                  <c:v>-95.623945652173688</c:v>
                </c:pt>
                <c:pt idx="1022">
                  <c:v>-90.181260869564994</c:v>
                </c:pt>
                <c:pt idx="1023">
                  <c:v>-84.7385760869563</c:v>
                </c:pt>
                <c:pt idx="1024">
                  <c:v>-79.295891304347606</c:v>
                </c:pt>
                <c:pt idx="1025">
                  <c:v>-73.853206521738912</c:v>
                </c:pt>
                <c:pt idx="1026">
                  <c:v>-68.410521739130218</c:v>
                </c:pt>
                <c:pt idx="1027">
                  <c:v>-62.967836956521523</c:v>
                </c:pt>
                <c:pt idx="1028">
                  <c:v>-57.525152173912829</c:v>
                </c:pt>
                <c:pt idx="1029">
                  <c:v>-52.082467391304135</c:v>
                </c:pt>
                <c:pt idx="1030">
                  <c:v>-46.639782608695441</c:v>
                </c:pt>
                <c:pt idx="1031">
                  <c:v>-41.197097826086747</c:v>
                </c:pt>
                <c:pt idx="1032">
                  <c:v>-35.754413043478053</c:v>
                </c:pt>
                <c:pt idx="1033">
                  <c:v>-30.311728260869359</c:v>
                </c:pt>
                <c:pt idx="1034">
                  <c:v>-24.869043478260664</c:v>
                </c:pt>
                <c:pt idx="1035">
                  <c:v>-19.42635869565197</c:v>
                </c:pt>
                <c:pt idx="1036">
                  <c:v>-13.983673913043276</c:v>
                </c:pt>
                <c:pt idx="1037">
                  <c:v>-8.540989130434582</c:v>
                </c:pt>
                <c:pt idx="1038">
                  <c:v>-3.0983043478258878</c:v>
                </c:pt>
                <c:pt idx="1039">
                  <c:v>2.3443804347828063</c:v>
                </c:pt>
                <c:pt idx="1040">
                  <c:v>7.7870652173915005</c:v>
                </c:pt>
                <c:pt idx="1041">
                  <c:v>13.229750000000195</c:v>
                </c:pt>
                <c:pt idx="1042">
                  <c:v>18.672434782608889</c:v>
                </c:pt>
                <c:pt idx="1043">
                  <c:v>24.115119565217583</c:v>
                </c:pt>
                <c:pt idx="1044">
                  <c:v>29.557804347826277</c:v>
                </c:pt>
                <c:pt idx="1045">
                  <c:v>35.000489130434971</c:v>
                </c:pt>
                <c:pt idx="1046">
                  <c:v>40.443173913043665</c:v>
                </c:pt>
                <c:pt idx="1047">
                  <c:v>45.88585869565236</c:v>
                </c:pt>
                <c:pt idx="1048">
                  <c:v>51.328543478261054</c:v>
                </c:pt>
                <c:pt idx="1049">
                  <c:v>56.771228260869748</c:v>
                </c:pt>
                <c:pt idx="1050">
                  <c:v>62.213913043478442</c:v>
                </c:pt>
                <c:pt idx="1051">
                  <c:v>66.646590579710306</c:v>
                </c:pt>
                <c:pt idx="1052">
                  <c:v>71.07926811594217</c:v>
                </c:pt>
                <c:pt idx="1053">
                  <c:v>75.511945652174035</c:v>
                </c:pt>
                <c:pt idx="1054">
                  <c:v>79.944623188405899</c:v>
                </c:pt>
                <c:pt idx="1055">
                  <c:v>84.377300724637763</c:v>
                </c:pt>
                <c:pt idx="1056">
                  <c:v>88.809978260869627</c:v>
                </c:pt>
                <c:pt idx="1057">
                  <c:v>93.242655797101492</c:v>
                </c:pt>
                <c:pt idx="1058">
                  <c:v>97.675333333333356</c:v>
                </c:pt>
                <c:pt idx="1059">
                  <c:v>102.10801086956522</c:v>
                </c:pt>
                <c:pt idx="1060">
                  <c:v>106.54068840579708</c:v>
                </c:pt>
                <c:pt idx="1061">
                  <c:v>110.97336594202895</c:v>
                </c:pt>
                <c:pt idx="1062">
                  <c:v>115.40604347826081</c:v>
                </c:pt>
                <c:pt idx="1063">
                  <c:v>119.83872101449268</c:v>
                </c:pt>
                <c:pt idx="1064">
                  <c:v>124.27139855072454</c:v>
                </c:pt>
                <c:pt idx="1065">
                  <c:v>128.70407608695641</c:v>
                </c:pt>
                <c:pt idx="1066">
                  <c:v>133.13675362318827</c:v>
                </c:pt>
                <c:pt idx="1067">
                  <c:v>137.56943115942013</c:v>
                </c:pt>
                <c:pt idx="1068">
                  <c:v>142.002108695652</c:v>
                </c:pt>
                <c:pt idx="1069">
                  <c:v>146.43478623188386</c:v>
                </c:pt>
                <c:pt idx="1070">
                  <c:v>150.86746376811573</c:v>
                </c:pt>
                <c:pt idx="1071">
                  <c:v>155.30014130434759</c:v>
                </c:pt>
                <c:pt idx="1072">
                  <c:v>159.73281884057945</c:v>
                </c:pt>
                <c:pt idx="1073">
                  <c:v>164.16549637681132</c:v>
                </c:pt>
                <c:pt idx="1074">
                  <c:v>168.59817391304318</c:v>
                </c:pt>
                <c:pt idx="1075">
                  <c:v>173.03085144927505</c:v>
                </c:pt>
                <c:pt idx="1076">
                  <c:v>177.46352898550691</c:v>
                </c:pt>
                <c:pt idx="1077">
                  <c:v>181.89620652173878</c:v>
                </c:pt>
                <c:pt idx="1078">
                  <c:v>186.32888405797064</c:v>
                </c:pt>
                <c:pt idx="1079">
                  <c:v>190.7615615942025</c:v>
                </c:pt>
                <c:pt idx="1080">
                  <c:v>195.1942391304342</c:v>
                </c:pt>
                <c:pt idx="1081">
                  <c:v>194.84103623188346</c:v>
                </c:pt>
                <c:pt idx="1082">
                  <c:v>194.48783333333273</c:v>
                </c:pt>
                <c:pt idx="1083">
                  <c:v>194.134630434782</c:v>
                </c:pt>
                <c:pt idx="1084">
                  <c:v>193.78142753623126</c:v>
                </c:pt>
                <c:pt idx="1085">
                  <c:v>193.42822463768053</c:v>
                </c:pt>
                <c:pt idx="1086">
                  <c:v>193.0750217391298</c:v>
                </c:pt>
                <c:pt idx="1087">
                  <c:v>192.72181884057906</c:v>
                </c:pt>
                <c:pt idx="1088">
                  <c:v>192.36861594202833</c:v>
                </c:pt>
                <c:pt idx="1089">
                  <c:v>192.01541304347759</c:v>
                </c:pt>
                <c:pt idx="1090">
                  <c:v>191.66221014492686</c:v>
                </c:pt>
                <c:pt idx="1091">
                  <c:v>191.30900724637613</c:v>
                </c:pt>
                <c:pt idx="1092">
                  <c:v>190.95580434782539</c:v>
                </c:pt>
                <c:pt idx="1093">
                  <c:v>190.60260144927466</c:v>
                </c:pt>
                <c:pt idx="1094">
                  <c:v>190.24939855072392</c:v>
                </c:pt>
                <c:pt idx="1095">
                  <c:v>189.89619565217319</c:v>
                </c:pt>
                <c:pt idx="1096">
                  <c:v>189.54299275362246</c:v>
                </c:pt>
                <c:pt idx="1097">
                  <c:v>189.18978985507172</c:v>
                </c:pt>
                <c:pt idx="1098">
                  <c:v>188.83658695652099</c:v>
                </c:pt>
                <c:pt idx="1099">
                  <c:v>188.48338405797026</c:v>
                </c:pt>
                <c:pt idx="1100">
                  <c:v>188.13018115941952</c:v>
                </c:pt>
                <c:pt idx="1101">
                  <c:v>187.77697826086879</c:v>
                </c:pt>
                <c:pt idx="1102">
                  <c:v>187.42377536231805</c:v>
                </c:pt>
                <c:pt idx="1103">
                  <c:v>187.07057246376732</c:v>
                </c:pt>
                <c:pt idx="1104">
                  <c:v>186.71736956521659</c:v>
                </c:pt>
                <c:pt idx="1105">
                  <c:v>186.36416666666585</c:v>
                </c:pt>
                <c:pt idx="1106">
                  <c:v>186.01096376811512</c:v>
                </c:pt>
                <c:pt idx="1107">
                  <c:v>185.65776086956438</c:v>
                </c:pt>
                <c:pt idx="1108">
                  <c:v>185.30455797101365</c:v>
                </c:pt>
                <c:pt idx="1109">
                  <c:v>184.95135507246292</c:v>
                </c:pt>
                <c:pt idx="1110">
                  <c:v>184.59815217391224</c:v>
                </c:pt>
                <c:pt idx="1111">
                  <c:v>184.35356884057899</c:v>
                </c:pt>
                <c:pt idx="1112">
                  <c:v>184.10898550724573</c:v>
                </c:pt>
                <c:pt idx="1113">
                  <c:v>183.86440217391248</c:v>
                </c:pt>
                <c:pt idx="1114">
                  <c:v>183.61981884057923</c:v>
                </c:pt>
                <c:pt idx="1115">
                  <c:v>183.37523550724597</c:v>
                </c:pt>
                <c:pt idx="1116">
                  <c:v>183.13065217391272</c:v>
                </c:pt>
                <c:pt idx="1117">
                  <c:v>182.88606884057947</c:v>
                </c:pt>
                <c:pt idx="1118">
                  <c:v>182.64148550724622</c:v>
                </c:pt>
                <c:pt idx="1119">
                  <c:v>182.39690217391296</c:v>
                </c:pt>
                <c:pt idx="1120">
                  <c:v>182.15231884057971</c:v>
                </c:pt>
                <c:pt idx="1121">
                  <c:v>181.90773550724646</c:v>
                </c:pt>
                <c:pt idx="1122">
                  <c:v>181.6631521739132</c:v>
                </c:pt>
                <c:pt idx="1123">
                  <c:v>181.41856884057995</c:v>
                </c:pt>
                <c:pt idx="1124">
                  <c:v>181.1739855072467</c:v>
                </c:pt>
                <c:pt idx="1125">
                  <c:v>180.92940217391345</c:v>
                </c:pt>
                <c:pt idx="1126">
                  <c:v>180.68481884058019</c:v>
                </c:pt>
                <c:pt idx="1127">
                  <c:v>180.44023550724694</c:v>
                </c:pt>
                <c:pt idx="1128">
                  <c:v>180.19565217391369</c:v>
                </c:pt>
                <c:pt idx="1129">
                  <c:v>179.95106884058043</c:v>
                </c:pt>
                <c:pt idx="1130">
                  <c:v>179.70648550724718</c:v>
                </c:pt>
                <c:pt idx="1131">
                  <c:v>179.46190217391393</c:v>
                </c:pt>
                <c:pt idx="1132">
                  <c:v>179.21731884058067</c:v>
                </c:pt>
                <c:pt idx="1133">
                  <c:v>178.97273550724742</c:v>
                </c:pt>
                <c:pt idx="1134">
                  <c:v>178.72815217391417</c:v>
                </c:pt>
                <c:pt idx="1135">
                  <c:v>178.48356884058092</c:v>
                </c:pt>
                <c:pt idx="1136">
                  <c:v>178.23898550724766</c:v>
                </c:pt>
                <c:pt idx="1137">
                  <c:v>177.99440217391441</c:v>
                </c:pt>
                <c:pt idx="1138">
                  <c:v>177.74981884058116</c:v>
                </c:pt>
                <c:pt idx="1139">
                  <c:v>177.5052355072479</c:v>
                </c:pt>
                <c:pt idx="1140">
                  <c:v>177.26065217391442</c:v>
                </c:pt>
                <c:pt idx="1141">
                  <c:v>177.85673913043607</c:v>
                </c:pt>
                <c:pt idx="1142">
                  <c:v>178.45282608695771</c:v>
                </c:pt>
                <c:pt idx="1143">
                  <c:v>179.04891304347936</c:v>
                </c:pt>
                <c:pt idx="1144">
                  <c:v>179.645000000001</c:v>
                </c:pt>
                <c:pt idx="1145">
                  <c:v>180.24108695652265</c:v>
                </c:pt>
                <c:pt idx="1146">
                  <c:v>180.8371739130443</c:v>
                </c:pt>
                <c:pt idx="1147">
                  <c:v>181.43326086956594</c:v>
                </c:pt>
                <c:pt idx="1148">
                  <c:v>182.02934782608759</c:v>
                </c:pt>
                <c:pt idx="1149">
                  <c:v>182.62543478260923</c:v>
                </c:pt>
                <c:pt idx="1150">
                  <c:v>183.22152173913088</c:v>
                </c:pt>
                <c:pt idx="1151">
                  <c:v>183.81760869565252</c:v>
                </c:pt>
                <c:pt idx="1152">
                  <c:v>184.41369565217417</c:v>
                </c:pt>
                <c:pt idx="1153">
                  <c:v>185.00978260869582</c:v>
                </c:pt>
                <c:pt idx="1154">
                  <c:v>185.60586956521746</c:v>
                </c:pt>
                <c:pt idx="1155">
                  <c:v>186.20195652173911</c:v>
                </c:pt>
                <c:pt idx="1156">
                  <c:v>186.79804347826075</c:v>
                </c:pt>
                <c:pt idx="1157">
                  <c:v>187.3941304347824</c:v>
                </c:pt>
                <c:pt idx="1158">
                  <c:v>187.99021739130404</c:v>
                </c:pt>
                <c:pt idx="1159">
                  <c:v>188.58630434782569</c:v>
                </c:pt>
                <c:pt idx="1160">
                  <c:v>189.18239130434733</c:v>
                </c:pt>
                <c:pt idx="1161">
                  <c:v>189.77847826086898</c:v>
                </c:pt>
                <c:pt idx="1162">
                  <c:v>190.37456521739063</c:v>
                </c:pt>
                <c:pt idx="1163">
                  <c:v>190.97065217391227</c:v>
                </c:pt>
                <c:pt idx="1164">
                  <c:v>191.56673913043392</c:v>
                </c:pt>
                <c:pt idx="1165">
                  <c:v>192.16282608695556</c:v>
                </c:pt>
                <c:pt idx="1166">
                  <c:v>192.75891304347721</c:v>
                </c:pt>
                <c:pt idx="1167">
                  <c:v>193.35499999999885</c:v>
                </c:pt>
                <c:pt idx="1168">
                  <c:v>193.9510869565205</c:v>
                </c:pt>
                <c:pt idx="1169">
                  <c:v>194.54717391304214</c:v>
                </c:pt>
                <c:pt idx="1170">
                  <c:v>195.14326086956362</c:v>
                </c:pt>
                <c:pt idx="1171">
                  <c:v>190.36536594202749</c:v>
                </c:pt>
                <c:pt idx="1172">
                  <c:v>185.58747101449137</c:v>
                </c:pt>
                <c:pt idx="1173">
                  <c:v>180.80957608695525</c:v>
                </c:pt>
                <c:pt idx="1174">
                  <c:v>176.03168115941912</c:v>
                </c:pt>
                <c:pt idx="1175">
                  <c:v>171.253786231883</c:v>
                </c:pt>
                <c:pt idx="1176">
                  <c:v>166.47589130434687</c:v>
                </c:pt>
                <c:pt idx="1177">
                  <c:v>161.69799637681075</c:v>
                </c:pt>
                <c:pt idx="1178">
                  <c:v>156.92010144927463</c:v>
                </c:pt>
                <c:pt idx="1179">
                  <c:v>152.1422065217385</c:v>
                </c:pt>
                <c:pt idx="1180">
                  <c:v>147.36431159420238</c:v>
                </c:pt>
                <c:pt idx="1181">
                  <c:v>142.58641666666625</c:v>
                </c:pt>
                <c:pt idx="1182">
                  <c:v>137.80852173913013</c:v>
                </c:pt>
                <c:pt idx="1183">
                  <c:v>133.030626811594</c:v>
                </c:pt>
                <c:pt idx="1184">
                  <c:v>128.25273188405788</c:v>
                </c:pt>
                <c:pt idx="1185">
                  <c:v>123.47483695652174</c:v>
                </c:pt>
                <c:pt idx="1186">
                  <c:v>118.6969420289856</c:v>
                </c:pt>
                <c:pt idx="1187">
                  <c:v>113.91904710144946</c:v>
                </c:pt>
                <c:pt idx="1188">
                  <c:v>109.14115217391333</c:v>
                </c:pt>
                <c:pt idx="1189">
                  <c:v>104.36325724637719</c:v>
                </c:pt>
                <c:pt idx="1190">
                  <c:v>99.58536231884105</c:v>
                </c:pt>
                <c:pt idx="1191">
                  <c:v>94.807467391304911</c:v>
                </c:pt>
                <c:pt idx="1192">
                  <c:v>90.029572463768773</c:v>
                </c:pt>
                <c:pt idx="1193">
                  <c:v>85.251677536232634</c:v>
                </c:pt>
                <c:pt idx="1194">
                  <c:v>80.473782608696496</c:v>
                </c:pt>
                <c:pt idx="1195">
                  <c:v>75.695887681160357</c:v>
                </c:pt>
                <c:pt idx="1196">
                  <c:v>70.917992753624219</c:v>
                </c:pt>
                <c:pt idx="1197">
                  <c:v>66.140097826088081</c:v>
                </c:pt>
                <c:pt idx="1198">
                  <c:v>61.362202898551942</c:v>
                </c:pt>
                <c:pt idx="1199">
                  <c:v>56.584307971015804</c:v>
                </c:pt>
                <c:pt idx="1200">
                  <c:v>51.806413043479552</c:v>
                </c:pt>
                <c:pt idx="1201">
                  <c:v>46.56781159420413</c:v>
                </c:pt>
                <c:pt idx="1202">
                  <c:v>41.329210144928709</c:v>
                </c:pt>
                <c:pt idx="1203">
                  <c:v>36.090608695653287</c:v>
                </c:pt>
                <c:pt idx="1204">
                  <c:v>30.852007246377866</c:v>
                </c:pt>
                <c:pt idx="1205">
                  <c:v>25.613405797102445</c:v>
                </c:pt>
                <c:pt idx="1206">
                  <c:v>20.374804347827023</c:v>
                </c:pt>
                <c:pt idx="1207">
                  <c:v>15.1362028985516</c:v>
                </c:pt>
                <c:pt idx="1208">
                  <c:v>9.897601449276177</c:v>
                </c:pt>
                <c:pt idx="1209">
                  <c:v>4.6590000000007539</c:v>
                </c:pt>
                <c:pt idx="1210">
                  <c:v>-0.57960144927466928</c:v>
                </c:pt>
                <c:pt idx="1211">
                  <c:v>-5.8182028985500924</c:v>
                </c:pt>
                <c:pt idx="1212">
                  <c:v>-11.056804347825516</c:v>
                </c:pt>
                <c:pt idx="1213">
                  <c:v>-16.295405797100941</c:v>
                </c:pt>
                <c:pt idx="1214">
                  <c:v>-21.534007246376362</c:v>
                </c:pt>
                <c:pt idx="1215">
                  <c:v>-26.772608695651783</c:v>
                </c:pt>
                <c:pt idx="1216">
                  <c:v>-32.011210144927205</c:v>
                </c:pt>
                <c:pt idx="1217">
                  <c:v>-37.249811594202626</c:v>
                </c:pt>
                <c:pt idx="1218">
                  <c:v>-42.488413043478047</c:v>
                </c:pt>
                <c:pt idx="1219">
                  <c:v>-47.727014492753469</c:v>
                </c:pt>
                <c:pt idx="1220">
                  <c:v>-52.96561594202889</c:v>
                </c:pt>
                <c:pt idx="1221">
                  <c:v>-58.204217391304311</c:v>
                </c:pt>
                <c:pt idx="1222">
                  <c:v>-63.442818840579733</c:v>
                </c:pt>
                <c:pt idx="1223">
                  <c:v>-68.681420289855154</c:v>
                </c:pt>
                <c:pt idx="1224">
                  <c:v>-73.920021739130576</c:v>
                </c:pt>
                <c:pt idx="1225">
                  <c:v>-79.158623188405997</c:v>
                </c:pt>
                <c:pt idx="1226">
                  <c:v>-84.397224637681418</c:v>
                </c:pt>
                <c:pt idx="1227">
                  <c:v>-89.63582608695684</c:v>
                </c:pt>
                <c:pt idx="1228">
                  <c:v>-94.874427536232261</c:v>
                </c:pt>
                <c:pt idx="1229">
                  <c:v>-100.11302898550768</c:v>
                </c:pt>
                <c:pt idx="1230">
                  <c:v>-105.35163043478315</c:v>
                </c:pt>
                <c:pt idx="1231">
                  <c:v>-107.02892391304401</c:v>
                </c:pt>
                <c:pt idx="1232">
                  <c:v>-108.70621739130488</c:v>
                </c:pt>
                <c:pt idx="1233">
                  <c:v>-110.38351086956574</c:v>
                </c:pt>
                <c:pt idx="1234">
                  <c:v>-112.0608043478266</c:v>
                </c:pt>
                <c:pt idx="1235">
                  <c:v>-113.73809782608747</c:v>
                </c:pt>
                <c:pt idx="1236">
                  <c:v>-115.41539130434833</c:v>
                </c:pt>
                <c:pt idx="1237">
                  <c:v>-117.0926847826092</c:v>
                </c:pt>
                <c:pt idx="1238">
                  <c:v>-118.76997826087006</c:v>
                </c:pt>
                <c:pt idx="1239">
                  <c:v>-120.44727173913093</c:v>
                </c:pt>
                <c:pt idx="1240">
                  <c:v>-122.12456521739179</c:v>
                </c:pt>
                <c:pt idx="1241">
                  <c:v>-123.80185869565265</c:v>
                </c:pt>
                <c:pt idx="1242">
                  <c:v>-125.47915217391352</c:v>
                </c:pt>
                <c:pt idx="1243">
                  <c:v>-127.15644565217438</c:v>
                </c:pt>
                <c:pt idx="1244">
                  <c:v>-128.83373913043525</c:v>
                </c:pt>
                <c:pt idx="1245">
                  <c:v>-130.5110326086961</c:v>
                </c:pt>
                <c:pt idx="1246">
                  <c:v>-132.18832608695695</c:v>
                </c:pt>
                <c:pt idx="1247">
                  <c:v>-133.8656195652178</c:v>
                </c:pt>
                <c:pt idx="1248">
                  <c:v>-135.54291304347865</c:v>
                </c:pt>
                <c:pt idx="1249">
                  <c:v>-137.2202065217395</c:v>
                </c:pt>
                <c:pt idx="1250">
                  <c:v>-138.89750000000035</c:v>
                </c:pt>
                <c:pt idx="1251">
                  <c:v>-140.5747934782612</c:v>
                </c:pt>
                <c:pt idx="1252">
                  <c:v>-142.25208695652205</c:v>
                </c:pt>
                <c:pt idx="1253">
                  <c:v>-143.9293804347829</c:v>
                </c:pt>
                <c:pt idx="1254">
                  <c:v>-145.60667391304375</c:v>
                </c:pt>
                <c:pt idx="1255">
                  <c:v>-147.2839673913046</c:v>
                </c:pt>
                <c:pt idx="1256">
                  <c:v>-148.96126086956545</c:v>
                </c:pt>
                <c:pt idx="1257">
                  <c:v>-150.6385543478263</c:v>
                </c:pt>
                <c:pt idx="1258">
                  <c:v>-152.31584782608715</c:v>
                </c:pt>
                <c:pt idx="1259">
                  <c:v>-153.993141304348</c:v>
                </c:pt>
                <c:pt idx="1260">
                  <c:v>-155.67043478260894</c:v>
                </c:pt>
                <c:pt idx="1261">
                  <c:v>-156.02585507246397</c:v>
                </c:pt>
                <c:pt idx="1262">
                  <c:v>-156.381275362319</c:v>
                </c:pt>
                <c:pt idx="1263">
                  <c:v>-156.73669565217403</c:v>
                </c:pt>
                <c:pt idx="1264">
                  <c:v>-157.09211594202907</c:v>
                </c:pt>
                <c:pt idx="1265">
                  <c:v>-157.4475362318841</c:v>
                </c:pt>
                <c:pt idx="1266">
                  <c:v>-157.80295652173913</c:v>
                </c:pt>
                <c:pt idx="1267">
                  <c:v>-158.15837681159417</c:v>
                </c:pt>
                <c:pt idx="1268">
                  <c:v>-158.5137971014492</c:v>
                </c:pt>
                <c:pt idx="1269">
                  <c:v>-158.86921739130423</c:v>
                </c:pt>
                <c:pt idx="1270">
                  <c:v>-159.22463768115927</c:v>
                </c:pt>
                <c:pt idx="1271">
                  <c:v>-159.5800579710143</c:v>
                </c:pt>
                <c:pt idx="1272">
                  <c:v>-159.93547826086933</c:v>
                </c:pt>
                <c:pt idx="1273">
                  <c:v>-160.29089855072436</c:v>
                </c:pt>
                <c:pt idx="1274">
                  <c:v>-160.6463188405794</c:v>
                </c:pt>
                <c:pt idx="1275">
                  <c:v>-161.00173913043443</c:v>
                </c:pt>
                <c:pt idx="1276">
                  <c:v>-161.35715942028946</c:v>
                </c:pt>
                <c:pt idx="1277">
                  <c:v>-161.7125797101445</c:v>
                </c:pt>
                <c:pt idx="1278">
                  <c:v>-162.06799999999953</c:v>
                </c:pt>
                <c:pt idx="1279">
                  <c:v>-162.42342028985456</c:v>
                </c:pt>
                <c:pt idx="1280">
                  <c:v>-162.77884057970959</c:v>
                </c:pt>
                <c:pt idx="1281">
                  <c:v>-163.13426086956463</c:v>
                </c:pt>
                <c:pt idx="1282">
                  <c:v>-163.48968115941966</c:v>
                </c:pt>
                <c:pt idx="1283">
                  <c:v>-163.84510144927469</c:v>
                </c:pt>
                <c:pt idx="1284">
                  <c:v>-164.20052173912973</c:v>
                </c:pt>
                <c:pt idx="1285">
                  <c:v>-164.55594202898476</c:v>
                </c:pt>
                <c:pt idx="1286">
                  <c:v>-164.91136231883979</c:v>
                </c:pt>
                <c:pt idx="1287">
                  <c:v>-165.26678260869483</c:v>
                </c:pt>
                <c:pt idx="1288">
                  <c:v>-165.62220289854986</c:v>
                </c:pt>
                <c:pt idx="1289">
                  <c:v>-165.97762318840489</c:v>
                </c:pt>
                <c:pt idx="1290">
                  <c:v>-166.33304347826015</c:v>
                </c:pt>
                <c:pt idx="1291">
                  <c:v>-165.27756884057897</c:v>
                </c:pt>
                <c:pt idx="1292">
                  <c:v>-164.22209420289778</c:v>
                </c:pt>
                <c:pt idx="1293">
                  <c:v>-163.16661956521659</c:v>
                </c:pt>
                <c:pt idx="1294">
                  <c:v>-162.11114492753541</c:v>
                </c:pt>
                <c:pt idx="1295">
                  <c:v>-161.05567028985422</c:v>
                </c:pt>
                <c:pt idx="1296">
                  <c:v>-160.00019565217303</c:v>
                </c:pt>
                <c:pt idx="1297">
                  <c:v>-158.94472101449185</c:v>
                </c:pt>
                <c:pt idx="1298">
                  <c:v>-157.88924637681066</c:v>
                </c:pt>
                <c:pt idx="1299">
                  <c:v>-156.83377173912947</c:v>
                </c:pt>
                <c:pt idx="1300">
                  <c:v>-155.77829710144829</c:v>
                </c:pt>
                <c:pt idx="1301">
                  <c:v>-154.7228224637671</c:v>
                </c:pt>
                <c:pt idx="1302">
                  <c:v>-153.66734782608592</c:v>
                </c:pt>
                <c:pt idx="1303">
                  <c:v>-152.61187318840473</c:v>
                </c:pt>
                <c:pt idx="1304">
                  <c:v>-151.55639855072354</c:v>
                </c:pt>
                <c:pt idx="1305">
                  <c:v>-150.50092391304236</c:v>
                </c:pt>
                <c:pt idx="1306">
                  <c:v>-149.44544927536117</c:v>
                </c:pt>
                <c:pt idx="1307">
                  <c:v>-148.38997463767998</c:v>
                </c:pt>
                <c:pt idx="1308">
                  <c:v>-147.3344999999988</c:v>
                </c:pt>
                <c:pt idx="1309">
                  <c:v>-146.27902536231761</c:v>
                </c:pt>
                <c:pt idx="1310">
                  <c:v>-145.22355072463643</c:v>
                </c:pt>
                <c:pt idx="1311">
                  <c:v>-144.16807608695524</c:v>
                </c:pt>
                <c:pt idx="1312">
                  <c:v>-143.11260144927405</c:v>
                </c:pt>
                <c:pt idx="1313">
                  <c:v>-142.05712681159287</c:v>
                </c:pt>
                <c:pt idx="1314">
                  <c:v>-141.00165217391168</c:v>
                </c:pt>
                <c:pt idx="1315">
                  <c:v>-139.94617753623049</c:v>
                </c:pt>
                <c:pt idx="1316">
                  <c:v>-138.89070289854931</c:v>
                </c:pt>
                <c:pt idx="1317">
                  <c:v>-137.83522826086812</c:v>
                </c:pt>
                <c:pt idx="1318">
                  <c:v>-136.77975362318693</c:v>
                </c:pt>
                <c:pt idx="1319">
                  <c:v>-135.72427898550575</c:v>
                </c:pt>
                <c:pt idx="1320">
                  <c:v>-134.66880434782433</c:v>
                </c:pt>
                <c:pt idx="1321">
                  <c:v>-135.09994202898378</c:v>
                </c:pt>
                <c:pt idx="1322">
                  <c:v>-135.53107971014322</c:v>
                </c:pt>
                <c:pt idx="1323">
                  <c:v>-135.96221739130266</c:v>
                </c:pt>
                <c:pt idx="1324">
                  <c:v>-136.3933550724621</c:v>
                </c:pt>
                <c:pt idx="1325">
                  <c:v>-136.82449275362154</c:v>
                </c:pt>
                <c:pt idx="1326">
                  <c:v>-137.25563043478098</c:v>
                </c:pt>
                <c:pt idx="1327">
                  <c:v>-137.68676811594042</c:v>
                </c:pt>
                <c:pt idx="1328">
                  <c:v>-138.11790579709987</c:v>
                </c:pt>
                <c:pt idx="1329">
                  <c:v>-138.54904347825931</c:v>
                </c:pt>
                <c:pt idx="1330">
                  <c:v>-138.98018115941875</c:v>
                </c:pt>
                <c:pt idx="1331">
                  <c:v>-139.41131884057819</c:v>
                </c:pt>
                <c:pt idx="1332">
                  <c:v>-139.84245652173763</c:v>
                </c:pt>
                <c:pt idx="1333">
                  <c:v>-140.27359420289707</c:v>
                </c:pt>
                <c:pt idx="1334">
                  <c:v>-140.70473188405651</c:v>
                </c:pt>
                <c:pt idx="1335">
                  <c:v>-141.13586956521596</c:v>
                </c:pt>
                <c:pt idx="1336">
                  <c:v>-141.5670072463754</c:v>
                </c:pt>
                <c:pt idx="1337">
                  <c:v>-141.99814492753484</c:v>
                </c:pt>
                <c:pt idx="1338">
                  <c:v>-142.42928260869428</c:v>
                </c:pt>
                <c:pt idx="1339">
                  <c:v>-142.86042028985372</c:v>
                </c:pt>
                <c:pt idx="1340">
                  <c:v>-143.29155797101316</c:v>
                </c:pt>
                <c:pt idx="1341">
                  <c:v>-143.7226956521726</c:v>
                </c:pt>
                <c:pt idx="1342">
                  <c:v>-144.15383333333205</c:v>
                </c:pt>
                <c:pt idx="1343">
                  <c:v>-144.58497101449149</c:v>
                </c:pt>
                <c:pt idx="1344">
                  <c:v>-145.01610869565093</c:v>
                </c:pt>
                <c:pt idx="1345">
                  <c:v>-145.44724637681037</c:v>
                </c:pt>
                <c:pt idx="1346">
                  <c:v>-145.87838405796981</c:v>
                </c:pt>
                <c:pt idx="1347">
                  <c:v>-146.30952173912925</c:v>
                </c:pt>
                <c:pt idx="1348">
                  <c:v>-146.74065942028869</c:v>
                </c:pt>
                <c:pt idx="1349">
                  <c:v>-147.17179710144813</c:v>
                </c:pt>
                <c:pt idx="1350">
                  <c:v>-147.60293478260769</c:v>
                </c:pt>
                <c:pt idx="1351">
                  <c:v>-147.22602898550628</c:v>
                </c:pt>
                <c:pt idx="1352">
                  <c:v>-146.84912318840486</c:v>
                </c:pt>
                <c:pt idx="1353">
                  <c:v>-146.47221739130345</c:v>
                </c:pt>
                <c:pt idx="1354">
                  <c:v>-146.09531159420203</c:v>
                </c:pt>
                <c:pt idx="1355">
                  <c:v>-145.71840579710062</c:v>
                </c:pt>
                <c:pt idx="1356">
                  <c:v>-145.3414999999992</c:v>
                </c:pt>
                <c:pt idx="1357">
                  <c:v>-144.96459420289779</c:v>
                </c:pt>
                <c:pt idx="1358">
                  <c:v>-144.58768840579637</c:v>
                </c:pt>
                <c:pt idx="1359">
                  <c:v>-144.21078260869496</c:v>
                </c:pt>
                <c:pt idx="1360">
                  <c:v>-143.83387681159354</c:v>
                </c:pt>
                <c:pt idx="1361">
                  <c:v>-143.45697101449213</c:v>
                </c:pt>
                <c:pt idx="1362">
                  <c:v>-143.08006521739071</c:v>
                </c:pt>
                <c:pt idx="1363">
                  <c:v>-142.7031594202893</c:v>
                </c:pt>
                <c:pt idx="1364">
                  <c:v>-142.32625362318788</c:v>
                </c:pt>
                <c:pt idx="1365">
                  <c:v>-141.94934782608647</c:v>
                </c:pt>
                <c:pt idx="1366">
                  <c:v>-141.57244202898505</c:v>
                </c:pt>
                <c:pt idx="1367">
                  <c:v>-141.19553623188364</c:v>
                </c:pt>
                <c:pt idx="1368">
                  <c:v>-140.81863043478222</c:v>
                </c:pt>
                <c:pt idx="1369">
                  <c:v>-140.44172463768081</c:v>
                </c:pt>
                <c:pt idx="1370">
                  <c:v>-140.06481884057939</c:v>
                </c:pt>
                <c:pt idx="1371">
                  <c:v>-139.68791304347798</c:v>
                </c:pt>
                <c:pt idx="1372">
                  <c:v>-139.31100724637656</c:v>
                </c:pt>
                <c:pt idx="1373">
                  <c:v>-138.93410144927515</c:v>
                </c:pt>
                <c:pt idx="1374">
                  <c:v>-138.55719565217373</c:v>
                </c:pt>
                <c:pt idx="1375">
                  <c:v>-138.18028985507232</c:v>
                </c:pt>
                <c:pt idx="1376">
                  <c:v>-137.8033840579709</c:v>
                </c:pt>
                <c:pt idx="1377">
                  <c:v>-137.42647826086949</c:v>
                </c:pt>
                <c:pt idx="1378">
                  <c:v>-137.04957246376807</c:v>
                </c:pt>
                <c:pt idx="1379">
                  <c:v>-136.67266666666666</c:v>
                </c:pt>
                <c:pt idx="1380">
                  <c:v>-136.29576086956536</c:v>
                </c:pt>
                <c:pt idx="1381">
                  <c:v>-137.6638659420291</c:v>
                </c:pt>
                <c:pt idx="1382">
                  <c:v>-139.03197101449285</c:v>
                </c:pt>
                <c:pt idx="1383">
                  <c:v>-140.4000760869566</c:v>
                </c:pt>
                <c:pt idx="1384">
                  <c:v>-141.76818115942035</c:v>
                </c:pt>
                <c:pt idx="1385">
                  <c:v>-143.1362862318841</c:v>
                </c:pt>
                <c:pt idx="1386">
                  <c:v>-144.50439130434785</c:v>
                </c:pt>
                <c:pt idx="1387">
                  <c:v>-145.8724963768116</c:v>
                </c:pt>
                <c:pt idx="1388">
                  <c:v>-147.24060144927535</c:v>
                </c:pt>
                <c:pt idx="1389">
                  <c:v>-148.60870652173909</c:v>
                </c:pt>
                <c:pt idx="1390">
                  <c:v>-149.97681159420284</c:v>
                </c:pt>
                <c:pt idx="1391">
                  <c:v>-151.34491666666659</c:v>
                </c:pt>
                <c:pt idx="1392">
                  <c:v>-152.71302173913034</c:v>
                </c:pt>
                <c:pt idx="1393">
                  <c:v>-154.08112681159409</c:v>
                </c:pt>
                <c:pt idx="1394">
                  <c:v>-155.44923188405784</c:v>
                </c:pt>
                <c:pt idx="1395">
                  <c:v>-156.81733695652159</c:v>
                </c:pt>
                <c:pt idx="1396">
                  <c:v>-158.18544202898534</c:v>
                </c:pt>
                <c:pt idx="1397">
                  <c:v>-159.55354710144908</c:v>
                </c:pt>
                <c:pt idx="1398">
                  <c:v>-160.92165217391283</c:v>
                </c:pt>
                <c:pt idx="1399">
                  <c:v>-162.28975724637658</c:v>
                </c:pt>
                <c:pt idx="1400">
                  <c:v>-163.65786231884033</c:v>
                </c:pt>
                <c:pt idx="1401">
                  <c:v>-165.02596739130408</c:v>
                </c:pt>
                <c:pt idx="1402">
                  <c:v>-166.39407246376783</c:v>
                </c:pt>
                <c:pt idx="1403">
                  <c:v>-167.76217753623158</c:v>
                </c:pt>
                <c:pt idx="1404">
                  <c:v>-169.13028260869532</c:v>
                </c:pt>
                <c:pt idx="1405">
                  <c:v>-170.49838768115907</c:v>
                </c:pt>
                <c:pt idx="1406">
                  <c:v>-171.86649275362282</c:v>
                </c:pt>
                <c:pt idx="1407">
                  <c:v>-173.23459782608657</c:v>
                </c:pt>
                <c:pt idx="1408">
                  <c:v>-174.60270289855032</c:v>
                </c:pt>
                <c:pt idx="1409">
                  <c:v>-175.97080797101407</c:v>
                </c:pt>
                <c:pt idx="1410">
                  <c:v>-177.33891304347821</c:v>
                </c:pt>
                <c:pt idx="1411">
                  <c:v>-178.28689492753617</c:v>
                </c:pt>
                <c:pt idx="1412">
                  <c:v>-179.23487681159412</c:v>
                </c:pt>
                <c:pt idx="1413">
                  <c:v>-180.18285869565207</c:v>
                </c:pt>
                <c:pt idx="1414">
                  <c:v>-181.13084057971002</c:v>
                </c:pt>
                <c:pt idx="1415">
                  <c:v>-182.07882246376798</c:v>
                </c:pt>
                <c:pt idx="1416">
                  <c:v>-183.02680434782593</c:v>
                </c:pt>
                <c:pt idx="1417">
                  <c:v>-183.97478623188388</c:v>
                </c:pt>
                <c:pt idx="1418">
                  <c:v>-184.92276811594184</c:v>
                </c:pt>
                <c:pt idx="1419">
                  <c:v>-185.87074999999979</c:v>
                </c:pt>
                <c:pt idx="1420">
                  <c:v>-186.81873188405774</c:v>
                </c:pt>
                <c:pt idx="1421">
                  <c:v>-187.76671376811569</c:v>
                </c:pt>
                <c:pt idx="1422">
                  <c:v>-188.71469565217365</c:v>
                </c:pt>
                <c:pt idx="1423">
                  <c:v>-189.6626775362316</c:v>
                </c:pt>
                <c:pt idx="1424">
                  <c:v>-190.61065942028955</c:v>
                </c:pt>
                <c:pt idx="1425">
                  <c:v>-191.5586413043475</c:v>
                </c:pt>
                <c:pt idx="1426">
                  <c:v>-192.50662318840546</c:v>
                </c:pt>
                <c:pt idx="1427">
                  <c:v>-193.45460507246341</c:v>
                </c:pt>
                <c:pt idx="1428">
                  <c:v>-194.40258695652136</c:v>
                </c:pt>
                <c:pt idx="1429">
                  <c:v>-195.35056884057931</c:v>
                </c:pt>
                <c:pt idx="1430">
                  <c:v>-196.29855072463727</c:v>
                </c:pt>
                <c:pt idx="1431">
                  <c:v>-197.24653260869522</c:v>
                </c:pt>
                <c:pt idx="1432">
                  <c:v>-198.19451449275317</c:v>
                </c:pt>
                <c:pt idx="1433">
                  <c:v>-199.14249637681112</c:v>
                </c:pt>
                <c:pt idx="1434">
                  <c:v>-200.09047826086908</c:v>
                </c:pt>
                <c:pt idx="1435">
                  <c:v>-201.03846014492703</c:v>
                </c:pt>
                <c:pt idx="1436">
                  <c:v>-201.98644202898498</c:v>
                </c:pt>
                <c:pt idx="1437">
                  <c:v>-202.93442391304293</c:v>
                </c:pt>
                <c:pt idx="1438">
                  <c:v>-203.88240579710089</c:v>
                </c:pt>
                <c:pt idx="1439">
                  <c:v>-204.83038768115884</c:v>
                </c:pt>
                <c:pt idx="1440">
                  <c:v>-205.77836956521719</c:v>
                </c:pt>
              </c:numCache>
            </c:numRef>
          </c:val>
          <c:extLst>
            <c:ext xmlns:c16="http://schemas.microsoft.com/office/drawing/2014/chart" uri="{C3380CC4-5D6E-409C-BE32-E72D297353CC}">
              <c16:uniqueId val="{00000004-F8B1-4279-8103-C0B570FBE4DD}"/>
            </c:ext>
          </c:extLst>
        </c:ser>
        <c:ser>
          <c:idx val="5"/>
          <c:order val="5"/>
          <c:tx>
            <c:strRef>
              <c:f>Chart_Data!$Z$4</c:f>
              <c:strCache>
                <c:ptCount val="1"/>
                <c:pt idx="0">
                  <c:v>Solar</c:v>
                </c:pt>
              </c:strCache>
            </c:strRef>
          </c:tx>
          <c:spPr>
            <a:solidFill>
              <a:schemeClr val="accent4"/>
            </a:solidFill>
            <a:ln>
              <a:noFill/>
            </a:ln>
            <a:effectLst/>
          </c:spPr>
          <c:invertIfNegative val="0"/>
          <c:cat>
            <c:numRef>
              <c:f>Chart_Data!$T$5:$T$1445</c:f>
              <c:numCache>
                <c:formatCode>[$-F400]h:mm:ss\ AM/PM</c:formatCode>
                <c:ptCount val="1441"/>
                <c:pt idx="0">
                  <c:v>0</c:v>
                </c:pt>
                <c:pt idx="1">
                  <c:v>6.9444444444444447E-4</c:v>
                </c:pt>
                <c:pt idx="2">
                  <c:v>1.38888888888889E-3</c:v>
                </c:pt>
                <c:pt idx="3">
                  <c:v>2.0833333333333298E-3</c:v>
                </c:pt>
                <c:pt idx="4">
                  <c:v>2.7777777777777801E-3</c:v>
                </c:pt>
                <c:pt idx="5">
                  <c:v>3.4722222222222199E-3</c:v>
                </c:pt>
                <c:pt idx="6">
                  <c:v>4.1666666666666701E-3</c:v>
                </c:pt>
                <c:pt idx="7">
                  <c:v>4.8611111111111103E-3</c:v>
                </c:pt>
                <c:pt idx="8">
                  <c:v>5.5555555555555601E-3</c:v>
                </c:pt>
                <c:pt idx="9">
                  <c:v>6.2500000000000003E-3</c:v>
                </c:pt>
                <c:pt idx="10">
                  <c:v>6.9444444444444397E-3</c:v>
                </c:pt>
                <c:pt idx="11">
                  <c:v>7.6388888888888904E-3</c:v>
                </c:pt>
                <c:pt idx="12">
                  <c:v>8.3333333333333297E-3</c:v>
                </c:pt>
                <c:pt idx="13">
                  <c:v>9.0277777777777804E-3</c:v>
                </c:pt>
                <c:pt idx="14">
                  <c:v>9.7222222222222206E-3</c:v>
                </c:pt>
                <c:pt idx="15">
                  <c:v>1.0416666666666701E-2</c:v>
                </c:pt>
                <c:pt idx="16">
                  <c:v>1.1111111111111099E-2</c:v>
                </c:pt>
                <c:pt idx="17">
                  <c:v>1.18055555555556E-2</c:v>
                </c:pt>
                <c:pt idx="18">
                  <c:v>1.2500000000000001E-2</c:v>
                </c:pt>
                <c:pt idx="19">
                  <c:v>1.3194444444444399E-2</c:v>
                </c:pt>
                <c:pt idx="20">
                  <c:v>1.38888888888889E-2</c:v>
                </c:pt>
                <c:pt idx="21">
                  <c:v>1.4583333333333301E-2</c:v>
                </c:pt>
                <c:pt idx="22">
                  <c:v>1.52777777777778E-2</c:v>
                </c:pt>
                <c:pt idx="23">
                  <c:v>1.59722222222222E-2</c:v>
                </c:pt>
                <c:pt idx="24">
                  <c:v>1.6666666666666701E-2</c:v>
                </c:pt>
                <c:pt idx="25">
                  <c:v>1.7361111111111101E-2</c:v>
                </c:pt>
                <c:pt idx="26">
                  <c:v>1.8055555555555599E-2</c:v>
                </c:pt>
                <c:pt idx="27">
                  <c:v>1.8749999999999999E-2</c:v>
                </c:pt>
                <c:pt idx="28">
                  <c:v>1.94444444444444E-2</c:v>
                </c:pt>
                <c:pt idx="29">
                  <c:v>2.0138888888888901E-2</c:v>
                </c:pt>
                <c:pt idx="30">
                  <c:v>2.0833333333333301E-2</c:v>
                </c:pt>
                <c:pt idx="31">
                  <c:v>2.1527777777777798E-2</c:v>
                </c:pt>
                <c:pt idx="32">
                  <c:v>2.2222222222222199E-2</c:v>
                </c:pt>
                <c:pt idx="33">
                  <c:v>2.29166666666667E-2</c:v>
                </c:pt>
                <c:pt idx="34">
                  <c:v>2.36111111111111E-2</c:v>
                </c:pt>
                <c:pt idx="35">
                  <c:v>2.4305555555555601E-2</c:v>
                </c:pt>
                <c:pt idx="36">
                  <c:v>2.5000000000000001E-2</c:v>
                </c:pt>
                <c:pt idx="37">
                  <c:v>2.5694444444444402E-2</c:v>
                </c:pt>
                <c:pt idx="38">
                  <c:v>2.6388888888888899E-2</c:v>
                </c:pt>
                <c:pt idx="39">
                  <c:v>2.70833333333333E-2</c:v>
                </c:pt>
                <c:pt idx="40">
                  <c:v>2.7777777777777801E-2</c:v>
                </c:pt>
                <c:pt idx="41">
                  <c:v>2.8472222222222201E-2</c:v>
                </c:pt>
                <c:pt idx="42">
                  <c:v>2.9166666666666698E-2</c:v>
                </c:pt>
                <c:pt idx="43">
                  <c:v>2.9861111111111099E-2</c:v>
                </c:pt>
                <c:pt idx="44">
                  <c:v>3.05555555555556E-2</c:v>
                </c:pt>
                <c:pt idx="45">
                  <c:v>3.125E-2</c:v>
                </c:pt>
                <c:pt idx="46">
                  <c:v>3.19444444444444E-2</c:v>
                </c:pt>
                <c:pt idx="47">
                  <c:v>3.2638888888888898E-2</c:v>
                </c:pt>
                <c:pt idx="48">
                  <c:v>3.3333333333333298E-2</c:v>
                </c:pt>
                <c:pt idx="49">
                  <c:v>3.4027777777777803E-2</c:v>
                </c:pt>
                <c:pt idx="50">
                  <c:v>3.4722222222222203E-2</c:v>
                </c:pt>
                <c:pt idx="51">
                  <c:v>3.54166666666667E-2</c:v>
                </c:pt>
                <c:pt idx="52">
                  <c:v>3.6111111111111101E-2</c:v>
                </c:pt>
                <c:pt idx="53">
                  <c:v>3.6805555555555598E-2</c:v>
                </c:pt>
                <c:pt idx="54">
                  <c:v>3.7499999999999999E-2</c:v>
                </c:pt>
                <c:pt idx="55">
                  <c:v>3.8194444444444399E-2</c:v>
                </c:pt>
                <c:pt idx="56">
                  <c:v>3.8888888888888903E-2</c:v>
                </c:pt>
                <c:pt idx="57">
                  <c:v>3.9583333333333297E-2</c:v>
                </c:pt>
                <c:pt idx="58">
                  <c:v>4.0277777777777801E-2</c:v>
                </c:pt>
                <c:pt idx="59">
                  <c:v>4.0972222222222202E-2</c:v>
                </c:pt>
                <c:pt idx="60">
                  <c:v>4.1666666666666699E-2</c:v>
                </c:pt>
                <c:pt idx="61">
                  <c:v>4.2361111111111099E-2</c:v>
                </c:pt>
                <c:pt idx="62">
                  <c:v>4.3055555555555597E-2</c:v>
                </c:pt>
                <c:pt idx="63">
                  <c:v>4.3749999999999997E-2</c:v>
                </c:pt>
                <c:pt idx="64">
                  <c:v>4.4444444444444398E-2</c:v>
                </c:pt>
                <c:pt idx="65">
                  <c:v>4.5138888888888902E-2</c:v>
                </c:pt>
                <c:pt idx="66">
                  <c:v>4.5833333333333302E-2</c:v>
                </c:pt>
                <c:pt idx="67">
                  <c:v>4.65277777777778E-2</c:v>
                </c:pt>
                <c:pt idx="68">
                  <c:v>4.72222222222222E-2</c:v>
                </c:pt>
                <c:pt idx="69">
                  <c:v>4.7916666666666698E-2</c:v>
                </c:pt>
                <c:pt idx="70">
                  <c:v>4.8611111111111098E-2</c:v>
                </c:pt>
                <c:pt idx="71">
                  <c:v>4.9305555555555602E-2</c:v>
                </c:pt>
                <c:pt idx="72">
                  <c:v>0.05</c:v>
                </c:pt>
                <c:pt idx="73">
                  <c:v>5.0694444444444403E-2</c:v>
                </c:pt>
                <c:pt idx="74">
                  <c:v>5.1388888888888901E-2</c:v>
                </c:pt>
                <c:pt idx="75">
                  <c:v>5.2083333333333301E-2</c:v>
                </c:pt>
                <c:pt idx="76">
                  <c:v>5.2777777777777798E-2</c:v>
                </c:pt>
                <c:pt idx="77">
                  <c:v>5.3472222222222199E-2</c:v>
                </c:pt>
                <c:pt idx="78">
                  <c:v>5.4166666666666703E-2</c:v>
                </c:pt>
                <c:pt idx="79">
                  <c:v>5.4861111111111097E-2</c:v>
                </c:pt>
                <c:pt idx="80">
                  <c:v>5.5555555555555601E-2</c:v>
                </c:pt>
                <c:pt idx="81">
                  <c:v>5.6250000000000001E-2</c:v>
                </c:pt>
                <c:pt idx="82">
                  <c:v>5.6944444444444402E-2</c:v>
                </c:pt>
                <c:pt idx="83">
                  <c:v>5.7638888888888899E-2</c:v>
                </c:pt>
                <c:pt idx="84">
                  <c:v>5.83333333333333E-2</c:v>
                </c:pt>
                <c:pt idx="85">
                  <c:v>5.9027777777777797E-2</c:v>
                </c:pt>
                <c:pt idx="86">
                  <c:v>5.9722222222222197E-2</c:v>
                </c:pt>
                <c:pt idx="87">
                  <c:v>6.0416666666666702E-2</c:v>
                </c:pt>
                <c:pt idx="88">
                  <c:v>6.1111111111111102E-2</c:v>
                </c:pt>
                <c:pt idx="89">
                  <c:v>6.18055555555556E-2</c:v>
                </c:pt>
                <c:pt idx="90">
                  <c:v>6.25E-2</c:v>
                </c:pt>
                <c:pt idx="91">
                  <c:v>6.31944444444444E-2</c:v>
                </c:pt>
                <c:pt idx="92">
                  <c:v>6.3888888888888898E-2</c:v>
                </c:pt>
                <c:pt idx="93">
                  <c:v>6.4583333333333298E-2</c:v>
                </c:pt>
                <c:pt idx="94">
                  <c:v>6.5277777777777796E-2</c:v>
                </c:pt>
                <c:pt idx="95">
                  <c:v>6.5972222222222196E-2</c:v>
                </c:pt>
                <c:pt idx="96">
                  <c:v>6.6666666666666693E-2</c:v>
                </c:pt>
                <c:pt idx="97">
                  <c:v>6.7361111111111094E-2</c:v>
                </c:pt>
                <c:pt idx="98">
                  <c:v>6.8055555555555605E-2</c:v>
                </c:pt>
                <c:pt idx="99">
                  <c:v>6.8750000000000006E-2</c:v>
                </c:pt>
                <c:pt idx="100">
                  <c:v>6.9444444444444406E-2</c:v>
                </c:pt>
                <c:pt idx="101">
                  <c:v>7.0138888888888903E-2</c:v>
                </c:pt>
                <c:pt idx="102">
                  <c:v>7.0833333333333304E-2</c:v>
                </c:pt>
                <c:pt idx="103">
                  <c:v>7.1527777777777801E-2</c:v>
                </c:pt>
                <c:pt idx="104">
                  <c:v>7.2222222222222202E-2</c:v>
                </c:pt>
                <c:pt idx="105">
                  <c:v>7.2916666666666699E-2</c:v>
                </c:pt>
                <c:pt idx="106">
                  <c:v>7.3611111111111099E-2</c:v>
                </c:pt>
                <c:pt idx="107">
                  <c:v>7.4305555555555597E-2</c:v>
                </c:pt>
                <c:pt idx="108">
                  <c:v>7.4999999999999997E-2</c:v>
                </c:pt>
                <c:pt idx="109">
                  <c:v>7.5694444444444495E-2</c:v>
                </c:pt>
                <c:pt idx="110">
                  <c:v>7.6388888888888895E-2</c:v>
                </c:pt>
                <c:pt idx="111">
                  <c:v>7.7083333333333295E-2</c:v>
                </c:pt>
                <c:pt idx="112">
                  <c:v>7.7777777777777807E-2</c:v>
                </c:pt>
                <c:pt idx="113">
                  <c:v>7.8472222222222193E-2</c:v>
                </c:pt>
                <c:pt idx="114">
                  <c:v>7.9166666666666705E-2</c:v>
                </c:pt>
                <c:pt idx="115">
                  <c:v>7.9861111111111105E-2</c:v>
                </c:pt>
                <c:pt idx="116">
                  <c:v>8.0555555555555602E-2</c:v>
                </c:pt>
                <c:pt idx="117">
                  <c:v>8.1250000000000003E-2</c:v>
                </c:pt>
                <c:pt idx="118">
                  <c:v>8.1944444444444403E-2</c:v>
                </c:pt>
                <c:pt idx="119">
                  <c:v>8.2638888888888901E-2</c:v>
                </c:pt>
                <c:pt idx="120">
                  <c:v>8.3333333333333301E-2</c:v>
                </c:pt>
                <c:pt idx="121">
                  <c:v>8.4027777777777798E-2</c:v>
                </c:pt>
                <c:pt idx="122">
                  <c:v>8.4722222222222199E-2</c:v>
                </c:pt>
                <c:pt idx="123">
                  <c:v>8.5416666666666696E-2</c:v>
                </c:pt>
                <c:pt idx="124">
                  <c:v>8.6111111111111097E-2</c:v>
                </c:pt>
                <c:pt idx="125">
                  <c:v>8.6805555555555594E-2</c:v>
                </c:pt>
                <c:pt idx="126">
                  <c:v>8.7499999999999994E-2</c:v>
                </c:pt>
                <c:pt idx="127">
                  <c:v>8.8194444444444506E-2</c:v>
                </c:pt>
                <c:pt idx="128">
                  <c:v>8.8888888888888906E-2</c:v>
                </c:pt>
                <c:pt idx="129">
                  <c:v>8.9583333333333307E-2</c:v>
                </c:pt>
                <c:pt idx="130">
                  <c:v>9.0277777777777804E-2</c:v>
                </c:pt>
                <c:pt idx="131">
                  <c:v>9.0972222222222204E-2</c:v>
                </c:pt>
                <c:pt idx="132">
                  <c:v>9.1666666666666702E-2</c:v>
                </c:pt>
                <c:pt idx="133">
                  <c:v>9.2361111111111102E-2</c:v>
                </c:pt>
                <c:pt idx="134">
                  <c:v>9.30555555555556E-2</c:v>
                </c:pt>
                <c:pt idx="135">
                  <c:v>9.375E-2</c:v>
                </c:pt>
                <c:pt idx="136">
                  <c:v>9.44444444444444E-2</c:v>
                </c:pt>
                <c:pt idx="137">
                  <c:v>9.5138888888888898E-2</c:v>
                </c:pt>
                <c:pt idx="138">
                  <c:v>9.5833333333333298E-2</c:v>
                </c:pt>
                <c:pt idx="139">
                  <c:v>9.6527777777777796E-2</c:v>
                </c:pt>
                <c:pt idx="140">
                  <c:v>9.7222222222222196E-2</c:v>
                </c:pt>
                <c:pt idx="141">
                  <c:v>9.7916666666666693E-2</c:v>
                </c:pt>
                <c:pt idx="142">
                  <c:v>9.8611111111111094E-2</c:v>
                </c:pt>
                <c:pt idx="143">
                  <c:v>9.9305555555555605E-2</c:v>
                </c:pt>
                <c:pt idx="144">
                  <c:v>0.1</c:v>
                </c:pt>
                <c:pt idx="145">
                  <c:v>0.100694444444444</c:v>
                </c:pt>
                <c:pt idx="146">
                  <c:v>0.101388888888889</c:v>
                </c:pt>
                <c:pt idx="147">
                  <c:v>0.102083333333333</c:v>
                </c:pt>
                <c:pt idx="148">
                  <c:v>0.102777777777778</c:v>
                </c:pt>
                <c:pt idx="149">
                  <c:v>0.10347222222222199</c:v>
                </c:pt>
                <c:pt idx="150">
                  <c:v>0.104166666666667</c:v>
                </c:pt>
                <c:pt idx="151">
                  <c:v>0.104861111111111</c:v>
                </c:pt>
                <c:pt idx="152">
                  <c:v>0.105555555555556</c:v>
                </c:pt>
                <c:pt idx="153">
                  <c:v>0.10625</c:v>
                </c:pt>
                <c:pt idx="154">
                  <c:v>0.106944444444444</c:v>
                </c:pt>
                <c:pt idx="155">
                  <c:v>0.10763888888888901</c:v>
                </c:pt>
                <c:pt idx="156">
                  <c:v>0.108333333333333</c:v>
                </c:pt>
                <c:pt idx="157">
                  <c:v>0.109027777777778</c:v>
                </c:pt>
                <c:pt idx="158">
                  <c:v>0.109722222222222</c:v>
                </c:pt>
                <c:pt idx="159">
                  <c:v>0.110416666666667</c:v>
                </c:pt>
                <c:pt idx="160">
                  <c:v>0.11111111111111099</c:v>
                </c:pt>
                <c:pt idx="161">
                  <c:v>0.111805555555556</c:v>
                </c:pt>
                <c:pt idx="162">
                  <c:v>0.1125</c:v>
                </c:pt>
                <c:pt idx="163">
                  <c:v>0.113194444444444</c:v>
                </c:pt>
                <c:pt idx="164">
                  <c:v>0.113888888888889</c:v>
                </c:pt>
                <c:pt idx="165">
                  <c:v>0.114583333333333</c:v>
                </c:pt>
                <c:pt idx="166">
                  <c:v>0.11527777777777801</c:v>
                </c:pt>
                <c:pt idx="167">
                  <c:v>0.115972222222222</c:v>
                </c:pt>
                <c:pt idx="168">
                  <c:v>0.116666666666667</c:v>
                </c:pt>
                <c:pt idx="169">
                  <c:v>0.117361111111111</c:v>
                </c:pt>
                <c:pt idx="170">
                  <c:v>0.118055555555556</c:v>
                </c:pt>
                <c:pt idx="171">
                  <c:v>0.11874999999999999</c:v>
                </c:pt>
                <c:pt idx="172">
                  <c:v>0.11944444444444401</c:v>
                </c:pt>
                <c:pt idx="173">
                  <c:v>0.120138888888889</c:v>
                </c:pt>
                <c:pt idx="174">
                  <c:v>0.120833333333333</c:v>
                </c:pt>
                <c:pt idx="175">
                  <c:v>0.121527777777778</c:v>
                </c:pt>
                <c:pt idx="176">
                  <c:v>0.122222222222222</c:v>
                </c:pt>
                <c:pt idx="177">
                  <c:v>0.12291666666666699</c:v>
                </c:pt>
                <c:pt idx="178">
                  <c:v>0.12361111111111101</c:v>
                </c:pt>
                <c:pt idx="179">
                  <c:v>0.124305555555556</c:v>
                </c:pt>
                <c:pt idx="180">
                  <c:v>0.125</c:v>
                </c:pt>
                <c:pt idx="181">
                  <c:v>0.125694444444444</c:v>
                </c:pt>
                <c:pt idx="182">
                  <c:v>0.12638888888888899</c:v>
                </c:pt>
                <c:pt idx="183">
                  <c:v>0.12708333333333299</c:v>
                </c:pt>
                <c:pt idx="184">
                  <c:v>0.12777777777777799</c:v>
                </c:pt>
                <c:pt idx="185">
                  <c:v>0.12847222222222199</c:v>
                </c:pt>
                <c:pt idx="186">
                  <c:v>0.12916666666666701</c:v>
                </c:pt>
                <c:pt idx="187">
                  <c:v>0.12986111111111101</c:v>
                </c:pt>
                <c:pt idx="188">
                  <c:v>0.13055555555555601</c:v>
                </c:pt>
                <c:pt idx="189">
                  <c:v>0.13125000000000001</c:v>
                </c:pt>
                <c:pt idx="190">
                  <c:v>0.131944444444444</c:v>
                </c:pt>
                <c:pt idx="191">
                  <c:v>0.132638888888889</c:v>
                </c:pt>
                <c:pt idx="192">
                  <c:v>0.133333333333333</c:v>
                </c:pt>
                <c:pt idx="193">
                  <c:v>0.134027777777778</c:v>
                </c:pt>
                <c:pt idx="194">
                  <c:v>0.13472222222222199</c:v>
                </c:pt>
                <c:pt idx="195">
                  <c:v>0.13541666666666699</c:v>
                </c:pt>
                <c:pt idx="196">
                  <c:v>0.13611111111111099</c:v>
                </c:pt>
                <c:pt idx="197">
                  <c:v>0.13680555555555601</c:v>
                </c:pt>
                <c:pt idx="198">
                  <c:v>0.13750000000000001</c:v>
                </c:pt>
                <c:pt idx="199">
                  <c:v>0.13819444444444401</c:v>
                </c:pt>
                <c:pt idx="200">
                  <c:v>0.13888888888888901</c:v>
                </c:pt>
                <c:pt idx="201">
                  <c:v>0.139583333333333</c:v>
                </c:pt>
                <c:pt idx="202">
                  <c:v>0.140277777777778</c:v>
                </c:pt>
                <c:pt idx="203">
                  <c:v>0.140972222222222</c:v>
                </c:pt>
                <c:pt idx="204">
                  <c:v>0.141666666666667</c:v>
                </c:pt>
                <c:pt idx="205">
                  <c:v>0.14236111111111099</c:v>
                </c:pt>
                <c:pt idx="206">
                  <c:v>0.14305555555555599</c:v>
                </c:pt>
                <c:pt idx="207">
                  <c:v>0.14374999999999999</c:v>
                </c:pt>
                <c:pt idx="208">
                  <c:v>0.14444444444444399</c:v>
                </c:pt>
                <c:pt idx="209">
                  <c:v>0.14513888888888901</c:v>
                </c:pt>
                <c:pt idx="210">
                  <c:v>0.14583333333333301</c:v>
                </c:pt>
                <c:pt idx="211">
                  <c:v>0.14652777777777801</c:v>
                </c:pt>
                <c:pt idx="212">
                  <c:v>0.147222222222222</c:v>
                </c:pt>
                <c:pt idx="213">
                  <c:v>0.147916666666667</c:v>
                </c:pt>
                <c:pt idx="214">
                  <c:v>0.148611111111111</c:v>
                </c:pt>
                <c:pt idx="215">
                  <c:v>0.149305555555556</c:v>
                </c:pt>
                <c:pt idx="216">
                  <c:v>0.15</c:v>
                </c:pt>
                <c:pt idx="217">
                  <c:v>0.15069444444444399</c:v>
                </c:pt>
                <c:pt idx="218">
                  <c:v>0.15138888888888899</c:v>
                </c:pt>
                <c:pt idx="219">
                  <c:v>0.15208333333333299</c:v>
                </c:pt>
                <c:pt idx="220">
                  <c:v>0.15277777777777801</c:v>
                </c:pt>
                <c:pt idx="221">
                  <c:v>0.15347222222222201</c:v>
                </c:pt>
                <c:pt idx="222">
                  <c:v>0.15416666666666701</c:v>
                </c:pt>
                <c:pt idx="223">
                  <c:v>0.15486111111111101</c:v>
                </c:pt>
                <c:pt idx="224">
                  <c:v>0.155555555555556</c:v>
                </c:pt>
                <c:pt idx="225">
                  <c:v>0.15625</c:v>
                </c:pt>
                <c:pt idx="226">
                  <c:v>0.156944444444444</c:v>
                </c:pt>
                <c:pt idx="227">
                  <c:v>0.15763888888888899</c:v>
                </c:pt>
                <c:pt idx="228">
                  <c:v>0.15833333333333299</c:v>
                </c:pt>
                <c:pt idx="229">
                  <c:v>0.15902777777777799</c:v>
                </c:pt>
                <c:pt idx="230">
                  <c:v>0.15972222222222199</c:v>
                </c:pt>
                <c:pt idx="231">
                  <c:v>0.16041666666666701</c:v>
                </c:pt>
                <c:pt idx="232">
                  <c:v>0.16111111111111101</c:v>
                </c:pt>
                <c:pt idx="233">
                  <c:v>0.16180555555555601</c:v>
                </c:pt>
                <c:pt idx="234">
                  <c:v>0.16250000000000001</c:v>
                </c:pt>
                <c:pt idx="235">
                  <c:v>0.163194444444444</c:v>
                </c:pt>
                <c:pt idx="236">
                  <c:v>0.163888888888889</c:v>
                </c:pt>
                <c:pt idx="237">
                  <c:v>0.164583333333333</c:v>
                </c:pt>
                <c:pt idx="238">
                  <c:v>0.165277777777778</c:v>
                </c:pt>
                <c:pt idx="239">
                  <c:v>0.16597222222222199</c:v>
                </c:pt>
                <c:pt idx="240">
                  <c:v>0.16666666666666699</c:v>
                </c:pt>
                <c:pt idx="241">
                  <c:v>0.16736111111111099</c:v>
                </c:pt>
                <c:pt idx="242">
                  <c:v>0.16805555555555601</c:v>
                </c:pt>
                <c:pt idx="243">
                  <c:v>0.16875000000000001</c:v>
                </c:pt>
                <c:pt idx="244">
                  <c:v>0.16944444444444401</c:v>
                </c:pt>
                <c:pt idx="245">
                  <c:v>0.17013888888888901</c:v>
                </c:pt>
                <c:pt idx="246">
                  <c:v>0.170833333333333</c:v>
                </c:pt>
                <c:pt idx="247">
                  <c:v>0.171527777777778</c:v>
                </c:pt>
                <c:pt idx="248">
                  <c:v>0.172222222222222</c:v>
                </c:pt>
                <c:pt idx="249">
                  <c:v>0.172916666666667</c:v>
                </c:pt>
                <c:pt idx="250">
                  <c:v>0.17361111111111099</c:v>
                </c:pt>
                <c:pt idx="251">
                  <c:v>0.17430555555555599</c:v>
                </c:pt>
                <c:pt idx="252">
                  <c:v>0.17499999999999999</c:v>
                </c:pt>
                <c:pt idx="253">
                  <c:v>0.17569444444444399</c:v>
                </c:pt>
                <c:pt idx="254">
                  <c:v>0.17638888888888901</c:v>
                </c:pt>
                <c:pt idx="255">
                  <c:v>0.17708333333333301</c:v>
                </c:pt>
                <c:pt idx="256">
                  <c:v>0.17777777777777801</c:v>
                </c:pt>
                <c:pt idx="257">
                  <c:v>0.178472222222222</c:v>
                </c:pt>
                <c:pt idx="258">
                  <c:v>0.179166666666667</c:v>
                </c:pt>
                <c:pt idx="259">
                  <c:v>0.179861111111111</c:v>
                </c:pt>
                <c:pt idx="260">
                  <c:v>0.180555555555556</c:v>
                </c:pt>
                <c:pt idx="261">
                  <c:v>0.18124999999999999</c:v>
                </c:pt>
                <c:pt idx="262">
                  <c:v>0.18194444444444399</c:v>
                </c:pt>
                <c:pt idx="263">
                  <c:v>0.18263888888888899</c:v>
                </c:pt>
                <c:pt idx="264">
                  <c:v>0.18333333333333299</c:v>
                </c:pt>
                <c:pt idx="265">
                  <c:v>0.18402777777777801</c:v>
                </c:pt>
                <c:pt idx="266">
                  <c:v>0.18472222222222201</c:v>
                </c:pt>
                <c:pt idx="267">
                  <c:v>0.18541666666666701</c:v>
                </c:pt>
                <c:pt idx="268">
                  <c:v>0.18611111111111101</c:v>
                </c:pt>
                <c:pt idx="269">
                  <c:v>0.186805555555556</c:v>
                </c:pt>
                <c:pt idx="270">
                  <c:v>0.1875</c:v>
                </c:pt>
                <c:pt idx="271">
                  <c:v>0.188194444444444</c:v>
                </c:pt>
                <c:pt idx="272">
                  <c:v>0.18888888888888899</c:v>
                </c:pt>
                <c:pt idx="273">
                  <c:v>0.18958333333333299</c:v>
                </c:pt>
                <c:pt idx="274">
                  <c:v>0.19027777777777799</c:v>
                </c:pt>
                <c:pt idx="275">
                  <c:v>0.19097222222222199</c:v>
                </c:pt>
                <c:pt idx="276">
                  <c:v>0.19166666666666701</c:v>
                </c:pt>
                <c:pt idx="277">
                  <c:v>0.19236111111111101</c:v>
                </c:pt>
                <c:pt idx="278">
                  <c:v>0.19305555555555601</c:v>
                </c:pt>
                <c:pt idx="279">
                  <c:v>0.19375000000000001</c:v>
                </c:pt>
                <c:pt idx="280">
                  <c:v>0.194444444444444</c:v>
                </c:pt>
                <c:pt idx="281">
                  <c:v>0.195138888888889</c:v>
                </c:pt>
                <c:pt idx="282">
                  <c:v>0.195833333333333</c:v>
                </c:pt>
                <c:pt idx="283">
                  <c:v>0.196527777777778</c:v>
                </c:pt>
                <c:pt idx="284">
                  <c:v>0.19722222222222199</c:v>
                </c:pt>
                <c:pt idx="285">
                  <c:v>0.19791666666666699</c:v>
                </c:pt>
                <c:pt idx="286">
                  <c:v>0.19861111111111099</c:v>
                </c:pt>
                <c:pt idx="287">
                  <c:v>0.19930555555555601</c:v>
                </c:pt>
                <c:pt idx="288">
                  <c:v>0.2</c:v>
                </c:pt>
                <c:pt idx="289">
                  <c:v>0.20069444444444401</c:v>
                </c:pt>
                <c:pt idx="290">
                  <c:v>0.20138888888888901</c:v>
                </c:pt>
                <c:pt idx="291">
                  <c:v>0.202083333333333</c:v>
                </c:pt>
                <c:pt idx="292">
                  <c:v>0.202777777777778</c:v>
                </c:pt>
                <c:pt idx="293">
                  <c:v>0.203472222222222</c:v>
                </c:pt>
                <c:pt idx="294">
                  <c:v>0.204166666666667</c:v>
                </c:pt>
                <c:pt idx="295">
                  <c:v>0.20486111111111099</c:v>
                </c:pt>
                <c:pt idx="296">
                  <c:v>0.20555555555555599</c:v>
                </c:pt>
                <c:pt idx="297">
                  <c:v>0.20624999999999999</c:v>
                </c:pt>
                <c:pt idx="298">
                  <c:v>0.20694444444444399</c:v>
                </c:pt>
                <c:pt idx="299">
                  <c:v>0.20763888888888901</c:v>
                </c:pt>
                <c:pt idx="300">
                  <c:v>0.20833333333333301</c:v>
                </c:pt>
                <c:pt idx="301">
                  <c:v>0.20902777777777801</c:v>
                </c:pt>
                <c:pt idx="302">
                  <c:v>0.209722222222222</c:v>
                </c:pt>
                <c:pt idx="303">
                  <c:v>0.210416666666667</c:v>
                </c:pt>
                <c:pt idx="304">
                  <c:v>0.211111111111111</c:v>
                </c:pt>
                <c:pt idx="305">
                  <c:v>0.211805555555556</c:v>
                </c:pt>
                <c:pt idx="306">
                  <c:v>0.21249999999999999</c:v>
                </c:pt>
                <c:pt idx="307">
                  <c:v>0.21319444444444399</c:v>
                </c:pt>
                <c:pt idx="308">
                  <c:v>0.21388888888888899</c:v>
                </c:pt>
                <c:pt idx="309">
                  <c:v>0.21458333333333299</c:v>
                </c:pt>
                <c:pt idx="310">
                  <c:v>0.21527777777777801</c:v>
                </c:pt>
                <c:pt idx="311">
                  <c:v>0.21597222222222201</c:v>
                </c:pt>
                <c:pt idx="312">
                  <c:v>0.21666666666666701</c:v>
                </c:pt>
                <c:pt idx="313">
                  <c:v>0.21736111111111101</c:v>
                </c:pt>
                <c:pt idx="314">
                  <c:v>0.218055555555556</c:v>
                </c:pt>
                <c:pt idx="315">
                  <c:v>0.21875</c:v>
                </c:pt>
                <c:pt idx="316">
                  <c:v>0.219444444444444</c:v>
                </c:pt>
                <c:pt idx="317">
                  <c:v>0.22013888888888899</c:v>
                </c:pt>
                <c:pt idx="318">
                  <c:v>0.22083333333333299</c:v>
                </c:pt>
                <c:pt idx="319">
                  <c:v>0.22152777777777799</c:v>
                </c:pt>
                <c:pt idx="320">
                  <c:v>0.22222222222222199</c:v>
                </c:pt>
                <c:pt idx="321">
                  <c:v>0.22291666666666701</c:v>
                </c:pt>
                <c:pt idx="322">
                  <c:v>0.22361111111111101</c:v>
                </c:pt>
                <c:pt idx="323">
                  <c:v>0.22430555555555601</c:v>
                </c:pt>
                <c:pt idx="324">
                  <c:v>0.22500000000000001</c:v>
                </c:pt>
                <c:pt idx="325">
                  <c:v>0.225694444444444</c:v>
                </c:pt>
                <c:pt idx="326">
                  <c:v>0.226388888888889</c:v>
                </c:pt>
                <c:pt idx="327">
                  <c:v>0.227083333333333</c:v>
                </c:pt>
                <c:pt idx="328">
                  <c:v>0.227777777777778</c:v>
                </c:pt>
                <c:pt idx="329">
                  <c:v>0.22847222222222199</c:v>
                </c:pt>
                <c:pt idx="330">
                  <c:v>0.22916666666666699</c:v>
                </c:pt>
                <c:pt idx="331">
                  <c:v>0.22986111111111099</c:v>
                </c:pt>
                <c:pt idx="332">
                  <c:v>0.23055555555555601</c:v>
                </c:pt>
                <c:pt idx="333">
                  <c:v>0.23125000000000001</c:v>
                </c:pt>
                <c:pt idx="334">
                  <c:v>0.23194444444444401</c:v>
                </c:pt>
                <c:pt idx="335">
                  <c:v>0.23263888888888901</c:v>
                </c:pt>
                <c:pt idx="336">
                  <c:v>0.233333333333333</c:v>
                </c:pt>
                <c:pt idx="337">
                  <c:v>0.234027777777778</c:v>
                </c:pt>
                <c:pt idx="338">
                  <c:v>0.234722222222222</c:v>
                </c:pt>
                <c:pt idx="339">
                  <c:v>0.235416666666667</c:v>
                </c:pt>
                <c:pt idx="340">
                  <c:v>0.23611111111111099</c:v>
                </c:pt>
                <c:pt idx="341">
                  <c:v>0.23680555555555599</c:v>
                </c:pt>
                <c:pt idx="342">
                  <c:v>0.23749999999999999</c:v>
                </c:pt>
                <c:pt idx="343">
                  <c:v>0.23819444444444399</c:v>
                </c:pt>
                <c:pt idx="344">
                  <c:v>0.23888888888888901</c:v>
                </c:pt>
                <c:pt idx="345">
                  <c:v>0.23958333333333301</c:v>
                </c:pt>
                <c:pt idx="346">
                  <c:v>0.24027777777777801</c:v>
                </c:pt>
                <c:pt idx="347">
                  <c:v>0.240972222222222</c:v>
                </c:pt>
                <c:pt idx="348">
                  <c:v>0.241666666666667</c:v>
                </c:pt>
                <c:pt idx="349">
                  <c:v>0.242361111111111</c:v>
                </c:pt>
                <c:pt idx="350">
                  <c:v>0.243055555555556</c:v>
                </c:pt>
                <c:pt idx="351">
                  <c:v>0.24374999999999999</c:v>
                </c:pt>
                <c:pt idx="352">
                  <c:v>0.24444444444444399</c:v>
                </c:pt>
                <c:pt idx="353">
                  <c:v>0.24513888888888899</c:v>
                </c:pt>
                <c:pt idx="354">
                  <c:v>0.24583333333333299</c:v>
                </c:pt>
                <c:pt idx="355">
                  <c:v>0.24652777777777801</c:v>
                </c:pt>
                <c:pt idx="356">
                  <c:v>0.24722222222222201</c:v>
                </c:pt>
                <c:pt idx="357">
                  <c:v>0.24791666666666701</c:v>
                </c:pt>
                <c:pt idx="358">
                  <c:v>0.24861111111111101</c:v>
                </c:pt>
                <c:pt idx="359">
                  <c:v>0.249305555555556</c:v>
                </c:pt>
                <c:pt idx="360">
                  <c:v>0.25</c:v>
                </c:pt>
                <c:pt idx="361">
                  <c:v>0.250694444444444</c:v>
                </c:pt>
                <c:pt idx="362">
                  <c:v>0.25138888888888899</c:v>
                </c:pt>
                <c:pt idx="363">
                  <c:v>0.25208333333333299</c:v>
                </c:pt>
                <c:pt idx="364">
                  <c:v>0.25277777777777799</c:v>
                </c:pt>
                <c:pt idx="365">
                  <c:v>0.25347222222222199</c:v>
                </c:pt>
                <c:pt idx="366">
                  <c:v>0.25416666666666698</c:v>
                </c:pt>
                <c:pt idx="367">
                  <c:v>0.25486111111111098</c:v>
                </c:pt>
                <c:pt idx="368">
                  <c:v>0.25555555555555598</c:v>
                </c:pt>
                <c:pt idx="369">
                  <c:v>0.25624999999999998</c:v>
                </c:pt>
                <c:pt idx="370">
                  <c:v>0.25694444444444398</c:v>
                </c:pt>
                <c:pt idx="371">
                  <c:v>0.25763888888888897</c:v>
                </c:pt>
                <c:pt idx="372">
                  <c:v>0.25833333333333303</c:v>
                </c:pt>
                <c:pt idx="373">
                  <c:v>0.25902777777777802</c:v>
                </c:pt>
                <c:pt idx="374">
                  <c:v>0.25972222222222202</c:v>
                </c:pt>
                <c:pt idx="375">
                  <c:v>0.26041666666666702</c:v>
                </c:pt>
                <c:pt idx="376">
                  <c:v>0.26111111111111102</c:v>
                </c:pt>
                <c:pt idx="377">
                  <c:v>0.26180555555555601</c:v>
                </c:pt>
                <c:pt idx="378">
                  <c:v>0.26250000000000001</c:v>
                </c:pt>
                <c:pt idx="379">
                  <c:v>0.26319444444444401</c:v>
                </c:pt>
                <c:pt idx="380">
                  <c:v>0.26388888888888901</c:v>
                </c:pt>
                <c:pt idx="381">
                  <c:v>0.264583333333333</c:v>
                </c:pt>
                <c:pt idx="382">
                  <c:v>0.265277777777778</c:v>
                </c:pt>
                <c:pt idx="383">
                  <c:v>0.265972222222222</c:v>
                </c:pt>
                <c:pt idx="384">
                  <c:v>0.266666666666667</c:v>
                </c:pt>
                <c:pt idx="385">
                  <c:v>0.26736111111111099</c:v>
                </c:pt>
                <c:pt idx="386">
                  <c:v>0.26805555555555599</c:v>
                </c:pt>
                <c:pt idx="387">
                  <c:v>0.26874999999999999</c:v>
                </c:pt>
                <c:pt idx="388">
                  <c:v>0.26944444444444399</c:v>
                </c:pt>
                <c:pt idx="389">
                  <c:v>0.27013888888888898</c:v>
                </c:pt>
                <c:pt idx="390">
                  <c:v>0.27083333333333298</c:v>
                </c:pt>
                <c:pt idx="391">
                  <c:v>0.27152777777777798</c:v>
                </c:pt>
                <c:pt idx="392">
                  <c:v>0.27222222222222198</c:v>
                </c:pt>
                <c:pt idx="393">
                  <c:v>0.27291666666666697</c:v>
                </c:pt>
                <c:pt idx="394">
                  <c:v>0.27361111111111103</c:v>
                </c:pt>
                <c:pt idx="395">
                  <c:v>0.27430555555555602</c:v>
                </c:pt>
                <c:pt idx="396">
                  <c:v>0.27500000000000002</c:v>
                </c:pt>
                <c:pt idx="397">
                  <c:v>0.27569444444444402</c:v>
                </c:pt>
                <c:pt idx="398">
                  <c:v>0.27638888888888902</c:v>
                </c:pt>
                <c:pt idx="399">
                  <c:v>0.27708333333333302</c:v>
                </c:pt>
                <c:pt idx="400">
                  <c:v>0.27777777777777801</c:v>
                </c:pt>
                <c:pt idx="401">
                  <c:v>0.27847222222222201</c:v>
                </c:pt>
                <c:pt idx="402">
                  <c:v>0.27916666666666701</c:v>
                </c:pt>
                <c:pt idx="403">
                  <c:v>0.27986111111111101</c:v>
                </c:pt>
                <c:pt idx="404">
                  <c:v>0.280555555555556</c:v>
                </c:pt>
                <c:pt idx="405">
                  <c:v>0.28125</c:v>
                </c:pt>
                <c:pt idx="406">
                  <c:v>0.281944444444444</c:v>
                </c:pt>
                <c:pt idx="407">
                  <c:v>0.28263888888888899</c:v>
                </c:pt>
                <c:pt idx="408">
                  <c:v>0.28333333333333299</c:v>
                </c:pt>
                <c:pt idx="409">
                  <c:v>0.28402777777777799</c:v>
                </c:pt>
                <c:pt idx="410">
                  <c:v>0.28472222222222199</c:v>
                </c:pt>
                <c:pt idx="411">
                  <c:v>0.28541666666666698</c:v>
                </c:pt>
                <c:pt idx="412">
                  <c:v>0.28611111111111098</c:v>
                </c:pt>
                <c:pt idx="413">
                  <c:v>0.28680555555555598</c:v>
                </c:pt>
                <c:pt idx="414">
                  <c:v>0.28749999999999998</c:v>
                </c:pt>
                <c:pt idx="415">
                  <c:v>0.28819444444444398</c:v>
                </c:pt>
                <c:pt idx="416">
                  <c:v>0.28888888888888897</c:v>
                </c:pt>
                <c:pt idx="417">
                  <c:v>0.28958333333333303</c:v>
                </c:pt>
                <c:pt idx="418">
                  <c:v>0.29027777777777802</c:v>
                </c:pt>
                <c:pt idx="419">
                  <c:v>0.29097222222222202</c:v>
                </c:pt>
                <c:pt idx="420">
                  <c:v>0.29166666666666702</c:v>
                </c:pt>
                <c:pt idx="421">
                  <c:v>0.29236111111111102</c:v>
                </c:pt>
                <c:pt idx="422">
                  <c:v>0.29305555555555601</c:v>
                </c:pt>
                <c:pt idx="423">
                  <c:v>0.29375000000000001</c:v>
                </c:pt>
                <c:pt idx="424">
                  <c:v>0.29444444444444401</c:v>
                </c:pt>
                <c:pt idx="425">
                  <c:v>0.29513888888888901</c:v>
                </c:pt>
                <c:pt idx="426">
                  <c:v>0.295833333333333</c:v>
                </c:pt>
                <c:pt idx="427">
                  <c:v>0.296527777777778</c:v>
                </c:pt>
                <c:pt idx="428">
                  <c:v>0.297222222222222</c:v>
                </c:pt>
                <c:pt idx="429">
                  <c:v>0.297916666666667</c:v>
                </c:pt>
                <c:pt idx="430">
                  <c:v>0.29861111111111099</c:v>
                </c:pt>
                <c:pt idx="431">
                  <c:v>0.29930555555555599</c:v>
                </c:pt>
                <c:pt idx="432">
                  <c:v>0.3</c:v>
                </c:pt>
                <c:pt idx="433">
                  <c:v>0.30069444444444399</c:v>
                </c:pt>
                <c:pt idx="434">
                  <c:v>0.30138888888888898</c:v>
                </c:pt>
                <c:pt idx="435">
                  <c:v>0.30208333333333298</c:v>
                </c:pt>
                <c:pt idx="436">
                  <c:v>0.30277777777777798</c:v>
                </c:pt>
                <c:pt idx="437">
                  <c:v>0.30347222222222198</c:v>
                </c:pt>
                <c:pt idx="438">
                  <c:v>0.30416666666666697</c:v>
                </c:pt>
                <c:pt idx="439">
                  <c:v>0.30486111111111103</c:v>
                </c:pt>
                <c:pt idx="440">
                  <c:v>0.30555555555555602</c:v>
                </c:pt>
                <c:pt idx="441">
                  <c:v>0.30625000000000002</c:v>
                </c:pt>
                <c:pt idx="442">
                  <c:v>0.30694444444444402</c:v>
                </c:pt>
                <c:pt idx="443">
                  <c:v>0.30763888888888902</c:v>
                </c:pt>
                <c:pt idx="444">
                  <c:v>0.30833333333333302</c:v>
                </c:pt>
                <c:pt idx="445">
                  <c:v>0.30902777777777801</c:v>
                </c:pt>
                <c:pt idx="446">
                  <c:v>0.30972222222222201</c:v>
                </c:pt>
                <c:pt idx="447">
                  <c:v>0.31041666666666701</c:v>
                </c:pt>
                <c:pt idx="448">
                  <c:v>0.31111111111111101</c:v>
                </c:pt>
                <c:pt idx="449">
                  <c:v>0.311805555555556</c:v>
                </c:pt>
                <c:pt idx="450">
                  <c:v>0.3125</c:v>
                </c:pt>
                <c:pt idx="451">
                  <c:v>0.313194444444444</c:v>
                </c:pt>
                <c:pt idx="452">
                  <c:v>0.31388888888888899</c:v>
                </c:pt>
                <c:pt idx="453">
                  <c:v>0.31458333333333299</c:v>
                </c:pt>
                <c:pt idx="454">
                  <c:v>0.31527777777777799</c:v>
                </c:pt>
                <c:pt idx="455">
                  <c:v>0.31597222222222199</c:v>
                </c:pt>
                <c:pt idx="456">
                  <c:v>0.31666666666666698</c:v>
                </c:pt>
                <c:pt idx="457">
                  <c:v>0.31736111111111098</c:v>
                </c:pt>
                <c:pt idx="458">
                  <c:v>0.31805555555555598</c:v>
                </c:pt>
                <c:pt idx="459">
                  <c:v>0.31874999999999998</c:v>
                </c:pt>
                <c:pt idx="460">
                  <c:v>0.31944444444444398</c:v>
                </c:pt>
                <c:pt idx="461">
                  <c:v>0.32013888888888897</c:v>
                </c:pt>
                <c:pt idx="462">
                  <c:v>0.32083333333333303</c:v>
                </c:pt>
                <c:pt idx="463">
                  <c:v>0.32152777777777802</c:v>
                </c:pt>
                <c:pt idx="464">
                  <c:v>0.32222222222222202</c:v>
                </c:pt>
                <c:pt idx="465">
                  <c:v>0.32291666666666702</c:v>
                </c:pt>
                <c:pt idx="466">
                  <c:v>0.32361111111111102</c:v>
                </c:pt>
                <c:pt idx="467">
                  <c:v>0.32430555555555601</c:v>
                </c:pt>
                <c:pt idx="468">
                  <c:v>0.32500000000000001</c:v>
                </c:pt>
                <c:pt idx="469">
                  <c:v>0.32569444444444401</c:v>
                </c:pt>
                <c:pt idx="470">
                  <c:v>0.32638888888888901</c:v>
                </c:pt>
                <c:pt idx="471">
                  <c:v>0.327083333333333</c:v>
                </c:pt>
                <c:pt idx="472">
                  <c:v>0.327777777777778</c:v>
                </c:pt>
                <c:pt idx="473">
                  <c:v>0.328472222222222</c:v>
                </c:pt>
                <c:pt idx="474">
                  <c:v>0.329166666666667</c:v>
                </c:pt>
                <c:pt idx="475">
                  <c:v>0.32986111111111099</c:v>
                </c:pt>
                <c:pt idx="476">
                  <c:v>0.33055555555555599</c:v>
                </c:pt>
                <c:pt idx="477">
                  <c:v>0.33124999999999999</c:v>
                </c:pt>
                <c:pt idx="478">
                  <c:v>0.33194444444444399</c:v>
                </c:pt>
                <c:pt idx="479">
                  <c:v>0.33263888888888898</c:v>
                </c:pt>
                <c:pt idx="480">
                  <c:v>0.33333333333333298</c:v>
                </c:pt>
                <c:pt idx="481">
                  <c:v>0.33402777777777798</c:v>
                </c:pt>
                <c:pt idx="482">
                  <c:v>0.33472222222222198</c:v>
                </c:pt>
                <c:pt idx="483">
                  <c:v>0.33541666666666697</c:v>
                </c:pt>
                <c:pt idx="484">
                  <c:v>0.33611111111111103</c:v>
                </c:pt>
                <c:pt idx="485">
                  <c:v>0.33680555555555602</c:v>
                </c:pt>
                <c:pt idx="486">
                  <c:v>0.33750000000000002</c:v>
                </c:pt>
                <c:pt idx="487">
                  <c:v>0.33819444444444402</c:v>
                </c:pt>
                <c:pt idx="488">
                  <c:v>0.33888888888888902</c:v>
                </c:pt>
                <c:pt idx="489">
                  <c:v>0.33958333333333302</c:v>
                </c:pt>
                <c:pt idx="490">
                  <c:v>0.34027777777777801</c:v>
                </c:pt>
                <c:pt idx="491">
                  <c:v>0.34097222222222201</c:v>
                </c:pt>
                <c:pt idx="492">
                  <c:v>0.34166666666666701</c:v>
                </c:pt>
                <c:pt idx="493">
                  <c:v>0.34236111111111101</c:v>
                </c:pt>
                <c:pt idx="494">
                  <c:v>0.343055555555556</c:v>
                </c:pt>
                <c:pt idx="495">
                  <c:v>0.34375</c:v>
                </c:pt>
                <c:pt idx="496">
                  <c:v>0.344444444444444</c:v>
                </c:pt>
                <c:pt idx="497">
                  <c:v>0.34513888888888899</c:v>
                </c:pt>
                <c:pt idx="498">
                  <c:v>0.34583333333333299</c:v>
                </c:pt>
                <c:pt idx="499">
                  <c:v>0.34652777777777799</c:v>
                </c:pt>
                <c:pt idx="500">
                  <c:v>0.34722222222222199</c:v>
                </c:pt>
                <c:pt idx="501">
                  <c:v>0.34791666666666698</c:v>
                </c:pt>
                <c:pt idx="502">
                  <c:v>0.34861111111111098</c:v>
                </c:pt>
                <c:pt idx="503">
                  <c:v>0.34930555555555598</c:v>
                </c:pt>
                <c:pt idx="504">
                  <c:v>0.35</c:v>
                </c:pt>
                <c:pt idx="505">
                  <c:v>0.35069444444444398</c:v>
                </c:pt>
                <c:pt idx="506">
                  <c:v>0.35138888888888897</c:v>
                </c:pt>
                <c:pt idx="507">
                  <c:v>0.35208333333333303</c:v>
                </c:pt>
                <c:pt idx="508">
                  <c:v>0.35277777777777802</c:v>
                </c:pt>
                <c:pt idx="509">
                  <c:v>0.35347222222222202</c:v>
                </c:pt>
                <c:pt idx="510">
                  <c:v>0.35416666666666702</c:v>
                </c:pt>
                <c:pt idx="511">
                  <c:v>0.35486111111111102</c:v>
                </c:pt>
                <c:pt idx="512">
                  <c:v>0.35555555555555601</c:v>
                </c:pt>
                <c:pt idx="513">
                  <c:v>0.35625000000000001</c:v>
                </c:pt>
                <c:pt idx="514">
                  <c:v>0.35694444444444401</c:v>
                </c:pt>
                <c:pt idx="515">
                  <c:v>0.35763888888888901</c:v>
                </c:pt>
                <c:pt idx="516">
                  <c:v>0.358333333333333</c:v>
                </c:pt>
                <c:pt idx="517">
                  <c:v>0.359027777777778</c:v>
                </c:pt>
                <c:pt idx="518">
                  <c:v>0.359722222222222</c:v>
                </c:pt>
                <c:pt idx="519">
                  <c:v>0.360416666666667</c:v>
                </c:pt>
                <c:pt idx="520">
                  <c:v>0.36111111111111099</c:v>
                </c:pt>
                <c:pt idx="521">
                  <c:v>0.36180555555555599</c:v>
                </c:pt>
                <c:pt idx="522">
                  <c:v>0.36249999999999999</c:v>
                </c:pt>
                <c:pt idx="523">
                  <c:v>0.36319444444444399</c:v>
                </c:pt>
                <c:pt idx="524">
                  <c:v>0.36388888888888898</c:v>
                </c:pt>
                <c:pt idx="525">
                  <c:v>0.36458333333333298</c:v>
                </c:pt>
                <c:pt idx="526">
                  <c:v>0.36527777777777798</c:v>
                </c:pt>
                <c:pt idx="527">
                  <c:v>0.36597222222222198</c:v>
                </c:pt>
                <c:pt idx="528">
                  <c:v>0.36666666666666697</c:v>
                </c:pt>
                <c:pt idx="529">
                  <c:v>0.36736111111111103</c:v>
                </c:pt>
                <c:pt idx="530">
                  <c:v>0.36805555555555602</c:v>
                </c:pt>
                <c:pt idx="531">
                  <c:v>0.36875000000000002</c:v>
                </c:pt>
                <c:pt idx="532">
                  <c:v>0.36944444444444402</c:v>
                </c:pt>
                <c:pt idx="533">
                  <c:v>0.37013888888888902</c:v>
                </c:pt>
                <c:pt idx="534">
                  <c:v>0.37083333333333302</c:v>
                </c:pt>
                <c:pt idx="535">
                  <c:v>0.37152777777777801</c:v>
                </c:pt>
                <c:pt idx="536">
                  <c:v>0.37222222222222201</c:v>
                </c:pt>
                <c:pt idx="537">
                  <c:v>0.37291666666666701</c:v>
                </c:pt>
                <c:pt idx="538">
                  <c:v>0.37361111111111101</c:v>
                </c:pt>
                <c:pt idx="539">
                  <c:v>0.374305555555556</c:v>
                </c:pt>
                <c:pt idx="540">
                  <c:v>0.375</c:v>
                </c:pt>
                <c:pt idx="541">
                  <c:v>0.375694444444444</c:v>
                </c:pt>
                <c:pt idx="542">
                  <c:v>0.37638888888888899</c:v>
                </c:pt>
                <c:pt idx="543">
                  <c:v>0.37708333333333299</c:v>
                </c:pt>
                <c:pt idx="544">
                  <c:v>0.37777777777777799</c:v>
                </c:pt>
                <c:pt idx="545">
                  <c:v>0.37847222222222199</c:v>
                </c:pt>
                <c:pt idx="546">
                  <c:v>0.37916666666666698</c:v>
                </c:pt>
                <c:pt idx="547">
                  <c:v>0.37986111111111098</c:v>
                </c:pt>
                <c:pt idx="548">
                  <c:v>0.38055555555555598</c:v>
                </c:pt>
                <c:pt idx="549">
                  <c:v>0.38124999999999998</c:v>
                </c:pt>
                <c:pt idx="550">
                  <c:v>0.38194444444444398</c:v>
                </c:pt>
                <c:pt idx="551">
                  <c:v>0.38263888888888897</c:v>
                </c:pt>
                <c:pt idx="552">
                  <c:v>0.38333333333333303</c:v>
                </c:pt>
                <c:pt idx="553">
                  <c:v>0.38402777777777802</c:v>
                </c:pt>
                <c:pt idx="554">
                  <c:v>0.38472222222222202</c:v>
                </c:pt>
                <c:pt idx="555">
                  <c:v>0.38541666666666702</c:v>
                </c:pt>
                <c:pt idx="556">
                  <c:v>0.38611111111111102</c:v>
                </c:pt>
                <c:pt idx="557">
                  <c:v>0.38680555555555601</c:v>
                </c:pt>
                <c:pt idx="558">
                  <c:v>0.38750000000000001</c:v>
                </c:pt>
                <c:pt idx="559">
                  <c:v>0.38819444444444401</c:v>
                </c:pt>
                <c:pt idx="560">
                  <c:v>0.38888888888888901</c:v>
                </c:pt>
                <c:pt idx="561">
                  <c:v>0.389583333333333</c:v>
                </c:pt>
                <c:pt idx="562">
                  <c:v>0.390277777777778</c:v>
                </c:pt>
                <c:pt idx="563">
                  <c:v>0.390972222222222</c:v>
                </c:pt>
                <c:pt idx="564">
                  <c:v>0.391666666666667</c:v>
                </c:pt>
                <c:pt idx="565">
                  <c:v>0.39236111111111099</c:v>
                </c:pt>
                <c:pt idx="566">
                  <c:v>0.39305555555555599</c:v>
                </c:pt>
                <c:pt idx="567">
                  <c:v>0.39374999999999999</c:v>
                </c:pt>
                <c:pt idx="568">
                  <c:v>0.39444444444444399</c:v>
                </c:pt>
                <c:pt idx="569">
                  <c:v>0.39513888888888898</c:v>
                </c:pt>
                <c:pt idx="570">
                  <c:v>0.39583333333333298</c:v>
                </c:pt>
                <c:pt idx="571">
                  <c:v>0.39652777777777798</c:v>
                </c:pt>
                <c:pt idx="572">
                  <c:v>0.39722222222222198</c:v>
                </c:pt>
                <c:pt idx="573">
                  <c:v>0.39791666666666697</c:v>
                </c:pt>
                <c:pt idx="574">
                  <c:v>0.39861111111111103</c:v>
                </c:pt>
                <c:pt idx="575">
                  <c:v>0.39930555555555602</c:v>
                </c:pt>
                <c:pt idx="576">
                  <c:v>0.4</c:v>
                </c:pt>
                <c:pt idx="577">
                  <c:v>0.40069444444444402</c:v>
                </c:pt>
                <c:pt idx="578">
                  <c:v>0.40138888888888902</c:v>
                </c:pt>
                <c:pt idx="579">
                  <c:v>0.40208333333333302</c:v>
                </c:pt>
                <c:pt idx="580">
                  <c:v>0.40277777777777801</c:v>
                </c:pt>
                <c:pt idx="581">
                  <c:v>0.40347222222222201</c:v>
                </c:pt>
                <c:pt idx="582">
                  <c:v>0.40416666666666701</c:v>
                </c:pt>
                <c:pt idx="583">
                  <c:v>0.40486111111111101</c:v>
                </c:pt>
                <c:pt idx="584">
                  <c:v>0.405555555555556</c:v>
                </c:pt>
                <c:pt idx="585">
                  <c:v>0.40625</c:v>
                </c:pt>
                <c:pt idx="586">
                  <c:v>0.406944444444444</c:v>
                </c:pt>
                <c:pt idx="587">
                  <c:v>0.40763888888888899</c:v>
                </c:pt>
                <c:pt idx="588">
                  <c:v>0.40833333333333299</c:v>
                </c:pt>
                <c:pt idx="589">
                  <c:v>0.40902777777777799</c:v>
                </c:pt>
                <c:pt idx="590">
                  <c:v>0.40972222222222199</c:v>
                </c:pt>
                <c:pt idx="591">
                  <c:v>0.41041666666666698</c:v>
                </c:pt>
                <c:pt idx="592">
                  <c:v>0.41111111111111098</c:v>
                </c:pt>
                <c:pt idx="593">
                  <c:v>0.41180555555555598</c:v>
                </c:pt>
                <c:pt idx="594">
                  <c:v>0.41249999999999998</c:v>
                </c:pt>
                <c:pt idx="595">
                  <c:v>0.41319444444444398</c:v>
                </c:pt>
                <c:pt idx="596">
                  <c:v>0.41388888888888897</c:v>
                </c:pt>
                <c:pt idx="597">
                  <c:v>0.41458333333333303</c:v>
                </c:pt>
                <c:pt idx="598">
                  <c:v>0.41527777777777802</c:v>
                </c:pt>
                <c:pt idx="599">
                  <c:v>0.41597222222222202</c:v>
                </c:pt>
                <c:pt idx="600">
                  <c:v>0.41666666666666702</c:v>
                </c:pt>
                <c:pt idx="601">
                  <c:v>0.41736111111111102</c:v>
                </c:pt>
                <c:pt idx="602">
                  <c:v>0.41805555555555601</c:v>
                </c:pt>
                <c:pt idx="603">
                  <c:v>0.41875000000000001</c:v>
                </c:pt>
                <c:pt idx="604">
                  <c:v>0.41944444444444401</c:v>
                </c:pt>
                <c:pt idx="605">
                  <c:v>0.42013888888888901</c:v>
                </c:pt>
                <c:pt idx="606">
                  <c:v>0.420833333333333</c:v>
                </c:pt>
                <c:pt idx="607">
                  <c:v>0.421527777777778</c:v>
                </c:pt>
                <c:pt idx="608">
                  <c:v>0.422222222222222</c:v>
                </c:pt>
                <c:pt idx="609">
                  <c:v>0.422916666666667</c:v>
                </c:pt>
                <c:pt idx="610">
                  <c:v>0.42361111111111099</c:v>
                </c:pt>
                <c:pt idx="611">
                  <c:v>0.42430555555555599</c:v>
                </c:pt>
                <c:pt idx="612">
                  <c:v>0.42499999999999999</c:v>
                </c:pt>
                <c:pt idx="613">
                  <c:v>0.42569444444444399</c:v>
                </c:pt>
                <c:pt idx="614">
                  <c:v>0.42638888888888898</c:v>
                </c:pt>
                <c:pt idx="615">
                  <c:v>0.42708333333333298</c:v>
                </c:pt>
                <c:pt idx="616">
                  <c:v>0.42777777777777798</c:v>
                </c:pt>
                <c:pt idx="617">
                  <c:v>0.42847222222222198</c:v>
                </c:pt>
                <c:pt idx="618">
                  <c:v>0.42916666666666697</c:v>
                </c:pt>
                <c:pt idx="619">
                  <c:v>0.42986111111111103</c:v>
                </c:pt>
                <c:pt idx="620">
                  <c:v>0.43055555555555602</c:v>
                </c:pt>
                <c:pt idx="621">
                  <c:v>0.43125000000000002</c:v>
                </c:pt>
                <c:pt idx="622">
                  <c:v>0.43194444444444402</c:v>
                </c:pt>
                <c:pt idx="623">
                  <c:v>0.43263888888888902</c:v>
                </c:pt>
                <c:pt idx="624">
                  <c:v>0.43333333333333302</c:v>
                </c:pt>
                <c:pt idx="625">
                  <c:v>0.43402777777777801</c:v>
                </c:pt>
                <c:pt idx="626">
                  <c:v>0.43472222222222201</c:v>
                </c:pt>
                <c:pt idx="627">
                  <c:v>0.43541666666666701</c:v>
                </c:pt>
                <c:pt idx="628">
                  <c:v>0.43611111111111101</c:v>
                </c:pt>
                <c:pt idx="629">
                  <c:v>0.436805555555556</c:v>
                </c:pt>
                <c:pt idx="630">
                  <c:v>0.4375</c:v>
                </c:pt>
                <c:pt idx="631">
                  <c:v>0.438194444444444</c:v>
                </c:pt>
                <c:pt idx="632">
                  <c:v>0.43888888888888899</c:v>
                </c:pt>
                <c:pt idx="633">
                  <c:v>0.43958333333333299</c:v>
                </c:pt>
                <c:pt idx="634">
                  <c:v>0.44027777777777799</c:v>
                </c:pt>
                <c:pt idx="635">
                  <c:v>0.44097222222222199</c:v>
                </c:pt>
                <c:pt idx="636">
                  <c:v>0.44166666666666698</c:v>
                </c:pt>
                <c:pt idx="637">
                  <c:v>0.44236111111111098</c:v>
                </c:pt>
                <c:pt idx="638">
                  <c:v>0.44305555555555598</c:v>
                </c:pt>
                <c:pt idx="639">
                  <c:v>0.44374999999999998</c:v>
                </c:pt>
                <c:pt idx="640">
                  <c:v>0.44444444444444398</c:v>
                </c:pt>
                <c:pt idx="641">
                  <c:v>0.44513888888888897</c:v>
                </c:pt>
                <c:pt idx="642">
                  <c:v>0.44583333333333303</c:v>
                </c:pt>
                <c:pt idx="643">
                  <c:v>0.44652777777777802</c:v>
                </c:pt>
                <c:pt idx="644">
                  <c:v>0.44722222222222202</c:v>
                </c:pt>
                <c:pt idx="645">
                  <c:v>0.44791666666666702</c:v>
                </c:pt>
                <c:pt idx="646">
                  <c:v>0.44861111111111102</c:v>
                </c:pt>
                <c:pt idx="647">
                  <c:v>0.44930555555555601</c:v>
                </c:pt>
                <c:pt idx="648">
                  <c:v>0.45</c:v>
                </c:pt>
                <c:pt idx="649">
                  <c:v>0.45069444444444401</c:v>
                </c:pt>
                <c:pt idx="650">
                  <c:v>0.45138888888888901</c:v>
                </c:pt>
                <c:pt idx="651">
                  <c:v>0.452083333333333</c:v>
                </c:pt>
                <c:pt idx="652">
                  <c:v>0.452777777777778</c:v>
                </c:pt>
                <c:pt idx="653">
                  <c:v>0.453472222222222</c:v>
                </c:pt>
                <c:pt idx="654">
                  <c:v>0.454166666666667</c:v>
                </c:pt>
                <c:pt idx="655">
                  <c:v>0.45486111111111099</c:v>
                </c:pt>
                <c:pt idx="656">
                  <c:v>0.45555555555555599</c:v>
                </c:pt>
                <c:pt idx="657">
                  <c:v>0.45624999999999999</c:v>
                </c:pt>
                <c:pt idx="658">
                  <c:v>0.45694444444444399</c:v>
                </c:pt>
                <c:pt idx="659">
                  <c:v>0.45763888888888898</c:v>
                </c:pt>
                <c:pt idx="660">
                  <c:v>0.45833333333333298</c:v>
                </c:pt>
                <c:pt idx="661">
                  <c:v>0.45902777777777798</c:v>
                </c:pt>
                <c:pt idx="662">
                  <c:v>0.45972222222222198</c:v>
                </c:pt>
                <c:pt idx="663">
                  <c:v>0.46041666666666697</c:v>
                </c:pt>
                <c:pt idx="664">
                  <c:v>0.46111111111111103</c:v>
                </c:pt>
                <c:pt idx="665">
                  <c:v>0.46180555555555602</c:v>
                </c:pt>
                <c:pt idx="666">
                  <c:v>0.46250000000000002</c:v>
                </c:pt>
                <c:pt idx="667">
                  <c:v>0.46319444444444402</c:v>
                </c:pt>
                <c:pt idx="668">
                  <c:v>0.46388888888888902</c:v>
                </c:pt>
                <c:pt idx="669">
                  <c:v>0.46458333333333302</c:v>
                </c:pt>
                <c:pt idx="670">
                  <c:v>0.46527777777777801</c:v>
                </c:pt>
                <c:pt idx="671">
                  <c:v>0.46597222222222201</c:v>
                </c:pt>
                <c:pt idx="672">
                  <c:v>0.46666666666666701</c:v>
                </c:pt>
                <c:pt idx="673">
                  <c:v>0.46736111111111101</c:v>
                </c:pt>
                <c:pt idx="674">
                  <c:v>0.468055555555556</c:v>
                </c:pt>
                <c:pt idx="675">
                  <c:v>0.46875</c:v>
                </c:pt>
                <c:pt idx="676">
                  <c:v>0.469444444444444</c:v>
                </c:pt>
                <c:pt idx="677">
                  <c:v>0.47013888888888899</c:v>
                </c:pt>
                <c:pt idx="678">
                  <c:v>0.47083333333333299</c:v>
                </c:pt>
                <c:pt idx="679">
                  <c:v>0.47152777777777799</c:v>
                </c:pt>
                <c:pt idx="680">
                  <c:v>0.47222222222222199</c:v>
                </c:pt>
                <c:pt idx="681">
                  <c:v>0.47291666666666698</c:v>
                </c:pt>
                <c:pt idx="682">
                  <c:v>0.47361111111111098</c:v>
                </c:pt>
                <c:pt idx="683">
                  <c:v>0.47430555555555598</c:v>
                </c:pt>
                <c:pt idx="684">
                  <c:v>0.47499999999999998</c:v>
                </c:pt>
                <c:pt idx="685">
                  <c:v>0.47569444444444398</c:v>
                </c:pt>
                <c:pt idx="686">
                  <c:v>0.47638888888888897</c:v>
                </c:pt>
                <c:pt idx="687">
                  <c:v>0.47708333333333303</c:v>
                </c:pt>
                <c:pt idx="688">
                  <c:v>0.47777777777777802</c:v>
                </c:pt>
                <c:pt idx="689">
                  <c:v>0.47847222222222202</c:v>
                </c:pt>
                <c:pt idx="690">
                  <c:v>0.47916666666666702</c:v>
                </c:pt>
                <c:pt idx="691">
                  <c:v>0.47986111111111102</c:v>
                </c:pt>
                <c:pt idx="692">
                  <c:v>0.48055555555555601</c:v>
                </c:pt>
                <c:pt idx="693">
                  <c:v>0.48125000000000001</c:v>
                </c:pt>
                <c:pt idx="694">
                  <c:v>0.48194444444444401</c:v>
                </c:pt>
                <c:pt idx="695">
                  <c:v>0.48263888888888901</c:v>
                </c:pt>
                <c:pt idx="696">
                  <c:v>0.483333333333333</c:v>
                </c:pt>
                <c:pt idx="697">
                  <c:v>0.484027777777778</c:v>
                </c:pt>
                <c:pt idx="698">
                  <c:v>0.484722222222222</c:v>
                </c:pt>
                <c:pt idx="699">
                  <c:v>0.485416666666667</c:v>
                </c:pt>
                <c:pt idx="700">
                  <c:v>0.48611111111111099</c:v>
                </c:pt>
                <c:pt idx="701">
                  <c:v>0.48680555555555599</c:v>
                </c:pt>
                <c:pt idx="702">
                  <c:v>0.48749999999999999</c:v>
                </c:pt>
                <c:pt idx="703">
                  <c:v>0.48819444444444399</c:v>
                </c:pt>
                <c:pt idx="704">
                  <c:v>0.48888888888888898</c:v>
                </c:pt>
                <c:pt idx="705">
                  <c:v>0.48958333333333298</c:v>
                </c:pt>
                <c:pt idx="706">
                  <c:v>0.49027777777777798</c:v>
                </c:pt>
                <c:pt idx="707">
                  <c:v>0.49097222222222198</c:v>
                </c:pt>
                <c:pt idx="708">
                  <c:v>0.49166666666666697</c:v>
                </c:pt>
                <c:pt idx="709">
                  <c:v>0.49236111111111103</c:v>
                </c:pt>
                <c:pt idx="710">
                  <c:v>0.49305555555555602</c:v>
                </c:pt>
                <c:pt idx="711">
                  <c:v>0.49375000000000002</c:v>
                </c:pt>
                <c:pt idx="712">
                  <c:v>0.49444444444444402</c:v>
                </c:pt>
                <c:pt idx="713">
                  <c:v>0.49513888888888902</c:v>
                </c:pt>
                <c:pt idx="714">
                  <c:v>0.49583333333333302</c:v>
                </c:pt>
                <c:pt idx="715">
                  <c:v>0.49652777777777801</c:v>
                </c:pt>
                <c:pt idx="716">
                  <c:v>0.49722222222222201</c:v>
                </c:pt>
                <c:pt idx="717">
                  <c:v>0.49791666666666701</c:v>
                </c:pt>
                <c:pt idx="718">
                  <c:v>0.49861111111111101</c:v>
                </c:pt>
                <c:pt idx="719">
                  <c:v>0.499305555555556</c:v>
                </c:pt>
                <c:pt idx="720">
                  <c:v>0.5</c:v>
                </c:pt>
                <c:pt idx="721">
                  <c:v>0.500694444444444</c:v>
                </c:pt>
                <c:pt idx="722">
                  <c:v>0.50138888888888899</c:v>
                </c:pt>
                <c:pt idx="723">
                  <c:v>0.50208333333333299</c:v>
                </c:pt>
                <c:pt idx="724">
                  <c:v>0.50277777777777799</c:v>
                </c:pt>
                <c:pt idx="725">
                  <c:v>0.50347222222222199</c:v>
                </c:pt>
                <c:pt idx="726">
                  <c:v>0.50416666666666698</c:v>
                </c:pt>
                <c:pt idx="727">
                  <c:v>0.50486111111111098</c:v>
                </c:pt>
                <c:pt idx="728">
                  <c:v>0.50555555555555598</c:v>
                </c:pt>
                <c:pt idx="729">
                  <c:v>0.50624999999999998</c:v>
                </c:pt>
                <c:pt idx="730">
                  <c:v>0.50694444444444398</c:v>
                </c:pt>
                <c:pt idx="731">
                  <c:v>0.50763888888888897</c:v>
                </c:pt>
                <c:pt idx="732">
                  <c:v>0.50833333333333297</c:v>
                </c:pt>
                <c:pt idx="733">
                  <c:v>0.50902777777777797</c:v>
                </c:pt>
                <c:pt idx="734">
                  <c:v>0.50972222222222197</c:v>
                </c:pt>
                <c:pt idx="735">
                  <c:v>0.51041666666666696</c:v>
                </c:pt>
                <c:pt idx="736">
                  <c:v>0.51111111111111096</c:v>
                </c:pt>
                <c:pt idx="737">
                  <c:v>0.51180555555555596</c:v>
                </c:pt>
                <c:pt idx="738">
                  <c:v>0.51249999999999996</c:v>
                </c:pt>
                <c:pt idx="739">
                  <c:v>0.51319444444444495</c:v>
                </c:pt>
                <c:pt idx="740">
                  <c:v>0.51388888888888895</c:v>
                </c:pt>
                <c:pt idx="741">
                  <c:v>0.51458333333333295</c:v>
                </c:pt>
                <c:pt idx="742">
                  <c:v>0.51527777777777795</c:v>
                </c:pt>
                <c:pt idx="743">
                  <c:v>0.51597222222222205</c:v>
                </c:pt>
                <c:pt idx="744">
                  <c:v>0.51666666666666705</c:v>
                </c:pt>
                <c:pt idx="745">
                  <c:v>0.51736111111111105</c:v>
                </c:pt>
                <c:pt idx="746">
                  <c:v>0.51805555555555605</c:v>
                </c:pt>
                <c:pt idx="747">
                  <c:v>0.51875000000000004</c:v>
                </c:pt>
                <c:pt idx="748">
                  <c:v>0.51944444444444404</c:v>
                </c:pt>
                <c:pt idx="749">
                  <c:v>0.52013888888888904</c:v>
                </c:pt>
                <c:pt idx="750">
                  <c:v>0.52083333333333304</c:v>
                </c:pt>
                <c:pt idx="751">
                  <c:v>0.52152777777777803</c:v>
                </c:pt>
                <c:pt idx="752">
                  <c:v>0.52222222222222203</c:v>
                </c:pt>
                <c:pt idx="753">
                  <c:v>0.52291666666666703</c:v>
                </c:pt>
                <c:pt idx="754">
                  <c:v>0.52361111111111103</c:v>
                </c:pt>
                <c:pt idx="755">
                  <c:v>0.52430555555555602</c:v>
                </c:pt>
                <c:pt idx="756">
                  <c:v>0.52500000000000002</c:v>
                </c:pt>
                <c:pt idx="757">
                  <c:v>0.52569444444444402</c:v>
                </c:pt>
                <c:pt idx="758">
                  <c:v>0.52638888888888902</c:v>
                </c:pt>
                <c:pt idx="759">
                  <c:v>0.52708333333333302</c:v>
                </c:pt>
                <c:pt idx="760">
                  <c:v>0.52777777777777801</c:v>
                </c:pt>
                <c:pt idx="761">
                  <c:v>0.52847222222222201</c:v>
                </c:pt>
                <c:pt idx="762">
                  <c:v>0.52916666666666701</c:v>
                </c:pt>
                <c:pt idx="763">
                  <c:v>0.52986111111111101</c:v>
                </c:pt>
                <c:pt idx="764">
                  <c:v>0.530555555555556</c:v>
                </c:pt>
                <c:pt idx="765">
                  <c:v>0.53125</c:v>
                </c:pt>
                <c:pt idx="766">
                  <c:v>0.531944444444444</c:v>
                </c:pt>
                <c:pt idx="767">
                  <c:v>0.53263888888888899</c:v>
                </c:pt>
                <c:pt idx="768">
                  <c:v>0.53333333333333299</c:v>
                </c:pt>
                <c:pt idx="769">
                  <c:v>0.53402777777777799</c:v>
                </c:pt>
                <c:pt idx="770">
                  <c:v>0.53472222222222199</c:v>
                </c:pt>
                <c:pt idx="771">
                  <c:v>0.53541666666666698</c:v>
                </c:pt>
                <c:pt idx="772">
                  <c:v>0.53611111111111098</c:v>
                </c:pt>
                <c:pt idx="773">
                  <c:v>0.53680555555555598</c:v>
                </c:pt>
                <c:pt idx="774">
                  <c:v>0.53749999999999998</c:v>
                </c:pt>
                <c:pt idx="775">
                  <c:v>0.53819444444444398</c:v>
                </c:pt>
                <c:pt idx="776">
                  <c:v>0.53888888888888897</c:v>
                </c:pt>
                <c:pt idx="777">
                  <c:v>0.53958333333333297</c:v>
                </c:pt>
                <c:pt idx="778">
                  <c:v>0.54027777777777797</c:v>
                </c:pt>
                <c:pt idx="779">
                  <c:v>0.54097222222222197</c:v>
                </c:pt>
                <c:pt idx="780">
                  <c:v>0.54166666666666696</c:v>
                </c:pt>
                <c:pt idx="781">
                  <c:v>0.54236111111111096</c:v>
                </c:pt>
                <c:pt idx="782">
                  <c:v>0.54305555555555596</c:v>
                </c:pt>
                <c:pt idx="783">
                  <c:v>0.54374999999999996</c:v>
                </c:pt>
                <c:pt idx="784">
                  <c:v>0.54444444444444495</c:v>
                </c:pt>
                <c:pt idx="785">
                  <c:v>0.54513888888888895</c:v>
                </c:pt>
                <c:pt idx="786">
                  <c:v>0.54583333333333295</c:v>
                </c:pt>
                <c:pt idx="787">
                  <c:v>0.54652777777777795</c:v>
                </c:pt>
                <c:pt idx="788">
                  <c:v>0.54722222222222205</c:v>
                </c:pt>
                <c:pt idx="789">
                  <c:v>0.54791666666666705</c:v>
                </c:pt>
                <c:pt idx="790">
                  <c:v>0.54861111111111105</c:v>
                </c:pt>
                <c:pt idx="791">
                  <c:v>0.54930555555555605</c:v>
                </c:pt>
                <c:pt idx="792">
                  <c:v>0.55000000000000004</c:v>
                </c:pt>
                <c:pt idx="793">
                  <c:v>0.55069444444444404</c:v>
                </c:pt>
                <c:pt idx="794">
                  <c:v>0.55138888888888904</c:v>
                </c:pt>
                <c:pt idx="795">
                  <c:v>0.55208333333333304</c:v>
                </c:pt>
                <c:pt idx="796">
                  <c:v>0.55277777777777803</c:v>
                </c:pt>
                <c:pt idx="797">
                  <c:v>0.55347222222222203</c:v>
                </c:pt>
                <c:pt idx="798">
                  <c:v>0.55416666666666703</c:v>
                </c:pt>
                <c:pt idx="799">
                  <c:v>0.55486111111111103</c:v>
                </c:pt>
                <c:pt idx="800">
                  <c:v>0.55555555555555602</c:v>
                </c:pt>
                <c:pt idx="801">
                  <c:v>0.55625000000000002</c:v>
                </c:pt>
                <c:pt idx="802">
                  <c:v>0.55694444444444402</c:v>
                </c:pt>
                <c:pt idx="803">
                  <c:v>0.55763888888888902</c:v>
                </c:pt>
                <c:pt idx="804">
                  <c:v>0.55833333333333302</c:v>
                </c:pt>
                <c:pt idx="805">
                  <c:v>0.55902777777777801</c:v>
                </c:pt>
                <c:pt idx="806">
                  <c:v>0.55972222222222201</c:v>
                </c:pt>
                <c:pt idx="807">
                  <c:v>0.56041666666666701</c:v>
                </c:pt>
                <c:pt idx="808">
                  <c:v>0.56111111111111101</c:v>
                </c:pt>
                <c:pt idx="809">
                  <c:v>0.561805555555556</c:v>
                </c:pt>
                <c:pt idx="810">
                  <c:v>0.5625</c:v>
                </c:pt>
                <c:pt idx="811">
                  <c:v>0.563194444444444</c:v>
                </c:pt>
                <c:pt idx="812">
                  <c:v>0.56388888888888899</c:v>
                </c:pt>
                <c:pt idx="813">
                  <c:v>0.56458333333333299</c:v>
                </c:pt>
                <c:pt idx="814">
                  <c:v>0.56527777777777799</c:v>
                </c:pt>
                <c:pt idx="815">
                  <c:v>0.56597222222222199</c:v>
                </c:pt>
                <c:pt idx="816">
                  <c:v>0.56666666666666698</c:v>
                </c:pt>
                <c:pt idx="817">
                  <c:v>0.56736111111111098</c:v>
                </c:pt>
                <c:pt idx="818">
                  <c:v>0.56805555555555598</c:v>
                </c:pt>
                <c:pt idx="819">
                  <c:v>0.56874999999999998</c:v>
                </c:pt>
                <c:pt idx="820">
                  <c:v>0.56944444444444398</c:v>
                </c:pt>
                <c:pt idx="821">
                  <c:v>0.57013888888888897</c:v>
                </c:pt>
                <c:pt idx="822">
                  <c:v>0.57083333333333297</c:v>
                </c:pt>
                <c:pt idx="823">
                  <c:v>0.57152777777777797</c:v>
                </c:pt>
                <c:pt idx="824">
                  <c:v>0.57222222222222197</c:v>
                </c:pt>
                <c:pt idx="825">
                  <c:v>0.57291666666666696</c:v>
                </c:pt>
                <c:pt idx="826">
                  <c:v>0.57361111111111096</c:v>
                </c:pt>
                <c:pt idx="827">
                  <c:v>0.57430555555555596</c:v>
                </c:pt>
                <c:pt idx="828">
                  <c:v>0.57499999999999996</c:v>
                </c:pt>
                <c:pt idx="829">
                  <c:v>0.57569444444444495</c:v>
                </c:pt>
                <c:pt idx="830">
                  <c:v>0.57638888888888895</c:v>
                </c:pt>
                <c:pt idx="831">
                  <c:v>0.57708333333333295</c:v>
                </c:pt>
                <c:pt idx="832">
                  <c:v>0.57777777777777795</c:v>
                </c:pt>
                <c:pt idx="833">
                  <c:v>0.57847222222222205</c:v>
                </c:pt>
                <c:pt idx="834">
                  <c:v>0.57916666666666705</c:v>
                </c:pt>
                <c:pt idx="835">
                  <c:v>0.57986111111111105</c:v>
                </c:pt>
                <c:pt idx="836">
                  <c:v>0.58055555555555605</c:v>
                </c:pt>
                <c:pt idx="837">
                  <c:v>0.58125000000000004</c:v>
                </c:pt>
                <c:pt idx="838">
                  <c:v>0.58194444444444404</c:v>
                </c:pt>
                <c:pt idx="839">
                  <c:v>0.58263888888888904</c:v>
                </c:pt>
                <c:pt idx="840">
                  <c:v>0.58333333333333304</c:v>
                </c:pt>
                <c:pt idx="841">
                  <c:v>0.58402777777777803</c:v>
                </c:pt>
                <c:pt idx="842">
                  <c:v>0.58472222222222203</c:v>
                </c:pt>
                <c:pt idx="843">
                  <c:v>0.58541666666666703</c:v>
                </c:pt>
                <c:pt idx="844">
                  <c:v>0.58611111111111103</c:v>
                </c:pt>
                <c:pt idx="845">
                  <c:v>0.58680555555555602</c:v>
                </c:pt>
                <c:pt idx="846">
                  <c:v>0.58750000000000002</c:v>
                </c:pt>
                <c:pt idx="847">
                  <c:v>0.58819444444444402</c:v>
                </c:pt>
                <c:pt idx="848">
                  <c:v>0.58888888888888902</c:v>
                </c:pt>
                <c:pt idx="849">
                  <c:v>0.58958333333333302</c:v>
                </c:pt>
                <c:pt idx="850">
                  <c:v>0.59027777777777801</c:v>
                </c:pt>
                <c:pt idx="851">
                  <c:v>0.59097222222222201</c:v>
                </c:pt>
                <c:pt idx="852">
                  <c:v>0.59166666666666701</c:v>
                </c:pt>
                <c:pt idx="853">
                  <c:v>0.59236111111111101</c:v>
                </c:pt>
                <c:pt idx="854">
                  <c:v>0.593055555555556</c:v>
                </c:pt>
                <c:pt idx="855">
                  <c:v>0.59375</c:v>
                </c:pt>
                <c:pt idx="856">
                  <c:v>0.594444444444444</c:v>
                </c:pt>
                <c:pt idx="857">
                  <c:v>0.59513888888888899</c:v>
                </c:pt>
                <c:pt idx="858">
                  <c:v>0.59583333333333299</c:v>
                </c:pt>
                <c:pt idx="859">
                  <c:v>0.59652777777777799</c:v>
                </c:pt>
                <c:pt idx="860">
                  <c:v>0.59722222222222199</c:v>
                </c:pt>
                <c:pt idx="861">
                  <c:v>0.59791666666666698</c:v>
                </c:pt>
                <c:pt idx="862">
                  <c:v>0.59861111111111098</c:v>
                </c:pt>
                <c:pt idx="863">
                  <c:v>0.59930555555555598</c:v>
                </c:pt>
                <c:pt idx="864">
                  <c:v>0.6</c:v>
                </c:pt>
                <c:pt idx="865">
                  <c:v>0.60069444444444398</c:v>
                </c:pt>
                <c:pt idx="866">
                  <c:v>0.60138888888888897</c:v>
                </c:pt>
                <c:pt idx="867">
                  <c:v>0.60208333333333297</c:v>
                </c:pt>
                <c:pt idx="868">
                  <c:v>0.60277777777777797</c:v>
                </c:pt>
                <c:pt idx="869">
                  <c:v>0.60347222222222197</c:v>
                </c:pt>
                <c:pt idx="870">
                  <c:v>0.60416666666666696</c:v>
                </c:pt>
                <c:pt idx="871">
                  <c:v>0.60486111111111096</c:v>
                </c:pt>
                <c:pt idx="872">
                  <c:v>0.60555555555555596</c:v>
                </c:pt>
                <c:pt idx="873">
                  <c:v>0.60624999999999996</c:v>
                </c:pt>
                <c:pt idx="874">
                  <c:v>0.60694444444444495</c:v>
                </c:pt>
                <c:pt idx="875">
                  <c:v>0.60763888888888895</c:v>
                </c:pt>
                <c:pt idx="876">
                  <c:v>0.60833333333333295</c:v>
                </c:pt>
                <c:pt idx="877">
                  <c:v>0.60902777777777795</c:v>
                </c:pt>
                <c:pt idx="878">
                  <c:v>0.60972222222222205</c:v>
                </c:pt>
                <c:pt idx="879">
                  <c:v>0.61041666666666705</c:v>
                </c:pt>
                <c:pt idx="880">
                  <c:v>0.61111111111111105</c:v>
                </c:pt>
                <c:pt idx="881">
                  <c:v>0.61180555555555605</c:v>
                </c:pt>
                <c:pt idx="882">
                  <c:v>0.61250000000000004</c:v>
                </c:pt>
                <c:pt idx="883">
                  <c:v>0.61319444444444404</c:v>
                </c:pt>
                <c:pt idx="884">
                  <c:v>0.61388888888888904</c:v>
                </c:pt>
                <c:pt idx="885">
                  <c:v>0.61458333333333304</c:v>
                </c:pt>
                <c:pt idx="886">
                  <c:v>0.61527777777777803</c:v>
                </c:pt>
                <c:pt idx="887">
                  <c:v>0.61597222222222203</c:v>
                </c:pt>
                <c:pt idx="888">
                  <c:v>0.61666666666666703</c:v>
                </c:pt>
                <c:pt idx="889">
                  <c:v>0.61736111111111103</c:v>
                </c:pt>
                <c:pt idx="890">
                  <c:v>0.61805555555555602</c:v>
                </c:pt>
                <c:pt idx="891">
                  <c:v>0.61875000000000002</c:v>
                </c:pt>
                <c:pt idx="892">
                  <c:v>0.61944444444444402</c:v>
                </c:pt>
                <c:pt idx="893">
                  <c:v>0.62013888888888902</c:v>
                </c:pt>
                <c:pt idx="894">
                  <c:v>0.62083333333333302</c:v>
                </c:pt>
                <c:pt idx="895">
                  <c:v>0.62152777777777801</c:v>
                </c:pt>
                <c:pt idx="896">
                  <c:v>0.62222222222222201</c:v>
                </c:pt>
                <c:pt idx="897">
                  <c:v>0.62291666666666701</c:v>
                </c:pt>
                <c:pt idx="898">
                  <c:v>0.62361111111111101</c:v>
                </c:pt>
                <c:pt idx="899">
                  <c:v>0.624305555555556</c:v>
                </c:pt>
                <c:pt idx="900">
                  <c:v>0.625</c:v>
                </c:pt>
                <c:pt idx="901">
                  <c:v>0.625694444444444</c:v>
                </c:pt>
                <c:pt idx="902">
                  <c:v>0.62638888888888899</c:v>
                </c:pt>
                <c:pt idx="903">
                  <c:v>0.62708333333333299</c:v>
                </c:pt>
                <c:pt idx="904">
                  <c:v>0.62777777777777799</c:v>
                </c:pt>
                <c:pt idx="905">
                  <c:v>0.62847222222222199</c:v>
                </c:pt>
                <c:pt idx="906">
                  <c:v>0.62916666666666698</c:v>
                </c:pt>
                <c:pt idx="907">
                  <c:v>0.62986111111111098</c:v>
                </c:pt>
                <c:pt idx="908">
                  <c:v>0.63055555555555598</c:v>
                </c:pt>
                <c:pt idx="909">
                  <c:v>0.63124999999999998</c:v>
                </c:pt>
                <c:pt idx="910">
                  <c:v>0.63194444444444398</c:v>
                </c:pt>
                <c:pt idx="911">
                  <c:v>0.63263888888888897</c:v>
                </c:pt>
                <c:pt idx="912">
                  <c:v>0.63333333333333297</c:v>
                </c:pt>
                <c:pt idx="913">
                  <c:v>0.63402777777777797</c:v>
                </c:pt>
                <c:pt idx="914">
                  <c:v>0.63472222222222197</c:v>
                </c:pt>
                <c:pt idx="915">
                  <c:v>0.63541666666666696</c:v>
                </c:pt>
                <c:pt idx="916">
                  <c:v>0.63611111111111096</c:v>
                </c:pt>
                <c:pt idx="917">
                  <c:v>0.63680555555555596</c:v>
                </c:pt>
                <c:pt idx="918">
                  <c:v>0.63749999999999996</c:v>
                </c:pt>
                <c:pt idx="919">
                  <c:v>0.63819444444444495</c:v>
                </c:pt>
                <c:pt idx="920">
                  <c:v>0.63888888888888895</c:v>
                </c:pt>
                <c:pt idx="921">
                  <c:v>0.63958333333333295</c:v>
                </c:pt>
                <c:pt idx="922">
                  <c:v>0.64027777777777795</c:v>
                </c:pt>
                <c:pt idx="923">
                  <c:v>0.64097222222222205</c:v>
                </c:pt>
                <c:pt idx="924">
                  <c:v>0.64166666666666705</c:v>
                </c:pt>
                <c:pt idx="925">
                  <c:v>0.64236111111111105</c:v>
                </c:pt>
                <c:pt idx="926">
                  <c:v>0.64305555555555605</c:v>
                </c:pt>
                <c:pt idx="927">
                  <c:v>0.64375000000000004</c:v>
                </c:pt>
                <c:pt idx="928">
                  <c:v>0.64444444444444404</c:v>
                </c:pt>
                <c:pt idx="929">
                  <c:v>0.64513888888888904</c:v>
                </c:pt>
                <c:pt idx="930">
                  <c:v>0.64583333333333304</c:v>
                </c:pt>
                <c:pt idx="931">
                  <c:v>0.64652777777777803</c:v>
                </c:pt>
                <c:pt idx="932">
                  <c:v>0.64722222222222203</c:v>
                </c:pt>
                <c:pt idx="933">
                  <c:v>0.64791666666666703</c:v>
                </c:pt>
                <c:pt idx="934">
                  <c:v>0.64861111111111103</c:v>
                </c:pt>
                <c:pt idx="935">
                  <c:v>0.64930555555555602</c:v>
                </c:pt>
                <c:pt idx="936">
                  <c:v>0.65</c:v>
                </c:pt>
                <c:pt idx="937">
                  <c:v>0.65069444444444402</c:v>
                </c:pt>
                <c:pt idx="938">
                  <c:v>0.65138888888888902</c:v>
                </c:pt>
                <c:pt idx="939">
                  <c:v>0.65208333333333302</c:v>
                </c:pt>
                <c:pt idx="940">
                  <c:v>0.65277777777777801</c:v>
                </c:pt>
                <c:pt idx="941">
                  <c:v>0.65347222222222201</c:v>
                </c:pt>
                <c:pt idx="942">
                  <c:v>0.65416666666666701</c:v>
                </c:pt>
                <c:pt idx="943">
                  <c:v>0.65486111111111101</c:v>
                </c:pt>
                <c:pt idx="944">
                  <c:v>0.655555555555556</c:v>
                </c:pt>
                <c:pt idx="945">
                  <c:v>0.65625</c:v>
                </c:pt>
                <c:pt idx="946">
                  <c:v>0.656944444444444</c:v>
                </c:pt>
                <c:pt idx="947">
                  <c:v>0.65763888888888899</c:v>
                </c:pt>
                <c:pt idx="948">
                  <c:v>0.65833333333333299</c:v>
                </c:pt>
                <c:pt idx="949">
                  <c:v>0.65902777777777799</c:v>
                </c:pt>
                <c:pt idx="950">
                  <c:v>0.65972222222222199</c:v>
                </c:pt>
                <c:pt idx="951">
                  <c:v>0.66041666666666698</c:v>
                </c:pt>
                <c:pt idx="952">
                  <c:v>0.66111111111111098</c:v>
                </c:pt>
                <c:pt idx="953">
                  <c:v>0.66180555555555598</c:v>
                </c:pt>
                <c:pt idx="954">
                  <c:v>0.66249999999999998</c:v>
                </c:pt>
                <c:pt idx="955">
                  <c:v>0.66319444444444398</c:v>
                </c:pt>
                <c:pt idx="956">
                  <c:v>0.66388888888888897</c:v>
                </c:pt>
                <c:pt idx="957">
                  <c:v>0.66458333333333297</c:v>
                </c:pt>
                <c:pt idx="958">
                  <c:v>0.66527777777777797</c:v>
                </c:pt>
                <c:pt idx="959">
                  <c:v>0.66597222222222197</c:v>
                </c:pt>
                <c:pt idx="960">
                  <c:v>0.66666666666666696</c:v>
                </c:pt>
                <c:pt idx="961">
                  <c:v>0.66736111111111096</c:v>
                </c:pt>
                <c:pt idx="962">
                  <c:v>0.66805555555555596</c:v>
                </c:pt>
                <c:pt idx="963">
                  <c:v>0.66874999999999996</c:v>
                </c:pt>
                <c:pt idx="964">
                  <c:v>0.66944444444444495</c:v>
                </c:pt>
                <c:pt idx="965">
                  <c:v>0.67013888888888895</c:v>
                </c:pt>
                <c:pt idx="966">
                  <c:v>0.67083333333333295</c:v>
                </c:pt>
                <c:pt idx="967">
                  <c:v>0.67152777777777795</c:v>
                </c:pt>
                <c:pt idx="968">
                  <c:v>0.67222222222222205</c:v>
                </c:pt>
                <c:pt idx="969">
                  <c:v>0.67291666666666705</c:v>
                </c:pt>
                <c:pt idx="970">
                  <c:v>0.67361111111111105</c:v>
                </c:pt>
                <c:pt idx="971">
                  <c:v>0.67430555555555605</c:v>
                </c:pt>
                <c:pt idx="972">
                  <c:v>0.67500000000000004</c:v>
                </c:pt>
                <c:pt idx="973">
                  <c:v>0.67569444444444404</c:v>
                </c:pt>
                <c:pt idx="974">
                  <c:v>0.67638888888888904</c:v>
                </c:pt>
                <c:pt idx="975">
                  <c:v>0.67708333333333304</c:v>
                </c:pt>
                <c:pt idx="976">
                  <c:v>0.67777777777777803</c:v>
                </c:pt>
                <c:pt idx="977">
                  <c:v>0.67847222222222203</c:v>
                </c:pt>
                <c:pt idx="978">
                  <c:v>0.67916666666666703</c:v>
                </c:pt>
                <c:pt idx="979">
                  <c:v>0.67986111111111103</c:v>
                </c:pt>
                <c:pt idx="980">
                  <c:v>0.68055555555555602</c:v>
                </c:pt>
                <c:pt idx="981">
                  <c:v>0.68125000000000002</c:v>
                </c:pt>
                <c:pt idx="982">
                  <c:v>0.68194444444444402</c:v>
                </c:pt>
                <c:pt idx="983">
                  <c:v>0.68263888888888902</c:v>
                </c:pt>
                <c:pt idx="984">
                  <c:v>0.68333333333333302</c:v>
                </c:pt>
                <c:pt idx="985">
                  <c:v>0.68402777777777801</c:v>
                </c:pt>
                <c:pt idx="986">
                  <c:v>0.68472222222222201</c:v>
                </c:pt>
                <c:pt idx="987">
                  <c:v>0.68541666666666701</c:v>
                </c:pt>
                <c:pt idx="988">
                  <c:v>0.68611111111111101</c:v>
                </c:pt>
                <c:pt idx="989">
                  <c:v>0.686805555555556</c:v>
                </c:pt>
                <c:pt idx="990">
                  <c:v>0.6875</c:v>
                </c:pt>
                <c:pt idx="991">
                  <c:v>0.688194444444444</c:v>
                </c:pt>
                <c:pt idx="992">
                  <c:v>0.68888888888888899</c:v>
                </c:pt>
                <c:pt idx="993">
                  <c:v>0.68958333333333299</c:v>
                </c:pt>
                <c:pt idx="994">
                  <c:v>0.69027777777777799</c:v>
                </c:pt>
                <c:pt idx="995">
                  <c:v>0.69097222222222199</c:v>
                </c:pt>
                <c:pt idx="996">
                  <c:v>0.69166666666666698</c:v>
                </c:pt>
                <c:pt idx="997">
                  <c:v>0.69236111111111098</c:v>
                </c:pt>
                <c:pt idx="998">
                  <c:v>0.69305555555555598</c:v>
                </c:pt>
                <c:pt idx="999">
                  <c:v>0.69374999999999998</c:v>
                </c:pt>
                <c:pt idx="1000">
                  <c:v>0.69444444444444398</c:v>
                </c:pt>
                <c:pt idx="1001">
                  <c:v>0.69513888888888897</c:v>
                </c:pt>
                <c:pt idx="1002">
                  <c:v>0.69583333333333297</c:v>
                </c:pt>
                <c:pt idx="1003">
                  <c:v>0.69652777777777797</c:v>
                </c:pt>
                <c:pt idx="1004">
                  <c:v>0.69722222222222197</c:v>
                </c:pt>
                <c:pt idx="1005">
                  <c:v>0.69791666666666696</c:v>
                </c:pt>
                <c:pt idx="1006">
                  <c:v>0.69861111111111096</c:v>
                </c:pt>
                <c:pt idx="1007">
                  <c:v>0.69930555555555596</c:v>
                </c:pt>
                <c:pt idx="1008">
                  <c:v>0.7</c:v>
                </c:pt>
                <c:pt idx="1009">
                  <c:v>0.70069444444444495</c:v>
                </c:pt>
                <c:pt idx="1010">
                  <c:v>0.70138888888888895</c:v>
                </c:pt>
                <c:pt idx="1011">
                  <c:v>0.70208333333333295</c:v>
                </c:pt>
                <c:pt idx="1012">
                  <c:v>0.70277777777777795</c:v>
                </c:pt>
                <c:pt idx="1013">
                  <c:v>0.70347222222222205</c:v>
                </c:pt>
                <c:pt idx="1014">
                  <c:v>0.70416666666666705</c:v>
                </c:pt>
                <c:pt idx="1015">
                  <c:v>0.70486111111111105</c:v>
                </c:pt>
                <c:pt idx="1016">
                  <c:v>0.70555555555555605</c:v>
                </c:pt>
                <c:pt idx="1017">
                  <c:v>0.70625000000000004</c:v>
                </c:pt>
                <c:pt idx="1018">
                  <c:v>0.70694444444444404</c:v>
                </c:pt>
                <c:pt idx="1019">
                  <c:v>0.70763888888888904</c:v>
                </c:pt>
                <c:pt idx="1020">
                  <c:v>0.70833333333333304</c:v>
                </c:pt>
                <c:pt idx="1021">
                  <c:v>0.70902777777777803</c:v>
                </c:pt>
                <c:pt idx="1022">
                  <c:v>0.70972222222222203</c:v>
                </c:pt>
                <c:pt idx="1023">
                  <c:v>0.71041666666666703</c:v>
                </c:pt>
                <c:pt idx="1024">
                  <c:v>0.71111111111111103</c:v>
                </c:pt>
                <c:pt idx="1025">
                  <c:v>0.71180555555555602</c:v>
                </c:pt>
                <c:pt idx="1026">
                  <c:v>0.71250000000000002</c:v>
                </c:pt>
                <c:pt idx="1027">
                  <c:v>0.71319444444444402</c:v>
                </c:pt>
                <c:pt idx="1028">
                  <c:v>0.71388888888888902</c:v>
                </c:pt>
                <c:pt idx="1029">
                  <c:v>0.71458333333333302</c:v>
                </c:pt>
                <c:pt idx="1030">
                  <c:v>0.71527777777777801</c:v>
                </c:pt>
                <c:pt idx="1031">
                  <c:v>0.71597222222222201</c:v>
                </c:pt>
                <c:pt idx="1032">
                  <c:v>0.71666666666666701</c:v>
                </c:pt>
                <c:pt idx="1033">
                  <c:v>0.71736111111111101</c:v>
                </c:pt>
                <c:pt idx="1034">
                  <c:v>0.718055555555556</c:v>
                </c:pt>
                <c:pt idx="1035">
                  <c:v>0.71875</c:v>
                </c:pt>
                <c:pt idx="1036">
                  <c:v>0.719444444444444</c:v>
                </c:pt>
                <c:pt idx="1037">
                  <c:v>0.72013888888888899</c:v>
                </c:pt>
                <c:pt idx="1038">
                  <c:v>0.72083333333333299</c:v>
                </c:pt>
                <c:pt idx="1039">
                  <c:v>0.72152777777777799</c:v>
                </c:pt>
                <c:pt idx="1040">
                  <c:v>0.72222222222222199</c:v>
                </c:pt>
                <c:pt idx="1041">
                  <c:v>0.72291666666666698</c:v>
                </c:pt>
                <c:pt idx="1042">
                  <c:v>0.72361111111111098</c:v>
                </c:pt>
                <c:pt idx="1043">
                  <c:v>0.72430555555555598</c:v>
                </c:pt>
                <c:pt idx="1044">
                  <c:v>0.72499999999999998</c:v>
                </c:pt>
                <c:pt idx="1045">
                  <c:v>0.72569444444444398</c:v>
                </c:pt>
                <c:pt idx="1046">
                  <c:v>0.72638888888888897</c:v>
                </c:pt>
                <c:pt idx="1047">
                  <c:v>0.72708333333333297</c:v>
                </c:pt>
                <c:pt idx="1048">
                  <c:v>0.72777777777777797</c:v>
                </c:pt>
                <c:pt idx="1049">
                  <c:v>0.72847222222222197</c:v>
                </c:pt>
                <c:pt idx="1050">
                  <c:v>0.72916666666666696</c:v>
                </c:pt>
                <c:pt idx="1051">
                  <c:v>0.72986111111111096</c:v>
                </c:pt>
                <c:pt idx="1052">
                  <c:v>0.73055555555555596</c:v>
                </c:pt>
                <c:pt idx="1053">
                  <c:v>0.73124999999999996</c:v>
                </c:pt>
                <c:pt idx="1054">
                  <c:v>0.73194444444444495</c:v>
                </c:pt>
                <c:pt idx="1055">
                  <c:v>0.73263888888888895</c:v>
                </c:pt>
                <c:pt idx="1056">
                  <c:v>0.73333333333333295</c:v>
                </c:pt>
                <c:pt idx="1057">
                  <c:v>0.73402777777777795</c:v>
                </c:pt>
                <c:pt idx="1058">
                  <c:v>0.73472222222222205</c:v>
                </c:pt>
                <c:pt idx="1059">
                  <c:v>0.73541666666666705</c:v>
                </c:pt>
                <c:pt idx="1060">
                  <c:v>0.73611111111111105</c:v>
                </c:pt>
                <c:pt idx="1061">
                  <c:v>0.73680555555555605</c:v>
                </c:pt>
                <c:pt idx="1062">
                  <c:v>0.73750000000000004</c:v>
                </c:pt>
                <c:pt idx="1063">
                  <c:v>0.73819444444444404</c:v>
                </c:pt>
                <c:pt idx="1064">
                  <c:v>0.73888888888888904</c:v>
                </c:pt>
                <c:pt idx="1065">
                  <c:v>0.73958333333333304</c:v>
                </c:pt>
                <c:pt idx="1066">
                  <c:v>0.74027777777777803</c:v>
                </c:pt>
                <c:pt idx="1067">
                  <c:v>0.74097222222222203</c:v>
                </c:pt>
                <c:pt idx="1068">
                  <c:v>0.74166666666666703</c:v>
                </c:pt>
                <c:pt idx="1069">
                  <c:v>0.74236111111111103</c:v>
                </c:pt>
                <c:pt idx="1070">
                  <c:v>0.74305555555555602</c:v>
                </c:pt>
                <c:pt idx="1071">
                  <c:v>0.74375000000000002</c:v>
                </c:pt>
                <c:pt idx="1072">
                  <c:v>0.74444444444444402</c:v>
                </c:pt>
                <c:pt idx="1073">
                  <c:v>0.74513888888888902</c:v>
                </c:pt>
                <c:pt idx="1074">
                  <c:v>0.74583333333333302</c:v>
                </c:pt>
                <c:pt idx="1075">
                  <c:v>0.74652777777777801</c:v>
                </c:pt>
                <c:pt idx="1076">
                  <c:v>0.74722222222222201</c:v>
                </c:pt>
                <c:pt idx="1077">
                  <c:v>0.74791666666666701</c:v>
                </c:pt>
                <c:pt idx="1078">
                  <c:v>0.74861111111111101</c:v>
                </c:pt>
                <c:pt idx="1079">
                  <c:v>0.749305555555556</c:v>
                </c:pt>
                <c:pt idx="1080">
                  <c:v>0.75</c:v>
                </c:pt>
                <c:pt idx="1081">
                  <c:v>0.750694444444444</c:v>
                </c:pt>
                <c:pt idx="1082">
                  <c:v>0.75138888888888899</c:v>
                </c:pt>
                <c:pt idx="1083">
                  <c:v>0.75208333333333299</c:v>
                </c:pt>
                <c:pt idx="1084">
                  <c:v>0.75277777777777799</c:v>
                </c:pt>
                <c:pt idx="1085">
                  <c:v>0.75347222222222199</c:v>
                </c:pt>
                <c:pt idx="1086">
                  <c:v>0.75416666666666698</c:v>
                </c:pt>
                <c:pt idx="1087">
                  <c:v>0.75486111111111098</c:v>
                </c:pt>
                <c:pt idx="1088">
                  <c:v>0.75555555555555598</c:v>
                </c:pt>
                <c:pt idx="1089">
                  <c:v>0.75624999999999998</c:v>
                </c:pt>
                <c:pt idx="1090">
                  <c:v>0.75694444444444398</c:v>
                </c:pt>
                <c:pt idx="1091">
                  <c:v>0.75763888888888897</c:v>
                </c:pt>
                <c:pt idx="1092">
                  <c:v>0.75833333333333297</c:v>
                </c:pt>
                <c:pt idx="1093">
                  <c:v>0.75902777777777797</c:v>
                </c:pt>
                <c:pt idx="1094">
                  <c:v>0.75972222222222197</c:v>
                </c:pt>
                <c:pt idx="1095">
                  <c:v>0.76041666666666696</c:v>
                </c:pt>
                <c:pt idx="1096">
                  <c:v>0.76111111111111096</c:v>
                </c:pt>
                <c:pt idx="1097">
                  <c:v>0.76180555555555596</c:v>
                </c:pt>
                <c:pt idx="1098">
                  <c:v>0.76249999999999996</c:v>
                </c:pt>
                <c:pt idx="1099">
                  <c:v>0.76319444444444495</c:v>
                </c:pt>
                <c:pt idx="1100">
                  <c:v>0.76388888888888895</c:v>
                </c:pt>
                <c:pt idx="1101">
                  <c:v>0.76458333333333295</c:v>
                </c:pt>
                <c:pt idx="1102">
                  <c:v>0.76527777777777795</c:v>
                </c:pt>
                <c:pt idx="1103">
                  <c:v>0.76597222222222205</c:v>
                </c:pt>
                <c:pt idx="1104">
                  <c:v>0.76666666666666705</c:v>
                </c:pt>
                <c:pt idx="1105">
                  <c:v>0.76736111111111105</c:v>
                </c:pt>
                <c:pt idx="1106">
                  <c:v>0.76805555555555605</c:v>
                </c:pt>
                <c:pt idx="1107">
                  <c:v>0.76875000000000004</c:v>
                </c:pt>
                <c:pt idx="1108">
                  <c:v>0.76944444444444404</c:v>
                </c:pt>
                <c:pt idx="1109">
                  <c:v>0.77013888888888904</c:v>
                </c:pt>
                <c:pt idx="1110">
                  <c:v>0.77083333333333304</c:v>
                </c:pt>
                <c:pt idx="1111">
                  <c:v>0.77152777777777803</c:v>
                </c:pt>
                <c:pt idx="1112">
                  <c:v>0.77222222222222203</c:v>
                </c:pt>
                <c:pt idx="1113">
                  <c:v>0.77291666666666703</c:v>
                </c:pt>
                <c:pt idx="1114">
                  <c:v>0.77361111111111103</c:v>
                </c:pt>
                <c:pt idx="1115">
                  <c:v>0.77430555555555602</c:v>
                </c:pt>
                <c:pt idx="1116">
                  <c:v>0.77500000000000002</c:v>
                </c:pt>
                <c:pt idx="1117">
                  <c:v>0.77569444444444402</c:v>
                </c:pt>
                <c:pt idx="1118">
                  <c:v>0.77638888888888902</c:v>
                </c:pt>
                <c:pt idx="1119">
                  <c:v>0.77708333333333302</c:v>
                </c:pt>
                <c:pt idx="1120">
                  <c:v>0.77777777777777801</c:v>
                </c:pt>
                <c:pt idx="1121">
                  <c:v>0.77847222222222201</c:v>
                </c:pt>
                <c:pt idx="1122">
                  <c:v>0.77916666666666701</c:v>
                </c:pt>
                <c:pt idx="1123">
                  <c:v>0.77986111111111101</c:v>
                </c:pt>
                <c:pt idx="1124">
                  <c:v>0.780555555555556</c:v>
                </c:pt>
                <c:pt idx="1125">
                  <c:v>0.78125</c:v>
                </c:pt>
                <c:pt idx="1126">
                  <c:v>0.781944444444444</c:v>
                </c:pt>
                <c:pt idx="1127">
                  <c:v>0.78263888888888899</c:v>
                </c:pt>
                <c:pt idx="1128">
                  <c:v>0.78333333333333299</c:v>
                </c:pt>
                <c:pt idx="1129">
                  <c:v>0.78402777777777799</c:v>
                </c:pt>
                <c:pt idx="1130">
                  <c:v>0.78472222222222199</c:v>
                </c:pt>
                <c:pt idx="1131">
                  <c:v>0.78541666666666698</c:v>
                </c:pt>
                <c:pt idx="1132">
                  <c:v>0.78611111111111098</c:v>
                </c:pt>
                <c:pt idx="1133">
                  <c:v>0.78680555555555598</c:v>
                </c:pt>
                <c:pt idx="1134">
                  <c:v>0.78749999999999998</c:v>
                </c:pt>
                <c:pt idx="1135">
                  <c:v>0.78819444444444398</c:v>
                </c:pt>
                <c:pt idx="1136">
                  <c:v>0.78888888888888897</c:v>
                </c:pt>
                <c:pt idx="1137">
                  <c:v>0.78958333333333297</c:v>
                </c:pt>
                <c:pt idx="1138">
                  <c:v>0.79027777777777797</c:v>
                </c:pt>
                <c:pt idx="1139">
                  <c:v>0.79097222222222197</c:v>
                </c:pt>
                <c:pt idx="1140">
                  <c:v>0.79166666666666696</c:v>
                </c:pt>
                <c:pt idx="1141">
                  <c:v>0.79236111111111096</c:v>
                </c:pt>
                <c:pt idx="1142">
                  <c:v>0.79305555555555596</c:v>
                </c:pt>
                <c:pt idx="1143">
                  <c:v>0.79374999999999996</c:v>
                </c:pt>
                <c:pt idx="1144">
                  <c:v>0.79444444444444495</c:v>
                </c:pt>
                <c:pt idx="1145">
                  <c:v>0.79513888888888895</c:v>
                </c:pt>
                <c:pt idx="1146">
                  <c:v>0.79583333333333295</c:v>
                </c:pt>
                <c:pt idx="1147">
                  <c:v>0.79652777777777795</c:v>
                </c:pt>
                <c:pt idx="1148">
                  <c:v>0.79722222222222205</c:v>
                </c:pt>
                <c:pt idx="1149">
                  <c:v>0.79791666666666705</c:v>
                </c:pt>
                <c:pt idx="1150">
                  <c:v>0.79861111111111105</c:v>
                </c:pt>
                <c:pt idx="1151">
                  <c:v>0.79930555555555605</c:v>
                </c:pt>
                <c:pt idx="1152">
                  <c:v>0.8</c:v>
                </c:pt>
                <c:pt idx="1153">
                  <c:v>0.80069444444444404</c:v>
                </c:pt>
                <c:pt idx="1154">
                  <c:v>0.80138888888888904</c:v>
                </c:pt>
                <c:pt idx="1155">
                  <c:v>0.80208333333333304</c:v>
                </c:pt>
                <c:pt idx="1156">
                  <c:v>0.80277777777777803</c:v>
                </c:pt>
                <c:pt idx="1157">
                  <c:v>0.80347222222222203</c:v>
                </c:pt>
                <c:pt idx="1158">
                  <c:v>0.80416666666666703</c:v>
                </c:pt>
                <c:pt idx="1159">
                  <c:v>0.80486111111111103</c:v>
                </c:pt>
                <c:pt idx="1160">
                  <c:v>0.80555555555555602</c:v>
                </c:pt>
                <c:pt idx="1161">
                  <c:v>0.80625000000000002</c:v>
                </c:pt>
                <c:pt idx="1162">
                  <c:v>0.80694444444444402</c:v>
                </c:pt>
                <c:pt idx="1163">
                  <c:v>0.80763888888888902</c:v>
                </c:pt>
                <c:pt idx="1164">
                  <c:v>0.80833333333333302</c:v>
                </c:pt>
                <c:pt idx="1165">
                  <c:v>0.80902777777777801</c:v>
                </c:pt>
                <c:pt idx="1166">
                  <c:v>0.80972222222222201</c:v>
                </c:pt>
                <c:pt idx="1167">
                  <c:v>0.81041666666666701</c:v>
                </c:pt>
                <c:pt idx="1168">
                  <c:v>0.81111111111111101</c:v>
                </c:pt>
                <c:pt idx="1169">
                  <c:v>0.811805555555556</c:v>
                </c:pt>
                <c:pt idx="1170">
                  <c:v>0.8125</c:v>
                </c:pt>
                <c:pt idx="1171">
                  <c:v>0.813194444444444</c:v>
                </c:pt>
                <c:pt idx="1172">
                  <c:v>0.81388888888888899</c:v>
                </c:pt>
                <c:pt idx="1173">
                  <c:v>0.81458333333333299</c:v>
                </c:pt>
                <c:pt idx="1174">
                  <c:v>0.81527777777777799</c:v>
                </c:pt>
                <c:pt idx="1175">
                  <c:v>0.81597222222222199</c:v>
                </c:pt>
                <c:pt idx="1176">
                  <c:v>0.81666666666666698</c:v>
                </c:pt>
                <c:pt idx="1177">
                  <c:v>0.81736111111111098</c:v>
                </c:pt>
                <c:pt idx="1178">
                  <c:v>0.81805555555555598</c:v>
                </c:pt>
                <c:pt idx="1179">
                  <c:v>0.81874999999999998</c:v>
                </c:pt>
                <c:pt idx="1180">
                  <c:v>0.81944444444444497</c:v>
                </c:pt>
                <c:pt idx="1181">
                  <c:v>0.82013888888888897</c:v>
                </c:pt>
                <c:pt idx="1182">
                  <c:v>0.82083333333333297</c:v>
                </c:pt>
                <c:pt idx="1183">
                  <c:v>0.82152777777777797</c:v>
                </c:pt>
                <c:pt idx="1184">
                  <c:v>0.82222222222222197</c:v>
                </c:pt>
                <c:pt idx="1185">
                  <c:v>0.82291666666666696</c:v>
                </c:pt>
                <c:pt idx="1186">
                  <c:v>0.82361111111111096</c:v>
                </c:pt>
                <c:pt idx="1187">
                  <c:v>0.82430555555555596</c:v>
                </c:pt>
                <c:pt idx="1188">
                  <c:v>0.82499999999999996</c:v>
                </c:pt>
                <c:pt idx="1189">
                  <c:v>0.82569444444444495</c:v>
                </c:pt>
                <c:pt idx="1190">
                  <c:v>0.82638888888888895</c:v>
                </c:pt>
                <c:pt idx="1191">
                  <c:v>0.82708333333333295</c:v>
                </c:pt>
                <c:pt idx="1192">
                  <c:v>0.82777777777777795</c:v>
                </c:pt>
                <c:pt idx="1193">
                  <c:v>0.82847222222222205</c:v>
                </c:pt>
                <c:pt idx="1194">
                  <c:v>0.82916666666666705</c:v>
                </c:pt>
                <c:pt idx="1195">
                  <c:v>0.82986111111111105</c:v>
                </c:pt>
                <c:pt idx="1196">
                  <c:v>0.83055555555555605</c:v>
                </c:pt>
                <c:pt idx="1197">
                  <c:v>0.83125000000000004</c:v>
                </c:pt>
                <c:pt idx="1198">
                  <c:v>0.83194444444444404</c:v>
                </c:pt>
                <c:pt idx="1199">
                  <c:v>0.83263888888888904</c:v>
                </c:pt>
                <c:pt idx="1200">
                  <c:v>0.83333333333333304</c:v>
                </c:pt>
                <c:pt idx="1201">
                  <c:v>0.83402777777777803</c:v>
                </c:pt>
                <c:pt idx="1202">
                  <c:v>0.83472222222222203</c:v>
                </c:pt>
                <c:pt idx="1203">
                  <c:v>0.83541666666666703</c:v>
                </c:pt>
                <c:pt idx="1204">
                  <c:v>0.83611111111111103</c:v>
                </c:pt>
                <c:pt idx="1205">
                  <c:v>0.83680555555555602</c:v>
                </c:pt>
                <c:pt idx="1206">
                  <c:v>0.83750000000000002</c:v>
                </c:pt>
                <c:pt idx="1207">
                  <c:v>0.83819444444444402</c:v>
                </c:pt>
                <c:pt idx="1208">
                  <c:v>0.83888888888888902</c:v>
                </c:pt>
                <c:pt idx="1209">
                  <c:v>0.83958333333333302</c:v>
                </c:pt>
                <c:pt idx="1210">
                  <c:v>0.84027777777777801</c:v>
                </c:pt>
                <c:pt idx="1211">
                  <c:v>0.84097222222222201</c:v>
                </c:pt>
                <c:pt idx="1212">
                  <c:v>0.84166666666666701</c:v>
                </c:pt>
                <c:pt idx="1213">
                  <c:v>0.84236111111111101</c:v>
                </c:pt>
                <c:pt idx="1214">
                  <c:v>0.843055555555556</c:v>
                </c:pt>
                <c:pt idx="1215">
                  <c:v>0.84375</c:v>
                </c:pt>
                <c:pt idx="1216">
                  <c:v>0.844444444444444</c:v>
                </c:pt>
                <c:pt idx="1217">
                  <c:v>0.84513888888888899</c:v>
                </c:pt>
                <c:pt idx="1218">
                  <c:v>0.84583333333333299</c:v>
                </c:pt>
                <c:pt idx="1219">
                  <c:v>0.84652777777777799</c:v>
                </c:pt>
                <c:pt idx="1220">
                  <c:v>0.84722222222222199</c:v>
                </c:pt>
                <c:pt idx="1221">
                  <c:v>0.84791666666666698</c:v>
                </c:pt>
                <c:pt idx="1222">
                  <c:v>0.84861111111111098</c:v>
                </c:pt>
                <c:pt idx="1223">
                  <c:v>0.84930555555555598</c:v>
                </c:pt>
                <c:pt idx="1224">
                  <c:v>0.85</c:v>
                </c:pt>
                <c:pt idx="1225">
                  <c:v>0.85069444444444497</c:v>
                </c:pt>
                <c:pt idx="1226">
                  <c:v>0.85138888888888897</c:v>
                </c:pt>
                <c:pt idx="1227">
                  <c:v>0.85208333333333297</c:v>
                </c:pt>
                <c:pt idx="1228">
                  <c:v>0.85277777777777797</c:v>
                </c:pt>
                <c:pt idx="1229">
                  <c:v>0.85347222222222197</c:v>
                </c:pt>
                <c:pt idx="1230">
                  <c:v>0.85416666666666696</c:v>
                </c:pt>
                <c:pt idx="1231">
                  <c:v>0.85486111111111096</c:v>
                </c:pt>
                <c:pt idx="1232">
                  <c:v>0.85555555555555596</c:v>
                </c:pt>
                <c:pt idx="1233">
                  <c:v>0.85624999999999996</c:v>
                </c:pt>
                <c:pt idx="1234">
                  <c:v>0.85694444444444495</c:v>
                </c:pt>
                <c:pt idx="1235">
                  <c:v>0.85763888888888895</c:v>
                </c:pt>
                <c:pt idx="1236">
                  <c:v>0.85833333333333295</c:v>
                </c:pt>
                <c:pt idx="1237">
                  <c:v>0.85902777777777795</c:v>
                </c:pt>
                <c:pt idx="1238">
                  <c:v>0.85972222222222205</c:v>
                </c:pt>
                <c:pt idx="1239">
                  <c:v>0.86041666666666705</c:v>
                </c:pt>
                <c:pt idx="1240">
                  <c:v>0.86111111111111105</c:v>
                </c:pt>
                <c:pt idx="1241">
                  <c:v>0.86180555555555605</c:v>
                </c:pt>
                <c:pt idx="1242">
                  <c:v>0.86250000000000004</c:v>
                </c:pt>
                <c:pt idx="1243">
                  <c:v>0.86319444444444404</c:v>
                </c:pt>
                <c:pt idx="1244">
                  <c:v>0.86388888888888904</c:v>
                </c:pt>
                <c:pt idx="1245">
                  <c:v>0.86458333333333304</c:v>
                </c:pt>
                <c:pt idx="1246">
                  <c:v>0.86527777777777803</c:v>
                </c:pt>
                <c:pt idx="1247">
                  <c:v>0.86597222222222203</c:v>
                </c:pt>
                <c:pt idx="1248">
                  <c:v>0.86666666666666703</c:v>
                </c:pt>
                <c:pt idx="1249">
                  <c:v>0.86736111111111103</c:v>
                </c:pt>
                <c:pt idx="1250">
                  <c:v>0.86805555555555602</c:v>
                </c:pt>
                <c:pt idx="1251">
                  <c:v>0.86875000000000002</c:v>
                </c:pt>
                <c:pt idx="1252">
                  <c:v>0.86944444444444402</c:v>
                </c:pt>
                <c:pt idx="1253">
                  <c:v>0.87013888888888902</c:v>
                </c:pt>
                <c:pt idx="1254">
                  <c:v>0.87083333333333302</c:v>
                </c:pt>
                <c:pt idx="1255">
                  <c:v>0.87152777777777801</c:v>
                </c:pt>
                <c:pt idx="1256">
                  <c:v>0.87222222222222201</c:v>
                </c:pt>
                <c:pt idx="1257">
                  <c:v>0.87291666666666701</c:v>
                </c:pt>
                <c:pt idx="1258">
                  <c:v>0.87361111111111101</c:v>
                </c:pt>
                <c:pt idx="1259">
                  <c:v>0.874305555555556</c:v>
                </c:pt>
                <c:pt idx="1260">
                  <c:v>0.875</c:v>
                </c:pt>
                <c:pt idx="1261">
                  <c:v>0.875694444444444</c:v>
                </c:pt>
                <c:pt idx="1262">
                  <c:v>0.87638888888888899</c:v>
                </c:pt>
                <c:pt idx="1263">
                  <c:v>0.87708333333333299</c:v>
                </c:pt>
                <c:pt idx="1264">
                  <c:v>0.87777777777777799</c:v>
                </c:pt>
                <c:pt idx="1265">
                  <c:v>0.87847222222222199</c:v>
                </c:pt>
                <c:pt idx="1266">
                  <c:v>0.87916666666666698</c:v>
                </c:pt>
                <c:pt idx="1267">
                  <c:v>0.87986111111111098</c:v>
                </c:pt>
                <c:pt idx="1268">
                  <c:v>0.88055555555555598</c:v>
                </c:pt>
                <c:pt idx="1269">
                  <c:v>0.88124999999999998</c:v>
                </c:pt>
                <c:pt idx="1270">
                  <c:v>0.88194444444444497</c:v>
                </c:pt>
                <c:pt idx="1271">
                  <c:v>0.88263888888888897</c:v>
                </c:pt>
                <c:pt idx="1272">
                  <c:v>0.88333333333333297</c:v>
                </c:pt>
                <c:pt idx="1273">
                  <c:v>0.88402777777777797</c:v>
                </c:pt>
                <c:pt idx="1274">
                  <c:v>0.88472222222222197</c:v>
                </c:pt>
                <c:pt idx="1275">
                  <c:v>0.88541666666666696</c:v>
                </c:pt>
                <c:pt idx="1276">
                  <c:v>0.88611111111111096</c:v>
                </c:pt>
                <c:pt idx="1277">
                  <c:v>0.88680555555555596</c:v>
                </c:pt>
                <c:pt idx="1278">
                  <c:v>0.88749999999999996</c:v>
                </c:pt>
                <c:pt idx="1279">
                  <c:v>0.88819444444444495</c:v>
                </c:pt>
                <c:pt idx="1280">
                  <c:v>0.88888888888888895</c:v>
                </c:pt>
                <c:pt idx="1281">
                  <c:v>0.88958333333333295</c:v>
                </c:pt>
                <c:pt idx="1282">
                  <c:v>0.89027777777777795</c:v>
                </c:pt>
                <c:pt idx="1283">
                  <c:v>0.89097222222222205</c:v>
                </c:pt>
                <c:pt idx="1284">
                  <c:v>0.89166666666666705</c:v>
                </c:pt>
                <c:pt idx="1285">
                  <c:v>0.89236111111111105</c:v>
                </c:pt>
                <c:pt idx="1286">
                  <c:v>0.89305555555555605</c:v>
                </c:pt>
                <c:pt idx="1287">
                  <c:v>0.89375000000000004</c:v>
                </c:pt>
                <c:pt idx="1288">
                  <c:v>0.89444444444444404</c:v>
                </c:pt>
                <c:pt idx="1289">
                  <c:v>0.89513888888888904</c:v>
                </c:pt>
                <c:pt idx="1290">
                  <c:v>0.89583333333333304</c:v>
                </c:pt>
                <c:pt idx="1291">
                  <c:v>0.89652777777777803</c:v>
                </c:pt>
                <c:pt idx="1292">
                  <c:v>0.89722222222222203</c:v>
                </c:pt>
                <c:pt idx="1293">
                  <c:v>0.89791666666666703</c:v>
                </c:pt>
                <c:pt idx="1294">
                  <c:v>0.89861111111111103</c:v>
                </c:pt>
                <c:pt idx="1295">
                  <c:v>0.89930555555555602</c:v>
                </c:pt>
                <c:pt idx="1296">
                  <c:v>0.9</c:v>
                </c:pt>
                <c:pt idx="1297">
                  <c:v>0.90069444444444402</c:v>
                </c:pt>
                <c:pt idx="1298">
                  <c:v>0.90138888888888902</c:v>
                </c:pt>
                <c:pt idx="1299">
                  <c:v>0.90208333333333302</c:v>
                </c:pt>
                <c:pt idx="1300">
                  <c:v>0.90277777777777801</c:v>
                </c:pt>
                <c:pt idx="1301">
                  <c:v>0.90347222222222201</c:v>
                </c:pt>
                <c:pt idx="1302">
                  <c:v>0.90416666666666701</c:v>
                </c:pt>
                <c:pt idx="1303">
                  <c:v>0.90486111111111101</c:v>
                </c:pt>
                <c:pt idx="1304">
                  <c:v>0.905555555555556</c:v>
                </c:pt>
                <c:pt idx="1305">
                  <c:v>0.90625</c:v>
                </c:pt>
                <c:pt idx="1306">
                  <c:v>0.906944444444444</c:v>
                </c:pt>
                <c:pt idx="1307">
                  <c:v>0.90763888888888899</c:v>
                </c:pt>
                <c:pt idx="1308">
                  <c:v>0.90833333333333299</c:v>
                </c:pt>
                <c:pt idx="1309">
                  <c:v>0.90902777777777799</c:v>
                </c:pt>
                <c:pt idx="1310">
                  <c:v>0.90972222222222199</c:v>
                </c:pt>
                <c:pt idx="1311">
                  <c:v>0.91041666666666698</c:v>
                </c:pt>
                <c:pt idx="1312">
                  <c:v>0.91111111111111098</c:v>
                </c:pt>
                <c:pt idx="1313">
                  <c:v>0.91180555555555598</c:v>
                </c:pt>
                <c:pt idx="1314">
                  <c:v>0.91249999999999998</c:v>
                </c:pt>
                <c:pt idx="1315">
                  <c:v>0.91319444444444497</c:v>
                </c:pt>
                <c:pt idx="1316">
                  <c:v>0.91388888888888897</c:v>
                </c:pt>
                <c:pt idx="1317">
                  <c:v>0.91458333333333297</c:v>
                </c:pt>
                <c:pt idx="1318">
                  <c:v>0.91527777777777797</c:v>
                </c:pt>
                <c:pt idx="1319">
                  <c:v>0.91597222222222197</c:v>
                </c:pt>
                <c:pt idx="1320">
                  <c:v>0.91666666666666696</c:v>
                </c:pt>
                <c:pt idx="1321">
                  <c:v>0.91736111111111096</c:v>
                </c:pt>
                <c:pt idx="1322">
                  <c:v>0.91805555555555596</c:v>
                </c:pt>
                <c:pt idx="1323">
                  <c:v>0.91874999999999996</c:v>
                </c:pt>
                <c:pt idx="1324">
                  <c:v>0.91944444444444495</c:v>
                </c:pt>
                <c:pt idx="1325">
                  <c:v>0.92013888888888895</c:v>
                </c:pt>
                <c:pt idx="1326">
                  <c:v>0.92083333333333295</c:v>
                </c:pt>
                <c:pt idx="1327">
                  <c:v>0.92152777777777795</c:v>
                </c:pt>
                <c:pt idx="1328">
                  <c:v>0.92222222222222205</c:v>
                </c:pt>
                <c:pt idx="1329">
                  <c:v>0.92291666666666705</c:v>
                </c:pt>
                <c:pt idx="1330">
                  <c:v>0.92361111111111105</c:v>
                </c:pt>
                <c:pt idx="1331">
                  <c:v>0.92430555555555605</c:v>
                </c:pt>
                <c:pt idx="1332">
                  <c:v>0.92500000000000004</c:v>
                </c:pt>
                <c:pt idx="1333">
                  <c:v>0.92569444444444404</c:v>
                </c:pt>
                <c:pt idx="1334">
                  <c:v>0.92638888888888904</c:v>
                </c:pt>
                <c:pt idx="1335">
                  <c:v>0.92708333333333304</c:v>
                </c:pt>
                <c:pt idx="1336">
                  <c:v>0.92777777777777803</c:v>
                </c:pt>
                <c:pt idx="1337">
                  <c:v>0.92847222222222203</c:v>
                </c:pt>
                <c:pt idx="1338">
                  <c:v>0.92916666666666703</c:v>
                </c:pt>
                <c:pt idx="1339">
                  <c:v>0.92986111111111103</c:v>
                </c:pt>
                <c:pt idx="1340">
                  <c:v>0.93055555555555602</c:v>
                </c:pt>
                <c:pt idx="1341">
                  <c:v>0.93125000000000002</c:v>
                </c:pt>
                <c:pt idx="1342">
                  <c:v>0.93194444444444402</c:v>
                </c:pt>
                <c:pt idx="1343">
                  <c:v>0.93263888888888902</c:v>
                </c:pt>
                <c:pt idx="1344">
                  <c:v>0.93333333333333302</c:v>
                </c:pt>
                <c:pt idx="1345">
                  <c:v>0.93402777777777801</c:v>
                </c:pt>
                <c:pt idx="1346">
                  <c:v>0.93472222222222201</c:v>
                </c:pt>
                <c:pt idx="1347">
                  <c:v>0.93541666666666701</c:v>
                </c:pt>
                <c:pt idx="1348">
                  <c:v>0.93611111111111101</c:v>
                </c:pt>
                <c:pt idx="1349">
                  <c:v>0.936805555555556</c:v>
                </c:pt>
                <c:pt idx="1350">
                  <c:v>0.9375</c:v>
                </c:pt>
                <c:pt idx="1351">
                  <c:v>0.938194444444444</c:v>
                </c:pt>
                <c:pt idx="1352">
                  <c:v>0.93888888888888899</c:v>
                </c:pt>
                <c:pt idx="1353">
                  <c:v>0.93958333333333299</c:v>
                </c:pt>
                <c:pt idx="1354">
                  <c:v>0.94027777777777799</c:v>
                </c:pt>
                <c:pt idx="1355">
                  <c:v>0.94097222222222199</c:v>
                </c:pt>
                <c:pt idx="1356">
                  <c:v>0.94166666666666698</c:v>
                </c:pt>
                <c:pt idx="1357">
                  <c:v>0.94236111111111098</c:v>
                </c:pt>
                <c:pt idx="1358">
                  <c:v>0.94305555555555598</c:v>
                </c:pt>
                <c:pt idx="1359">
                  <c:v>0.94374999999999998</c:v>
                </c:pt>
                <c:pt idx="1360">
                  <c:v>0.94444444444444497</c:v>
                </c:pt>
                <c:pt idx="1361">
                  <c:v>0.94513888888888897</c:v>
                </c:pt>
                <c:pt idx="1362">
                  <c:v>0.94583333333333297</c:v>
                </c:pt>
                <c:pt idx="1363">
                  <c:v>0.94652777777777797</c:v>
                </c:pt>
                <c:pt idx="1364">
                  <c:v>0.94722222222222197</c:v>
                </c:pt>
                <c:pt idx="1365">
                  <c:v>0.94791666666666696</c:v>
                </c:pt>
                <c:pt idx="1366">
                  <c:v>0.94861111111111096</c:v>
                </c:pt>
                <c:pt idx="1367">
                  <c:v>0.94930555555555596</c:v>
                </c:pt>
                <c:pt idx="1368">
                  <c:v>0.95</c:v>
                </c:pt>
                <c:pt idx="1369">
                  <c:v>0.95069444444444495</c:v>
                </c:pt>
                <c:pt idx="1370">
                  <c:v>0.95138888888888895</c:v>
                </c:pt>
                <c:pt idx="1371">
                  <c:v>0.95208333333333295</c:v>
                </c:pt>
                <c:pt idx="1372">
                  <c:v>0.95277777777777795</c:v>
                </c:pt>
                <c:pt idx="1373">
                  <c:v>0.95347222222222205</c:v>
                </c:pt>
                <c:pt idx="1374">
                  <c:v>0.95416666666666705</c:v>
                </c:pt>
                <c:pt idx="1375">
                  <c:v>0.95486111111111105</c:v>
                </c:pt>
                <c:pt idx="1376">
                  <c:v>0.95555555555555605</c:v>
                </c:pt>
                <c:pt idx="1377">
                  <c:v>0.95625000000000004</c:v>
                </c:pt>
                <c:pt idx="1378">
                  <c:v>0.95694444444444404</c:v>
                </c:pt>
                <c:pt idx="1379">
                  <c:v>0.95763888888888904</c:v>
                </c:pt>
                <c:pt idx="1380">
                  <c:v>0.95833333333333304</c:v>
                </c:pt>
                <c:pt idx="1381">
                  <c:v>0.95902777777777803</c:v>
                </c:pt>
                <c:pt idx="1382">
                  <c:v>0.95972222222222203</c:v>
                </c:pt>
                <c:pt idx="1383">
                  <c:v>0.96041666666666703</c:v>
                </c:pt>
                <c:pt idx="1384">
                  <c:v>0.96111111111111103</c:v>
                </c:pt>
                <c:pt idx="1385">
                  <c:v>0.96180555555555602</c:v>
                </c:pt>
                <c:pt idx="1386">
                  <c:v>0.96250000000000002</c:v>
                </c:pt>
                <c:pt idx="1387">
                  <c:v>0.96319444444444402</c:v>
                </c:pt>
                <c:pt idx="1388">
                  <c:v>0.96388888888888902</c:v>
                </c:pt>
                <c:pt idx="1389">
                  <c:v>0.96458333333333302</c:v>
                </c:pt>
                <c:pt idx="1390">
                  <c:v>0.96527777777777801</c:v>
                </c:pt>
                <c:pt idx="1391">
                  <c:v>0.96597222222222201</c:v>
                </c:pt>
                <c:pt idx="1392">
                  <c:v>0.96666666666666701</c:v>
                </c:pt>
                <c:pt idx="1393">
                  <c:v>0.96736111111111101</c:v>
                </c:pt>
                <c:pt idx="1394">
                  <c:v>0.968055555555556</c:v>
                </c:pt>
                <c:pt idx="1395">
                  <c:v>0.96875</c:v>
                </c:pt>
                <c:pt idx="1396">
                  <c:v>0.969444444444444</c:v>
                </c:pt>
                <c:pt idx="1397">
                  <c:v>0.97013888888888899</c:v>
                </c:pt>
                <c:pt idx="1398">
                  <c:v>0.97083333333333299</c:v>
                </c:pt>
                <c:pt idx="1399">
                  <c:v>0.97152777777777799</c:v>
                </c:pt>
                <c:pt idx="1400">
                  <c:v>0.97222222222222199</c:v>
                </c:pt>
                <c:pt idx="1401">
                  <c:v>0.97291666666666698</c:v>
                </c:pt>
                <c:pt idx="1402">
                  <c:v>0.97361111111111098</c:v>
                </c:pt>
                <c:pt idx="1403">
                  <c:v>0.97430555555555598</c:v>
                </c:pt>
                <c:pt idx="1404">
                  <c:v>0.97499999999999998</c:v>
                </c:pt>
                <c:pt idx="1405">
                  <c:v>0.97569444444444497</c:v>
                </c:pt>
                <c:pt idx="1406">
                  <c:v>0.97638888888888897</c:v>
                </c:pt>
                <c:pt idx="1407">
                  <c:v>0.97708333333333297</c:v>
                </c:pt>
                <c:pt idx="1408">
                  <c:v>0.97777777777777797</c:v>
                </c:pt>
                <c:pt idx="1409">
                  <c:v>0.97847222222222197</c:v>
                </c:pt>
                <c:pt idx="1410">
                  <c:v>0.97916666666666696</c:v>
                </c:pt>
                <c:pt idx="1411">
                  <c:v>0.97986111111111096</c:v>
                </c:pt>
                <c:pt idx="1412">
                  <c:v>0.98055555555555596</c:v>
                </c:pt>
                <c:pt idx="1413">
                  <c:v>0.98124999999999996</c:v>
                </c:pt>
                <c:pt idx="1414">
                  <c:v>0.98194444444444495</c:v>
                </c:pt>
                <c:pt idx="1415">
                  <c:v>0.98263888888888895</c:v>
                </c:pt>
                <c:pt idx="1416">
                  <c:v>0.98333333333333295</c:v>
                </c:pt>
                <c:pt idx="1417">
                  <c:v>0.98402777777777795</c:v>
                </c:pt>
                <c:pt idx="1418">
                  <c:v>0.98472222222222205</c:v>
                </c:pt>
                <c:pt idx="1419">
                  <c:v>0.98541666666666705</c:v>
                </c:pt>
                <c:pt idx="1420">
                  <c:v>0.98611111111111105</c:v>
                </c:pt>
                <c:pt idx="1421">
                  <c:v>0.98680555555555605</c:v>
                </c:pt>
                <c:pt idx="1422">
                  <c:v>0.98750000000000004</c:v>
                </c:pt>
                <c:pt idx="1423">
                  <c:v>0.98819444444444404</c:v>
                </c:pt>
                <c:pt idx="1424">
                  <c:v>0.98888888888888904</c:v>
                </c:pt>
                <c:pt idx="1425">
                  <c:v>0.98958333333333304</c:v>
                </c:pt>
                <c:pt idx="1426">
                  <c:v>0.99027777777777803</c:v>
                </c:pt>
                <c:pt idx="1427">
                  <c:v>0.99097222222222203</c:v>
                </c:pt>
                <c:pt idx="1428">
                  <c:v>0.99166666666666703</c:v>
                </c:pt>
                <c:pt idx="1429">
                  <c:v>0.99236111111111103</c:v>
                </c:pt>
                <c:pt idx="1430">
                  <c:v>0.99305555555555602</c:v>
                </c:pt>
                <c:pt idx="1431">
                  <c:v>0.99375000000000002</c:v>
                </c:pt>
                <c:pt idx="1432">
                  <c:v>0.99444444444444402</c:v>
                </c:pt>
                <c:pt idx="1433">
                  <c:v>0.99513888888888902</c:v>
                </c:pt>
                <c:pt idx="1434">
                  <c:v>0.99583333333333302</c:v>
                </c:pt>
                <c:pt idx="1435">
                  <c:v>0.99652777777777801</c:v>
                </c:pt>
                <c:pt idx="1436">
                  <c:v>0.99722222222222201</c:v>
                </c:pt>
                <c:pt idx="1437">
                  <c:v>0.99791666666666701</c:v>
                </c:pt>
                <c:pt idx="1438">
                  <c:v>0.99861111111111101</c:v>
                </c:pt>
                <c:pt idx="1439">
                  <c:v>0.999305555555556</c:v>
                </c:pt>
                <c:pt idx="1440">
                  <c:v>1</c:v>
                </c:pt>
              </c:numCache>
            </c:numRef>
          </c:cat>
          <c:val>
            <c:numRef>
              <c:f>Chart_Data!$Z$5:$Z$1445</c:f>
              <c:numCache>
                <c:formatCode>General</c:formatCode>
                <c:ptCount val="1441"/>
                <c:pt idx="0">
                  <c:v>-0.33663043478260868</c:v>
                </c:pt>
                <c:pt idx="1">
                  <c:v>-0.33652173913043476</c:v>
                </c:pt>
                <c:pt idx="2">
                  <c:v>-0.33641304347826084</c:v>
                </c:pt>
                <c:pt idx="3">
                  <c:v>-0.33630434782608692</c:v>
                </c:pt>
                <c:pt idx="4">
                  <c:v>-0.33619565217391301</c:v>
                </c:pt>
                <c:pt idx="5">
                  <c:v>-0.33608695652173909</c:v>
                </c:pt>
                <c:pt idx="6">
                  <c:v>-0.33597826086956517</c:v>
                </c:pt>
                <c:pt idx="7">
                  <c:v>-0.33586956521739125</c:v>
                </c:pt>
                <c:pt idx="8">
                  <c:v>-0.33576086956521733</c:v>
                </c:pt>
                <c:pt idx="9">
                  <c:v>-0.33565217391304342</c:v>
                </c:pt>
                <c:pt idx="10">
                  <c:v>-0.3355434782608695</c:v>
                </c:pt>
                <c:pt idx="11">
                  <c:v>-0.33543478260869558</c:v>
                </c:pt>
                <c:pt idx="12">
                  <c:v>-0.33532608695652166</c:v>
                </c:pt>
                <c:pt idx="13">
                  <c:v>-0.33521739130434774</c:v>
                </c:pt>
                <c:pt idx="14">
                  <c:v>-0.33510869565217383</c:v>
                </c:pt>
                <c:pt idx="15">
                  <c:v>-0.33499999999999991</c:v>
                </c:pt>
                <c:pt idx="16">
                  <c:v>-0.33489130434782599</c:v>
                </c:pt>
                <c:pt idx="17">
                  <c:v>-0.33478260869565207</c:v>
                </c:pt>
                <c:pt idx="18">
                  <c:v>-0.33467391304347816</c:v>
                </c:pt>
                <c:pt idx="19">
                  <c:v>-0.33456521739130424</c:v>
                </c:pt>
                <c:pt idx="20">
                  <c:v>-0.33445652173913032</c:v>
                </c:pt>
                <c:pt idx="21">
                  <c:v>-0.3343478260869564</c:v>
                </c:pt>
                <c:pt idx="22">
                  <c:v>-0.33423913043478248</c:v>
                </c:pt>
                <c:pt idx="23">
                  <c:v>-0.33413043478260857</c:v>
                </c:pt>
                <c:pt idx="24">
                  <c:v>-0.33402173913043465</c:v>
                </c:pt>
                <c:pt idx="25">
                  <c:v>-0.33391304347826073</c:v>
                </c:pt>
                <c:pt idx="26">
                  <c:v>-0.33380434782608681</c:v>
                </c:pt>
                <c:pt idx="27">
                  <c:v>-0.33369565217391289</c:v>
                </c:pt>
                <c:pt idx="28">
                  <c:v>-0.33358695652173898</c:v>
                </c:pt>
                <c:pt idx="29">
                  <c:v>-0.33347826086956506</c:v>
                </c:pt>
                <c:pt idx="30">
                  <c:v>-0.33336956521739125</c:v>
                </c:pt>
                <c:pt idx="31">
                  <c:v>-0.33330797101449272</c:v>
                </c:pt>
                <c:pt idx="32">
                  <c:v>-0.33324637681159419</c:v>
                </c:pt>
                <c:pt idx="33">
                  <c:v>-0.33318478260869566</c:v>
                </c:pt>
                <c:pt idx="34">
                  <c:v>-0.33312318840579713</c:v>
                </c:pt>
                <c:pt idx="35">
                  <c:v>-0.3330615942028986</c:v>
                </c:pt>
                <c:pt idx="36">
                  <c:v>-0.33300000000000007</c:v>
                </c:pt>
                <c:pt idx="37">
                  <c:v>-0.33293840579710154</c:v>
                </c:pt>
                <c:pt idx="38">
                  <c:v>-0.33287681159420301</c:v>
                </c:pt>
                <c:pt idx="39">
                  <c:v>-0.33281521739130449</c:v>
                </c:pt>
                <c:pt idx="40">
                  <c:v>-0.33275362318840596</c:v>
                </c:pt>
                <c:pt idx="41">
                  <c:v>-0.33269202898550743</c:v>
                </c:pt>
                <c:pt idx="42">
                  <c:v>-0.3326304347826089</c:v>
                </c:pt>
                <c:pt idx="43">
                  <c:v>-0.33256884057971037</c:v>
                </c:pt>
                <c:pt idx="44">
                  <c:v>-0.33250724637681184</c:v>
                </c:pt>
                <c:pt idx="45">
                  <c:v>-0.33244565217391331</c:v>
                </c:pt>
                <c:pt idx="46">
                  <c:v>-0.33238405797101478</c:v>
                </c:pt>
                <c:pt idx="47">
                  <c:v>-0.33232246376811625</c:v>
                </c:pt>
                <c:pt idx="48">
                  <c:v>-0.33226086956521772</c:v>
                </c:pt>
                <c:pt idx="49">
                  <c:v>-0.33219927536231919</c:v>
                </c:pt>
                <c:pt idx="50">
                  <c:v>-0.33213768115942066</c:v>
                </c:pt>
                <c:pt idx="51">
                  <c:v>-0.33207608695652213</c:v>
                </c:pt>
                <c:pt idx="52">
                  <c:v>-0.3320144927536236</c:v>
                </c:pt>
                <c:pt idx="53">
                  <c:v>-0.33195289855072507</c:v>
                </c:pt>
                <c:pt idx="54">
                  <c:v>-0.33189130434782654</c:v>
                </c:pt>
                <c:pt idx="55">
                  <c:v>-0.33182971014492801</c:v>
                </c:pt>
                <c:pt idx="56">
                  <c:v>-0.33176811594202948</c:v>
                </c:pt>
                <c:pt idx="57">
                  <c:v>-0.33170652173913096</c:v>
                </c:pt>
                <c:pt idx="58">
                  <c:v>-0.33164492753623243</c:v>
                </c:pt>
                <c:pt idx="59">
                  <c:v>-0.3315833333333339</c:v>
                </c:pt>
                <c:pt idx="60">
                  <c:v>-0.3315217391304347</c:v>
                </c:pt>
                <c:pt idx="61">
                  <c:v>-0.33146014492753617</c:v>
                </c:pt>
                <c:pt idx="62">
                  <c:v>-0.33139855072463764</c:v>
                </c:pt>
                <c:pt idx="63">
                  <c:v>-0.33133695652173911</c:v>
                </c:pt>
                <c:pt idx="64">
                  <c:v>-0.33127536231884058</c:v>
                </c:pt>
                <c:pt idx="65">
                  <c:v>-0.33121376811594205</c:v>
                </c:pt>
                <c:pt idx="66">
                  <c:v>-0.33115217391304352</c:v>
                </c:pt>
                <c:pt idx="67">
                  <c:v>-0.33109057971014499</c:v>
                </c:pt>
                <c:pt idx="68">
                  <c:v>-0.33102898550724646</c:v>
                </c:pt>
                <c:pt idx="69">
                  <c:v>-0.33096739130434794</c:v>
                </c:pt>
                <c:pt idx="70">
                  <c:v>-0.33090579710144941</c:v>
                </c:pt>
                <c:pt idx="71">
                  <c:v>-0.33084420289855088</c:v>
                </c:pt>
                <c:pt idx="72">
                  <c:v>-0.33078260869565235</c:v>
                </c:pt>
                <c:pt idx="73">
                  <c:v>-0.33072101449275382</c:v>
                </c:pt>
                <c:pt idx="74">
                  <c:v>-0.33065942028985529</c:v>
                </c:pt>
                <c:pt idx="75">
                  <c:v>-0.33059782608695676</c:v>
                </c:pt>
                <c:pt idx="76">
                  <c:v>-0.33053623188405823</c:v>
                </c:pt>
                <c:pt idx="77">
                  <c:v>-0.3304746376811597</c:v>
                </c:pt>
                <c:pt idx="78">
                  <c:v>-0.33041304347826117</c:v>
                </c:pt>
                <c:pt idx="79">
                  <c:v>-0.33035144927536264</c:v>
                </c:pt>
                <c:pt idx="80">
                  <c:v>-0.33028985507246411</c:v>
                </c:pt>
                <c:pt idx="81">
                  <c:v>-0.33022826086956558</c:v>
                </c:pt>
                <c:pt idx="82">
                  <c:v>-0.33016666666666705</c:v>
                </c:pt>
                <c:pt idx="83">
                  <c:v>-0.33010507246376852</c:v>
                </c:pt>
                <c:pt idx="84">
                  <c:v>-0.33004347826086999</c:v>
                </c:pt>
                <c:pt idx="85">
                  <c:v>-0.32998188405797146</c:v>
                </c:pt>
                <c:pt idx="86">
                  <c:v>-0.32992028985507293</c:v>
                </c:pt>
                <c:pt idx="87">
                  <c:v>-0.32985869565217441</c:v>
                </c:pt>
                <c:pt idx="88">
                  <c:v>-0.32979710144927588</c:v>
                </c:pt>
                <c:pt idx="89">
                  <c:v>-0.32973550724637735</c:v>
                </c:pt>
                <c:pt idx="90">
                  <c:v>-0.32967391304347821</c:v>
                </c:pt>
                <c:pt idx="91">
                  <c:v>-0.32955434782608689</c:v>
                </c:pt>
                <c:pt idx="92">
                  <c:v>-0.32943478260869558</c:v>
                </c:pt>
                <c:pt idx="93">
                  <c:v>-0.32931521739130426</c:v>
                </c:pt>
                <c:pt idx="94">
                  <c:v>-0.32919565217391294</c:v>
                </c:pt>
                <c:pt idx="95">
                  <c:v>-0.32907608695652163</c:v>
                </c:pt>
                <c:pt idx="96">
                  <c:v>-0.32895652173913031</c:v>
                </c:pt>
                <c:pt idx="97">
                  <c:v>-0.328836956521739</c:v>
                </c:pt>
                <c:pt idx="98">
                  <c:v>-0.32871739130434768</c:v>
                </c:pt>
                <c:pt idx="99">
                  <c:v>-0.32859782608695637</c:v>
                </c:pt>
                <c:pt idx="100">
                  <c:v>-0.32847826086956505</c:v>
                </c:pt>
                <c:pt idx="101">
                  <c:v>-0.32835869565217374</c:v>
                </c:pt>
                <c:pt idx="102">
                  <c:v>-0.32823913043478242</c:v>
                </c:pt>
                <c:pt idx="103">
                  <c:v>-0.32811956521739111</c:v>
                </c:pt>
                <c:pt idx="104">
                  <c:v>-0.32799999999999979</c:v>
                </c:pt>
                <c:pt idx="105">
                  <c:v>-0.32788043478260848</c:v>
                </c:pt>
                <c:pt idx="106">
                  <c:v>-0.32776086956521716</c:v>
                </c:pt>
                <c:pt idx="107">
                  <c:v>-0.32764130434782585</c:v>
                </c:pt>
                <c:pt idx="108">
                  <c:v>-0.32752173913043453</c:v>
                </c:pt>
                <c:pt idx="109">
                  <c:v>-0.32740217391304322</c:v>
                </c:pt>
                <c:pt idx="110">
                  <c:v>-0.3272826086956519</c:v>
                </c:pt>
                <c:pt idx="111">
                  <c:v>-0.32716304347826058</c:v>
                </c:pt>
                <c:pt idx="112">
                  <c:v>-0.32704347826086927</c:v>
                </c:pt>
                <c:pt idx="113">
                  <c:v>-0.32692391304347795</c:v>
                </c:pt>
                <c:pt idx="114">
                  <c:v>-0.32680434782608664</c:v>
                </c:pt>
                <c:pt idx="115">
                  <c:v>-0.32668478260869532</c:v>
                </c:pt>
                <c:pt idx="116">
                  <c:v>-0.32656521739130401</c:v>
                </c:pt>
                <c:pt idx="117">
                  <c:v>-0.32644565217391269</c:v>
                </c:pt>
                <c:pt idx="118">
                  <c:v>-0.32632608695652138</c:v>
                </c:pt>
                <c:pt idx="119">
                  <c:v>-0.32620652173913006</c:v>
                </c:pt>
                <c:pt idx="120">
                  <c:v>-0.32608695652173908</c:v>
                </c:pt>
                <c:pt idx="121">
                  <c:v>-0.32614855072463761</c:v>
                </c:pt>
                <c:pt idx="122">
                  <c:v>-0.32621014492753614</c:v>
                </c:pt>
                <c:pt idx="123">
                  <c:v>-0.32627173913043467</c:v>
                </c:pt>
                <c:pt idx="124">
                  <c:v>-0.3263333333333332</c:v>
                </c:pt>
                <c:pt idx="125">
                  <c:v>-0.32639492753623173</c:v>
                </c:pt>
                <c:pt idx="126">
                  <c:v>-0.32645652173913026</c:v>
                </c:pt>
                <c:pt idx="127">
                  <c:v>-0.32651811594202879</c:v>
                </c:pt>
                <c:pt idx="128">
                  <c:v>-0.32657971014492732</c:v>
                </c:pt>
                <c:pt idx="129">
                  <c:v>-0.32664130434782584</c:v>
                </c:pt>
                <c:pt idx="130">
                  <c:v>-0.32670289855072437</c:v>
                </c:pt>
                <c:pt idx="131">
                  <c:v>-0.3267644927536229</c:v>
                </c:pt>
                <c:pt idx="132">
                  <c:v>-0.32682608695652143</c:v>
                </c:pt>
                <c:pt idx="133">
                  <c:v>-0.32688768115941996</c:v>
                </c:pt>
                <c:pt idx="134">
                  <c:v>-0.32694927536231849</c:v>
                </c:pt>
                <c:pt idx="135">
                  <c:v>-0.32701086956521702</c:v>
                </c:pt>
                <c:pt idx="136">
                  <c:v>-0.32707246376811555</c:v>
                </c:pt>
                <c:pt idx="137">
                  <c:v>-0.32713405797101408</c:v>
                </c:pt>
                <c:pt idx="138">
                  <c:v>-0.32719565217391261</c:v>
                </c:pt>
                <c:pt idx="139">
                  <c:v>-0.32725724637681114</c:v>
                </c:pt>
                <c:pt idx="140">
                  <c:v>-0.32731884057970967</c:v>
                </c:pt>
                <c:pt idx="141">
                  <c:v>-0.3273804347826082</c:v>
                </c:pt>
                <c:pt idx="142">
                  <c:v>-0.32744202898550673</c:v>
                </c:pt>
                <c:pt idx="143">
                  <c:v>-0.32750362318840526</c:v>
                </c:pt>
                <c:pt idx="144">
                  <c:v>-0.32756521739130379</c:v>
                </c:pt>
                <c:pt idx="145">
                  <c:v>-0.32762681159420232</c:v>
                </c:pt>
                <c:pt idx="146">
                  <c:v>-0.32768840579710085</c:v>
                </c:pt>
                <c:pt idx="147">
                  <c:v>-0.32774999999999938</c:v>
                </c:pt>
                <c:pt idx="148">
                  <c:v>-0.3278115942028979</c:v>
                </c:pt>
                <c:pt idx="149">
                  <c:v>-0.32787318840579643</c:v>
                </c:pt>
                <c:pt idx="150">
                  <c:v>-0.32793478260869563</c:v>
                </c:pt>
                <c:pt idx="151">
                  <c:v>-0.32751086956521736</c:v>
                </c:pt>
                <c:pt idx="152">
                  <c:v>-0.32708695652173908</c:v>
                </c:pt>
                <c:pt idx="153">
                  <c:v>-0.32666304347826081</c:v>
                </c:pt>
                <c:pt idx="154">
                  <c:v>-0.32623913043478253</c:v>
                </c:pt>
                <c:pt idx="155">
                  <c:v>-0.32581521739130426</c:v>
                </c:pt>
                <c:pt idx="156">
                  <c:v>-0.32539130434782598</c:v>
                </c:pt>
                <c:pt idx="157">
                  <c:v>-0.32496739130434771</c:v>
                </c:pt>
                <c:pt idx="158">
                  <c:v>-0.32454347826086943</c:v>
                </c:pt>
                <c:pt idx="159">
                  <c:v>-0.32411956521739116</c:v>
                </c:pt>
                <c:pt idx="160">
                  <c:v>-0.32369565217391288</c:v>
                </c:pt>
                <c:pt idx="161">
                  <c:v>-0.32327173913043461</c:v>
                </c:pt>
                <c:pt idx="162">
                  <c:v>-0.32284782608695634</c:v>
                </c:pt>
                <c:pt idx="163">
                  <c:v>-0.32242391304347806</c:v>
                </c:pt>
                <c:pt idx="164">
                  <c:v>-0.32199999999999979</c:v>
                </c:pt>
                <c:pt idx="165">
                  <c:v>-0.32157608695652151</c:v>
                </c:pt>
                <c:pt idx="166">
                  <c:v>-0.32115217391304324</c:v>
                </c:pt>
                <c:pt idx="167">
                  <c:v>-0.32072826086956496</c:v>
                </c:pt>
                <c:pt idx="168">
                  <c:v>-0.32030434782608669</c:v>
                </c:pt>
                <c:pt idx="169">
                  <c:v>-0.31988043478260841</c:v>
                </c:pt>
                <c:pt idx="170">
                  <c:v>-0.31945652173913014</c:v>
                </c:pt>
                <c:pt idx="171">
                  <c:v>-0.31903260869565186</c:v>
                </c:pt>
                <c:pt idx="172">
                  <c:v>-0.31860869565217359</c:v>
                </c:pt>
                <c:pt idx="173">
                  <c:v>-0.31818478260869532</c:v>
                </c:pt>
                <c:pt idx="174">
                  <c:v>-0.31776086956521704</c:v>
                </c:pt>
                <c:pt idx="175">
                  <c:v>-0.31733695652173877</c:v>
                </c:pt>
                <c:pt idx="176">
                  <c:v>-0.31691304347826049</c:v>
                </c:pt>
                <c:pt idx="177">
                  <c:v>-0.31648913043478222</c:v>
                </c:pt>
                <c:pt idx="178">
                  <c:v>-0.31606521739130394</c:v>
                </c:pt>
                <c:pt idx="179">
                  <c:v>-0.31564130434782567</c:v>
                </c:pt>
                <c:pt idx="180">
                  <c:v>-0.31521739130434784</c:v>
                </c:pt>
                <c:pt idx="181">
                  <c:v>-0.31527898550724637</c:v>
                </c:pt>
                <c:pt idx="182">
                  <c:v>-0.3153405797101449</c:v>
                </c:pt>
                <c:pt idx="183">
                  <c:v>-0.31540217391304343</c:v>
                </c:pt>
                <c:pt idx="184">
                  <c:v>-0.31546376811594196</c:v>
                </c:pt>
                <c:pt idx="185">
                  <c:v>-0.31552536231884049</c:v>
                </c:pt>
                <c:pt idx="186">
                  <c:v>-0.31558695652173901</c:v>
                </c:pt>
                <c:pt idx="187">
                  <c:v>-0.31564855072463754</c:v>
                </c:pt>
                <c:pt idx="188">
                  <c:v>-0.31571014492753607</c:v>
                </c:pt>
                <c:pt idx="189">
                  <c:v>-0.3157717391304346</c:v>
                </c:pt>
                <c:pt idx="190">
                  <c:v>-0.31583333333333313</c:v>
                </c:pt>
                <c:pt idx="191">
                  <c:v>-0.31589492753623166</c:v>
                </c:pt>
                <c:pt idx="192">
                  <c:v>-0.31595652173913019</c:v>
                </c:pt>
                <c:pt idx="193">
                  <c:v>-0.31601811594202872</c:v>
                </c:pt>
                <c:pt idx="194">
                  <c:v>-0.31607971014492725</c:v>
                </c:pt>
                <c:pt idx="195">
                  <c:v>-0.31614130434782578</c:v>
                </c:pt>
                <c:pt idx="196">
                  <c:v>-0.31620289855072431</c:v>
                </c:pt>
                <c:pt idx="197">
                  <c:v>-0.31626449275362284</c:v>
                </c:pt>
                <c:pt idx="198">
                  <c:v>-0.31632608695652137</c:v>
                </c:pt>
                <c:pt idx="199">
                  <c:v>-0.3163876811594199</c:v>
                </c:pt>
                <c:pt idx="200">
                  <c:v>-0.31644927536231843</c:v>
                </c:pt>
                <c:pt idx="201">
                  <c:v>-0.31651086956521696</c:v>
                </c:pt>
                <c:pt idx="202">
                  <c:v>-0.31657246376811549</c:v>
                </c:pt>
                <c:pt idx="203">
                  <c:v>-0.31663405797101402</c:v>
                </c:pt>
                <c:pt idx="204">
                  <c:v>-0.31669565217391255</c:v>
                </c:pt>
                <c:pt idx="205">
                  <c:v>-0.31675724637681107</c:v>
                </c:pt>
                <c:pt idx="206">
                  <c:v>-0.3168188405797096</c:v>
                </c:pt>
                <c:pt idx="207">
                  <c:v>-0.31688043478260813</c:v>
                </c:pt>
                <c:pt idx="208">
                  <c:v>-0.31694202898550666</c:v>
                </c:pt>
                <c:pt idx="209">
                  <c:v>-0.31700362318840519</c:v>
                </c:pt>
                <c:pt idx="210">
                  <c:v>-0.31706521739130439</c:v>
                </c:pt>
                <c:pt idx="211">
                  <c:v>-0.31712318840579712</c:v>
                </c:pt>
                <c:pt idx="212">
                  <c:v>-0.31718115942028985</c:v>
                </c:pt>
                <c:pt idx="213">
                  <c:v>-0.31723913043478258</c:v>
                </c:pt>
                <c:pt idx="214">
                  <c:v>-0.31729710144927531</c:v>
                </c:pt>
                <c:pt idx="215">
                  <c:v>-0.31735507246376804</c:v>
                </c:pt>
                <c:pt idx="216">
                  <c:v>-0.31741304347826077</c:v>
                </c:pt>
                <c:pt idx="217">
                  <c:v>-0.3174710144927535</c:v>
                </c:pt>
                <c:pt idx="218">
                  <c:v>-0.31752898550724623</c:v>
                </c:pt>
                <c:pt idx="219">
                  <c:v>-0.31758695652173896</c:v>
                </c:pt>
                <c:pt idx="220">
                  <c:v>-0.31764492753623169</c:v>
                </c:pt>
                <c:pt idx="221">
                  <c:v>-0.31770289855072442</c:v>
                </c:pt>
                <c:pt idx="222">
                  <c:v>-0.31776086956521715</c:v>
                </c:pt>
                <c:pt idx="223">
                  <c:v>-0.31781884057970988</c:v>
                </c:pt>
                <c:pt idx="224">
                  <c:v>-0.31787681159420261</c:v>
                </c:pt>
                <c:pt idx="225">
                  <c:v>-0.31793478260869534</c:v>
                </c:pt>
                <c:pt idx="226">
                  <c:v>-0.31799275362318807</c:v>
                </c:pt>
                <c:pt idx="227">
                  <c:v>-0.3180507246376808</c:v>
                </c:pt>
                <c:pt idx="228">
                  <c:v>-0.31810869565217353</c:v>
                </c:pt>
                <c:pt idx="229">
                  <c:v>-0.31816666666666626</c:v>
                </c:pt>
                <c:pt idx="230">
                  <c:v>-0.31822463768115899</c:v>
                </c:pt>
                <c:pt idx="231">
                  <c:v>-0.31828260869565173</c:v>
                </c:pt>
                <c:pt idx="232">
                  <c:v>-0.31834057971014446</c:v>
                </c:pt>
                <c:pt idx="233">
                  <c:v>-0.31839855072463719</c:v>
                </c:pt>
                <c:pt idx="234">
                  <c:v>-0.31845652173912992</c:v>
                </c:pt>
                <c:pt idx="235">
                  <c:v>-0.31851449275362265</c:v>
                </c:pt>
                <c:pt idx="236">
                  <c:v>-0.31857246376811538</c:v>
                </c:pt>
                <c:pt idx="237">
                  <c:v>-0.31863043478260811</c:v>
                </c:pt>
                <c:pt idx="238">
                  <c:v>-0.31868840579710084</c:v>
                </c:pt>
                <c:pt idx="239">
                  <c:v>-0.31874637681159357</c:v>
                </c:pt>
                <c:pt idx="240">
                  <c:v>-0.31880434782608696</c:v>
                </c:pt>
                <c:pt idx="241">
                  <c:v>-0.31868478260869565</c:v>
                </c:pt>
                <c:pt idx="242">
                  <c:v>-0.31856521739130433</c:v>
                </c:pt>
                <c:pt idx="243">
                  <c:v>-0.31844565217391302</c:v>
                </c:pt>
                <c:pt idx="244">
                  <c:v>-0.3183260869565217</c:v>
                </c:pt>
                <c:pt idx="245">
                  <c:v>-0.31820652173913039</c:v>
                </c:pt>
                <c:pt idx="246">
                  <c:v>-0.31808695652173907</c:v>
                </c:pt>
                <c:pt idx="247">
                  <c:v>-0.31796739130434776</c:v>
                </c:pt>
                <c:pt idx="248">
                  <c:v>-0.31784782608695644</c:v>
                </c:pt>
                <c:pt idx="249">
                  <c:v>-0.31772826086956513</c:v>
                </c:pt>
                <c:pt idx="250">
                  <c:v>-0.31760869565217381</c:v>
                </c:pt>
                <c:pt idx="251">
                  <c:v>-0.3174891304347825</c:v>
                </c:pt>
                <c:pt idx="252">
                  <c:v>-0.31736956521739118</c:v>
                </c:pt>
                <c:pt idx="253">
                  <c:v>-0.31724999999999987</c:v>
                </c:pt>
                <c:pt idx="254">
                  <c:v>-0.31713043478260855</c:v>
                </c:pt>
                <c:pt idx="255">
                  <c:v>-0.31701086956521723</c:v>
                </c:pt>
                <c:pt idx="256">
                  <c:v>-0.31689130434782592</c:v>
                </c:pt>
                <c:pt idx="257">
                  <c:v>-0.3167717391304346</c:v>
                </c:pt>
                <c:pt idx="258">
                  <c:v>-0.31665217391304329</c:v>
                </c:pt>
                <c:pt idx="259">
                  <c:v>-0.31653260869565197</c:v>
                </c:pt>
                <c:pt idx="260">
                  <c:v>-0.31641304347826066</c:v>
                </c:pt>
                <c:pt idx="261">
                  <c:v>-0.31629347826086934</c:v>
                </c:pt>
                <c:pt idx="262">
                  <c:v>-0.31617391304347803</c:v>
                </c:pt>
                <c:pt idx="263">
                  <c:v>-0.31605434782608671</c:v>
                </c:pt>
                <c:pt idx="264">
                  <c:v>-0.3159347826086954</c:v>
                </c:pt>
                <c:pt idx="265">
                  <c:v>-0.31581521739130408</c:v>
                </c:pt>
                <c:pt idx="266">
                  <c:v>-0.31569565217391277</c:v>
                </c:pt>
                <c:pt idx="267">
                  <c:v>-0.31557608695652145</c:v>
                </c:pt>
                <c:pt idx="268">
                  <c:v>-0.31545652173913014</c:v>
                </c:pt>
                <c:pt idx="269">
                  <c:v>-0.31533695652173882</c:v>
                </c:pt>
                <c:pt idx="270">
                  <c:v>-0.31521739130434784</c:v>
                </c:pt>
                <c:pt idx="271">
                  <c:v>-0.31515942028985511</c:v>
                </c:pt>
                <c:pt idx="272">
                  <c:v>-0.31510144927536238</c:v>
                </c:pt>
                <c:pt idx="273">
                  <c:v>-0.31504347826086965</c:v>
                </c:pt>
                <c:pt idx="274">
                  <c:v>-0.31498550724637692</c:v>
                </c:pt>
                <c:pt idx="275">
                  <c:v>-0.31492753623188419</c:v>
                </c:pt>
                <c:pt idx="276">
                  <c:v>-0.31486956521739146</c:v>
                </c:pt>
                <c:pt idx="277">
                  <c:v>-0.31481159420289873</c:v>
                </c:pt>
                <c:pt idx="278">
                  <c:v>-0.314753623188406</c:v>
                </c:pt>
                <c:pt idx="279">
                  <c:v>-0.31469565217391327</c:v>
                </c:pt>
                <c:pt idx="280">
                  <c:v>-0.31463768115942053</c:v>
                </c:pt>
                <c:pt idx="281">
                  <c:v>-0.3145797101449278</c:v>
                </c:pt>
                <c:pt idx="282">
                  <c:v>-0.31452173913043507</c:v>
                </c:pt>
                <c:pt idx="283">
                  <c:v>-0.31446376811594234</c:v>
                </c:pt>
                <c:pt idx="284">
                  <c:v>-0.31440579710144961</c:v>
                </c:pt>
                <c:pt idx="285">
                  <c:v>-0.31434782608695688</c:v>
                </c:pt>
                <c:pt idx="286">
                  <c:v>-0.31428985507246415</c:v>
                </c:pt>
                <c:pt idx="287">
                  <c:v>-0.31423188405797142</c:v>
                </c:pt>
                <c:pt idx="288">
                  <c:v>-0.31417391304347869</c:v>
                </c:pt>
                <c:pt idx="289">
                  <c:v>-0.31411594202898596</c:v>
                </c:pt>
                <c:pt idx="290">
                  <c:v>-0.31405797101449323</c:v>
                </c:pt>
                <c:pt idx="291">
                  <c:v>-0.3140000000000005</c:v>
                </c:pt>
                <c:pt idx="292">
                  <c:v>-0.31394202898550777</c:v>
                </c:pt>
                <c:pt idx="293">
                  <c:v>-0.31388405797101504</c:v>
                </c:pt>
                <c:pt idx="294">
                  <c:v>-0.31382608695652231</c:v>
                </c:pt>
                <c:pt idx="295">
                  <c:v>-0.31376811594202958</c:v>
                </c:pt>
                <c:pt idx="296">
                  <c:v>-0.31371014492753685</c:v>
                </c:pt>
                <c:pt idx="297">
                  <c:v>-0.31365217391304412</c:v>
                </c:pt>
                <c:pt idx="298">
                  <c:v>-0.31359420289855139</c:v>
                </c:pt>
                <c:pt idx="299">
                  <c:v>-0.31353623188405866</c:v>
                </c:pt>
                <c:pt idx="300">
                  <c:v>-0.31347826086956526</c:v>
                </c:pt>
                <c:pt idx="301">
                  <c:v>-0.31305434782608699</c:v>
                </c:pt>
                <c:pt idx="302">
                  <c:v>-0.31263043478260871</c:v>
                </c:pt>
                <c:pt idx="303">
                  <c:v>-0.31220652173913044</c:v>
                </c:pt>
                <c:pt idx="304">
                  <c:v>-0.31178260869565216</c:v>
                </c:pt>
                <c:pt idx="305">
                  <c:v>-0.31135869565217389</c:v>
                </c:pt>
                <c:pt idx="306">
                  <c:v>-0.31093478260869561</c:v>
                </c:pt>
                <c:pt idx="307">
                  <c:v>-0.31051086956521734</c:v>
                </c:pt>
                <c:pt idx="308">
                  <c:v>-0.31008695652173907</c:v>
                </c:pt>
                <c:pt idx="309">
                  <c:v>-0.30966304347826079</c:v>
                </c:pt>
                <c:pt idx="310">
                  <c:v>-0.30923913043478252</c:v>
                </c:pt>
                <c:pt idx="311">
                  <c:v>-0.30881521739130424</c:v>
                </c:pt>
                <c:pt idx="312">
                  <c:v>-0.30839130434782597</c:v>
                </c:pt>
                <c:pt idx="313">
                  <c:v>-0.30796739130434769</c:v>
                </c:pt>
                <c:pt idx="314">
                  <c:v>-0.30754347826086942</c:v>
                </c:pt>
                <c:pt idx="315">
                  <c:v>-0.30711956521739114</c:v>
                </c:pt>
                <c:pt idx="316">
                  <c:v>-0.30669565217391287</c:v>
                </c:pt>
                <c:pt idx="317">
                  <c:v>-0.30627173913043459</c:v>
                </c:pt>
                <c:pt idx="318">
                  <c:v>-0.30584782608695632</c:v>
                </c:pt>
                <c:pt idx="319">
                  <c:v>-0.30542391304347805</c:v>
                </c:pt>
                <c:pt idx="320">
                  <c:v>-0.30499999999999977</c:v>
                </c:pt>
                <c:pt idx="321">
                  <c:v>-0.3045760869565215</c:v>
                </c:pt>
                <c:pt idx="322">
                  <c:v>-0.30415217391304322</c:v>
                </c:pt>
                <c:pt idx="323">
                  <c:v>-0.30372826086956495</c:v>
                </c:pt>
                <c:pt idx="324">
                  <c:v>-0.30330434782608667</c:v>
                </c:pt>
                <c:pt idx="325">
                  <c:v>-0.3028804347826084</c:v>
                </c:pt>
                <c:pt idx="326">
                  <c:v>-0.30245652173913012</c:v>
                </c:pt>
                <c:pt idx="327">
                  <c:v>-0.30203260869565185</c:v>
                </c:pt>
                <c:pt idx="328">
                  <c:v>-0.30160869565217358</c:v>
                </c:pt>
                <c:pt idx="329">
                  <c:v>-0.3011847826086953</c:v>
                </c:pt>
                <c:pt idx="330">
                  <c:v>-0.30076086956521741</c:v>
                </c:pt>
                <c:pt idx="331">
                  <c:v>-0.29459782608695656</c:v>
                </c:pt>
                <c:pt idx="332">
                  <c:v>-0.28843478260869571</c:v>
                </c:pt>
                <c:pt idx="333">
                  <c:v>-0.28227173913043485</c:v>
                </c:pt>
                <c:pt idx="334">
                  <c:v>-0.276108695652174</c:v>
                </c:pt>
                <c:pt idx="335">
                  <c:v>-0.26994565217391314</c:v>
                </c:pt>
                <c:pt idx="336">
                  <c:v>-0.26378260869565229</c:v>
                </c:pt>
                <c:pt idx="337">
                  <c:v>-0.25761956521739143</c:v>
                </c:pt>
                <c:pt idx="338">
                  <c:v>-0.25145652173913058</c:v>
                </c:pt>
                <c:pt idx="339">
                  <c:v>-0.2452934782608697</c:v>
                </c:pt>
                <c:pt idx="340">
                  <c:v>-0.23913043478260881</c:v>
                </c:pt>
                <c:pt idx="341">
                  <c:v>-0.23296739130434793</c:v>
                </c:pt>
                <c:pt idx="342">
                  <c:v>-0.22680434782608705</c:v>
                </c:pt>
                <c:pt idx="343">
                  <c:v>-0.22064130434782617</c:v>
                </c:pt>
                <c:pt idx="344">
                  <c:v>-0.21447826086956528</c:v>
                </c:pt>
                <c:pt idx="345">
                  <c:v>-0.2083152173913044</c:v>
                </c:pt>
                <c:pt idx="346">
                  <c:v>-0.20215217391304352</c:v>
                </c:pt>
                <c:pt idx="347">
                  <c:v>-0.19598913043478264</c:v>
                </c:pt>
                <c:pt idx="348">
                  <c:v>-0.18982608695652176</c:v>
                </c:pt>
                <c:pt idx="349">
                  <c:v>-0.18366304347826087</c:v>
                </c:pt>
                <c:pt idx="350">
                  <c:v>-0.17749999999999999</c:v>
                </c:pt>
                <c:pt idx="351">
                  <c:v>-0.17133695652173911</c:v>
                </c:pt>
                <c:pt idx="352">
                  <c:v>-0.16517391304347823</c:v>
                </c:pt>
                <c:pt idx="353">
                  <c:v>-0.15901086956521734</c:v>
                </c:pt>
                <c:pt idx="354">
                  <c:v>-0.15284782608695646</c:v>
                </c:pt>
                <c:pt idx="355">
                  <c:v>-0.14668478260869558</c:v>
                </c:pt>
                <c:pt idx="356">
                  <c:v>-0.1405217391304347</c:v>
                </c:pt>
                <c:pt idx="357">
                  <c:v>-0.13435869565217382</c:v>
                </c:pt>
                <c:pt idx="358">
                  <c:v>-0.12819565217391293</c:v>
                </c:pt>
                <c:pt idx="359">
                  <c:v>-0.12203260869565206</c:v>
                </c:pt>
                <c:pt idx="360">
                  <c:v>-0.11586956521739122</c:v>
                </c:pt>
                <c:pt idx="361">
                  <c:v>4.3076086956521736E-2</c:v>
                </c:pt>
                <c:pt idx="362">
                  <c:v>0.2020217391304347</c:v>
                </c:pt>
                <c:pt idx="363">
                  <c:v>0.36096739130434763</c:v>
                </c:pt>
                <c:pt idx="364">
                  <c:v>0.51991304347826062</c:v>
                </c:pt>
                <c:pt idx="365">
                  <c:v>0.6788586956521736</c:v>
                </c:pt>
                <c:pt idx="366">
                  <c:v>0.83780434782608659</c:v>
                </c:pt>
                <c:pt idx="367">
                  <c:v>0.99674999999999958</c:v>
                </c:pt>
                <c:pt idx="368">
                  <c:v>1.1556956521739126</c:v>
                </c:pt>
                <c:pt idx="369">
                  <c:v>1.3146413043478256</c:v>
                </c:pt>
                <c:pt idx="370">
                  <c:v>1.4735869565217385</c:v>
                </c:pt>
                <c:pt idx="371">
                  <c:v>1.6325326086956515</c:v>
                </c:pt>
                <c:pt idx="372">
                  <c:v>1.7914782608695645</c:v>
                </c:pt>
                <c:pt idx="373">
                  <c:v>1.9504239130434775</c:v>
                </c:pt>
                <c:pt idx="374">
                  <c:v>2.1093695652173903</c:v>
                </c:pt>
                <c:pt idx="375">
                  <c:v>2.268315217391303</c:v>
                </c:pt>
                <c:pt idx="376">
                  <c:v>2.4272608695652158</c:v>
                </c:pt>
                <c:pt idx="377">
                  <c:v>2.5862065217391286</c:v>
                </c:pt>
                <c:pt idx="378">
                  <c:v>2.7451521739130413</c:v>
                </c:pt>
                <c:pt idx="379">
                  <c:v>2.9040978260869541</c:v>
                </c:pt>
                <c:pt idx="380">
                  <c:v>3.0630434782608669</c:v>
                </c:pt>
                <c:pt idx="381">
                  <c:v>3.2219891304347796</c:v>
                </c:pt>
                <c:pt idx="382">
                  <c:v>3.3809347826086924</c:v>
                </c:pt>
                <c:pt idx="383">
                  <c:v>3.5398804347826052</c:v>
                </c:pt>
                <c:pt idx="384">
                  <c:v>3.6988260869565179</c:v>
                </c:pt>
                <c:pt idx="385">
                  <c:v>3.8577717391304307</c:v>
                </c:pt>
                <c:pt idx="386">
                  <c:v>4.0167173913043435</c:v>
                </c:pt>
                <c:pt idx="387">
                  <c:v>4.1756630434782567</c:v>
                </c:pt>
                <c:pt idx="388">
                  <c:v>4.3346086956521699</c:v>
                </c:pt>
                <c:pt idx="389">
                  <c:v>4.4935543478260831</c:v>
                </c:pt>
                <c:pt idx="390">
                  <c:v>4.6524999999999981</c:v>
                </c:pt>
                <c:pt idx="391">
                  <c:v>5.479590579710143</c:v>
                </c:pt>
                <c:pt idx="392">
                  <c:v>6.3066811594202878</c:v>
                </c:pt>
                <c:pt idx="393">
                  <c:v>7.1337717391304327</c:v>
                </c:pt>
                <c:pt idx="394">
                  <c:v>7.9608623188405776</c:v>
                </c:pt>
                <c:pt idx="395">
                  <c:v>8.7879528985507225</c:v>
                </c:pt>
                <c:pt idx="396">
                  <c:v>9.6150434782608674</c:v>
                </c:pt>
                <c:pt idx="397">
                  <c:v>10.442134057971012</c:v>
                </c:pt>
                <c:pt idx="398">
                  <c:v>11.269224637681157</c:v>
                </c:pt>
                <c:pt idx="399">
                  <c:v>12.096315217391302</c:v>
                </c:pt>
                <c:pt idx="400">
                  <c:v>12.923405797101447</c:v>
                </c:pt>
                <c:pt idx="401">
                  <c:v>13.750496376811592</c:v>
                </c:pt>
                <c:pt idx="402">
                  <c:v>14.577586956521737</c:v>
                </c:pt>
                <c:pt idx="403">
                  <c:v>15.404677536231882</c:v>
                </c:pt>
                <c:pt idx="404">
                  <c:v>16.231768115942025</c:v>
                </c:pt>
                <c:pt idx="405">
                  <c:v>17.05885869565217</c:v>
                </c:pt>
                <c:pt idx="406">
                  <c:v>17.885949275362314</c:v>
                </c:pt>
                <c:pt idx="407">
                  <c:v>18.713039855072459</c:v>
                </c:pt>
                <c:pt idx="408">
                  <c:v>19.540130434782604</c:v>
                </c:pt>
                <c:pt idx="409">
                  <c:v>20.367221014492749</c:v>
                </c:pt>
                <c:pt idx="410">
                  <c:v>21.194311594202894</c:v>
                </c:pt>
                <c:pt idx="411">
                  <c:v>22.021402173913039</c:v>
                </c:pt>
                <c:pt idx="412">
                  <c:v>22.848492753623184</c:v>
                </c:pt>
                <c:pt idx="413">
                  <c:v>23.675583333333329</c:v>
                </c:pt>
                <c:pt idx="414">
                  <c:v>24.502673913043473</c:v>
                </c:pt>
                <c:pt idx="415">
                  <c:v>25.329764492753618</c:v>
                </c:pt>
                <c:pt idx="416">
                  <c:v>26.156855072463763</c:v>
                </c:pt>
                <c:pt idx="417">
                  <c:v>26.983945652173908</c:v>
                </c:pt>
                <c:pt idx="418">
                  <c:v>27.811036231884053</c:v>
                </c:pt>
                <c:pt idx="419">
                  <c:v>28.638126811594198</c:v>
                </c:pt>
                <c:pt idx="420">
                  <c:v>29.465217391304336</c:v>
                </c:pt>
                <c:pt idx="421">
                  <c:v>31.315532608695641</c:v>
                </c:pt>
                <c:pt idx="422">
                  <c:v>33.165847826086946</c:v>
                </c:pt>
                <c:pt idx="423">
                  <c:v>35.016163043478251</c:v>
                </c:pt>
                <c:pt idx="424">
                  <c:v>36.866478260869556</c:v>
                </c:pt>
                <c:pt idx="425">
                  <c:v>38.716793478260861</c:v>
                </c:pt>
                <c:pt idx="426">
                  <c:v>40.567108695652166</c:v>
                </c:pt>
                <c:pt idx="427">
                  <c:v>42.417423913043471</c:v>
                </c:pt>
                <c:pt idx="428">
                  <c:v>44.267739130434776</c:v>
                </c:pt>
                <c:pt idx="429">
                  <c:v>46.118054347826082</c:v>
                </c:pt>
                <c:pt idx="430">
                  <c:v>47.968369565217387</c:v>
                </c:pt>
                <c:pt idx="431">
                  <c:v>49.818684782608692</c:v>
                </c:pt>
                <c:pt idx="432">
                  <c:v>51.668999999999997</c:v>
                </c:pt>
                <c:pt idx="433">
                  <c:v>53.519315217391302</c:v>
                </c:pt>
                <c:pt idx="434">
                  <c:v>55.369630434782607</c:v>
                </c:pt>
                <c:pt idx="435">
                  <c:v>57.219945652173912</c:v>
                </c:pt>
                <c:pt idx="436">
                  <c:v>59.070260869565217</c:v>
                </c:pt>
                <c:pt idx="437">
                  <c:v>60.920576086956522</c:v>
                </c:pt>
                <c:pt idx="438">
                  <c:v>62.770891304347828</c:v>
                </c:pt>
                <c:pt idx="439">
                  <c:v>64.62120652173914</c:v>
                </c:pt>
                <c:pt idx="440">
                  <c:v>66.471521739130452</c:v>
                </c:pt>
                <c:pt idx="441">
                  <c:v>68.321836956521764</c:v>
                </c:pt>
                <c:pt idx="442">
                  <c:v>70.172152173913076</c:v>
                </c:pt>
                <c:pt idx="443">
                  <c:v>72.022467391304389</c:v>
                </c:pt>
                <c:pt idx="444">
                  <c:v>73.872782608695701</c:v>
                </c:pt>
                <c:pt idx="445">
                  <c:v>75.723097826087013</c:v>
                </c:pt>
                <c:pt idx="446">
                  <c:v>77.573413043478325</c:v>
                </c:pt>
                <c:pt idx="447">
                  <c:v>79.423728260869638</c:v>
                </c:pt>
                <c:pt idx="448">
                  <c:v>81.27404347826095</c:v>
                </c:pt>
                <c:pt idx="449">
                  <c:v>83.124358695652262</c:v>
                </c:pt>
                <c:pt idx="450">
                  <c:v>84.974673913043489</c:v>
                </c:pt>
                <c:pt idx="451">
                  <c:v>87.378836956521752</c:v>
                </c:pt>
                <c:pt idx="452">
                  <c:v>89.783000000000015</c:v>
                </c:pt>
                <c:pt idx="453">
                  <c:v>92.187163043478279</c:v>
                </c:pt>
                <c:pt idx="454">
                  <c:v>94.591326086956542</c:v>
                </c:pt>
                <c:pt idx="455">
                  <c:v>96.995489130434805</c:v>
                </c:pt>
                <c:pt idx="456">
                  <c:v>99.399652173913069</c:v>
                </c:pt>
                <c:pt idx="457">
                  <c:v>101.80381521739133</c:v>
                </c:pt>
                <c:pt idx="458">
                  <c:v>104.2079782608696</c:v>
                </c:pt>
                <c:pt idx="459">
                  <c:v>106.61214130434786</c:v>
                </c:pt>
                <c:pt idx="460">
                  <c:v>109.01630434782612</c:v>
                </c:pt>
                <c:pt idx="461">
                  <c:v>111.42046739130438</c:v>
                </c:pt>
                <c:pt idx="462">
                  <c:v>113.82463043478265</c:v>
                </c:pt>
                <c:pt idx="463">
                  <c:v>116.22879347826091</c:v>
                </c:pt>
                <c:pt idx="464">
                  <c:v>118.63295652173917</c:v>
                </c:pt>
                <c:pt idx="465">
                  <c:v>121.03711956521744</c:v>
                </c:pt>
                <c:pt idx="466">
                  <c:v>123.4412826086957</c:v>
                </c:pt>
                <c:pt idx="467">
                  <c:v>125.84544565217396</c:v>
                </c:pt>
                <c:pt idx="468">
                  <c:v>128.24960869565223</c:v>
                </c:pt>
                <c:pt idx="469">
                  <c:v>130.65377173913049</c:v>
                </c:pt>
                <c:pt idx="470">
                  <c:v>133.05793478260875</c:v>
                </c:pt>
                <c:pt idx="471">
                  <c:v>135.46209782608702</c:v>
                </c:pt>
                <c:pt idx="472">
                  <c:v>137.86626086956528</c:v>
                </c:pt>
                <c:pt idx="473">
                  <c:v>140.27042391304354</c:v>
                </c:pt>
                <c:pt idx="474">
                  <c:v>142.67458695652181</c:v>
                </c:pt>
                <c:pt idx="475">
                  <c:v>145.07875000000007</c:v>
                </c:pt>
                <c:pt idx="476">
                  <c:v>147.48291304347833</c:v>
                </c:pt>
                <c:pt idx="477">
                  <c:v>149.8870760869566</c:v>
                </c:pt>
                <c:pt idx="478">
                  <c:v>152.29123913043486</c:v>
                </c:pt>
                <c:pt idx="479">
                  <c:v>154.69540217391312</c:v>
                </c:pt>
                <c:pt idx="480">
                  <c:v>157.09956521739127</c:v>
                </c:pt>
                <c:pt idx="481">
                  <c:v>159.08925724637677</c:v>
                </c:pt>
                <c:pt idx="482">
                  <c:v>161.07894927536228</c:v>
                </c:pt>
                <c:pt idx="483">
                  <c:v>163.06864130434778</c:v>
                </c:pt>
                <c:pt idx="484">
                  <c:v>165.05833333333328</c:v>
                </c:pt>
                <c:pt idx="485">
                  <c:v>167.04802536231878</c:v>
                </c:pt>
                <c:pt idx="486">
                  <c:v>169.03771739130428</c:v>
                </c:pt>
                <c:pt idx="487">
                  <c:v>171.02740942028979</c:v>
                </c:pt>
                <c:pt idx="488">
                  <c:v>173.01710144927529</c:v>
                </c:pt>
                <c:pt idx="489">
                  <c:v>175.00679347826079</c:v>
                </c:pt>
                <c:pt idx="490">
                  <c:v>176.99648550724629</c:v>
                </c:pt>
                <c:pt idx="491">
                  <c:v>178.98617753623179</c:v>
                </c:pt>
                <c:pt idx="492">
                  <c:v>180.97586956521729</c:v>
                </c:pt>
                <c:pt idx="493">
                  <c:v>182.9655615942028</c:v>
                </c:pt>
                <c:pt idx="494">
                  <c:v>184.9552536231883</c:v>
                </c:pt>
                <c:pt idx="495">
                  <c:v>186.9449456521738</c:v>
                </c:pt>
                <c:pt idx="496">
                  <c:v>188.9346376811593</c:v>
                </c:pt>
                <c:pt idx="497">
                  <c:v>190.9243297101448</c:v>
                </c:pt>
                <c:pt idx="498">
                  <c:v>192.91402173913031</c:v>
                </c:pt>
                <c:pt idx="499">
                  <c:v>194.90371376811581</c:v>
                </c:pt>
                <c:pt idx="500">
                  <c:v>196.89340579710131</c:v>
                </c:pt>
                <c:pt idx="501">
                  <c:v>198.88309782608681</c:v>
                </c:pt>
                <c:pt idx="502">
                  <c:v>200.87278985507231</c:v>
                </c:pt>
                <c:pt idx="503">
                  <c:v>202.86248188405781</c:v>
                </c:pt>
                <c:pt idx="504">
                  <c:v>204.85217391304332</c:v>
                </c:pt>
                <c:pt idx="505">
                  <c:v>206.84186594202882</c:v>
                </c:pt>
                <c:pt idx="506">
                  <c:v>208.83155797101432</c:v>
                </c:pt>
                <c:pt idx="507">
                  <c:v>210.82124999999982</c:v>
                </c:pt>
                <c:pt idx="508">
                  <c:v>212.81094202898532</c:v>
                </c:pt>
                <c:pt idx="509">
                  <c:v>214.80063405797083</c:v>
                </c:pt>
                <c:pt idx="510">
                  <c:v>216.79032608695616</c:v>
                </c:pt>
                <c:pt idx="511">
                  <c:v>217.41022826086919</c:v>
                </c:pt>
                <c:pt idx="512">
                  <c:v>218.03013043478222</c:v>
                </c:pt>
                <c:pt idx="513">
                  <c:v>218.65003260869526</c:v>
                </c:pt>
                <c:pt idx="514">
                  <c:v>219.26993478260829</c:v>
                </c:pt>
                <c:pt idx="515">
                  <c:v>219.88983695652132</c:v>
                </c:pt>
                <c:pt idx="516">
                  <c:v>220.50973913043435</c:v>
                </c:pt>
                <c:pt idx="517">
                  <c:v>221.12964130434739</c:v>
                </c:pt>
                <c:pt idx="518">
                  <c:v>221.74954347826042</c:v>
                </c:pt>
                <c:pt idx="519">
                  <c:v>222.36944565217345</c:v>
                </c:pt>
                <c:pt idx="520">
                  <c:v>222.98934782608649</c:v>
                </c:pt>
                <c:pt idx="521">
                  <c:v>223.60924999999952</c:v>
                </c:pt>
                <c:pt idx="522">
                  <c:v>224.22915217391255</c:v>
                </c:pt>
                <c:pt idx="523">
                  <c:v>224.84905434782559</c:v>
                </c:pt>
                <c:pt idx="524">
                  <c:v>225.46895652173862</c:v>
                </c:pt>
                <c:pt idx="525">
                  <c:v>226.08885869565165</c:v>
                </c:pt>
                <c:pt idx="526">
                  <c:v>226.70876086956468</c:v>
                </c:pt>
                <c:pt idx="527">
                  <c:v>227.32866304347772</c:v>
                </c:pt>
                <c:pt idx="528">
                  <c:v>227.94856521739075</c:v>
                </c:pt>
                <c:pt idx="529">
                  <c:v>228.56846739130378</c:v>
                </c:pt>
                <c:pt idx="530">
                  <c:v>229.18836956521682</c:v>
                </c:pt>
                <c:pt idx="531">
                  <c:v>229.80827173912985</c:v>
                </c:pt>
                <c:pt idx="532">
                  <c:v>230.42817391304288</c:v>
                </c:pt>
                <c:pt idx="533">
                  <c:v>231.04807608695592</c:v>
                </c:pt>
                <c:pt idx="534">
                  <c:v>231.66797826086895</c:v>
                </c:pt>
                <c:pt idx="535">
                  <c:v>232.28788043478198</c:v>
                </c:pt>
                <c:pt idx="536">
                  <c:v>232.90778260869502</c:v>
                </c:pt>
                <c:pt idx="537">
                  <c:v>233.52768478260805</c:v>
                </c:pt>
                <c:pt idx="538">
                  <c:v>234.14758695652108</c:v>
                </c:pt>
                <c:pt idx="539">
                  <c:v>234.76748913043411</c:v>
                </c:pt>
                <c:pt idx="540">
                  <c:v>235.38739130434715</c:v>
                </c:pt>
                <c:pt idx="541">
                  <c:v>237.10429710144862</c:v>
                </c:pt>
                <c:pt idx="542">
                  <c:v>238.8212028985501</c:v>
                </c:pt>
                <c:pt idx="543">
                  <c:v>240.53810869565157</c:v>
                </c:pt>
                <c:pt idx="544">
                  <c:v>242.25501449275305</c:v>
                </c:pt>
                <c:pt idx="545">
                  <c:v>243.97192028985452</c:v>
                </c:pt>
                <c:pt idx="546">
                  <c:v>245.688826086956</c:v>
                </c:pt>
                <c:pt idx="547">
                  <c:v>247.40573188405747</c:v>
                </c:pt>
                <c:pt idx="548">
                  <c:v>249.12263768115895</c:v>
                </c:pt>
                <c:pt idx="549">
                  <c:v>250.83954347826042</c:v>
                </c:pt>
                <c:pt idx="550">
                  <c:v>252.5564492753619</c:v>
                </c:pt>
                <c:pt idx="551">
                  <c:v>254.27335507246337</c:v>
                </c:pt>
                <c:pt idx="552">
                  <c:v>255.99026086956485</c:v>
                </c:pt>
                <c:pt idx="553">
                  <c:v>257.7071666666663</c:v>
                </c:pt>
                <c:pt idx="554">
                  <c:v>259.42407246376774</c:v>
                </c:pt>
                <c:pt idx="555">
                  <c:v>261.14097826086919</c:v>
                </c:pt>
                <c:pt idx="556">
                  <c:v>262.85788405797064</c:v>
                </c:pt>
                <c:pt idx="557">
                  <c:v>264.57478985507208</c:v>
                </c:pt>
                <c:pt idx="558">
                  <c:v>266.29169565217353</c:v>
                </c:pt>
                <c:pt idx="559">
                  <c:v>268.00860144927498</c:v>
                </c:pt>
                <c:pt idx="560">
                  <c:v>269.72550724637642</c:v>
                </c:pt>
                <c:pt idx="561">
                  <c:v>271.44241304347787</c:v>
                </c:pt>
                <c:pt idx="562">
                  <c:v>273.15931884057932</c:v>
                </c:pt>
                <c:pt idx="563">
                  <c:v>274.87622463768076</c:v>
                </c:pt>
                <c:pt idx="564">
                  <c:v>276.59313043478221</c:v>
                </c:pt>
                <c:pt idx="565">
                  <c:v>278.31003623188366</c:v>
                </c:pt>
                <c:pt idx="566">
                  <c:v>280.0269420289851</c:v>
                </c:pt>
                <c:pt idx="567">
                  <c:v>281.74384782608655</c:v>
                </c:pt>
                <c:pt idx="568">
                  <c:v>283.460753623188</c:v>
                </c:pt>
                <c:pt idx="569">
                  <c:v>285.17765942028944</c:v>
                </c:pt>
                <c:pt idx="570">
                  <c:v>286.89456521739135</c:v>
                </c:pt>
                <c:pt idx="571">
                  <c:v>286.5655362318841</c:v>
                </c:pt>
                <c:pt idx="572">
                  <c:v>286.23650724637685</c:v>
                </c:pt>
                <c:pt idx="573">
                  <c:v>285.9074782608696</c:v>
                </c:pt>
                <c:pt idx="574">
                  <c:v>285.57844927536235</c:v>
                </c:pt>
                <c:pt idx="575">
                  <c:v>285.2494202898551</c:v>
                </c:pt>
                <c:pt idx="576">
                  <c:v>284.92039130434785</c:v>
                </c:pt>
                <c:pt idx="577">
                  <c:v>284.59136231884059</c:v>
                </c:pt>
                <c:pt idx="578">
                  <c:v>284.26233333333334</c:v>
                </c:pt>
                <c:pt idx="579">
                  <c:v>283.93330434782609</c:v>
                </c:pt>
                <c:pt idx="580">
                  <c:v>283.60427536231884</c:v>
                </c:pt>
                <c:pt idx="581">
                  <c:v>283.27524637681159</c:v>
                </c:pt>
                <c:pt idx="582">
                  <c:v>282.94621739130434</c:v>
                </c:pt>
                <c:pt idx="583">
                  <c:v>282.61718840579709</c:v>
                </c:pt>
                <c:pt idx="584">
                  <c:v>282.28815942028984</c:v>
                </c:pt>
                <c:pt idx="585">
                  <c:v>281.95913043478259</c:v>
                </c:pt>
                <c:pt idx="586">
                  <c:v>281.63010144927534</c:v>
                </c:pt>
                <c:pt idx="587">
                  <c:v>281.30107246376809</c:v>
                </c:pt>
                <c:pt idx="588">
                  <c:v>280.97204347826084</c:v>
                </c:pt>
                <c:pt idx="589">
                  <c:v>280.64301449275359</c:v>
                </c:pt>
                <c:pt idx="590">
                  <c:v>280.31398550724634</c:v>
                </c:pt>
                <c:pt idx="591">
                  <c:v>279.98495652173909</c:v>
                </c:pt>
                <c:pt idx="592">
                  <c:v>279.65592753623184</c:v>
                </c:pt>
                <c:pt idx="593">
                  <c:v>279.32689855072459</c:v>
                </c:pt>
                <c:pt idx="594">
                  <c:v>278.99786956521734</c:v>
                </c:pt>
                <c:pt idx="595">
                  <c:v>278.66884057971009</c:v>
                </c:pt>
                <c:pt idx="596">
                  <c:v>278.33981159420284</c:v>
                </c:pt>
                <c:pt idx="597">
                  <c:v>278.01078260869559</c:v>
                </c:pt>
                <c:pt idx="598">
                  <c:v>277.68175362318834</c:v>
                </c:pt>
                <c:pt idx="599">
                  <c:v>277.35272463768109</c:v>
                </c:pt>
                <c:pt idx="600">
                  <c:v>277.02369565217373</c:v>
                </c:pt>
                <c:pt idx="601">
                  <c:v>276.97979710144909</c:v>
                </c:pt>
                <c:pt idx="602">
                  <c:v>276.93589855072446</c:v>
                </c:pt>
                <c:pt idx="603">
                  <c:v>276.89199999999983</c:v>
                </c:pt>
                <c:pt idx="604">
                  <c:v>276.84810144927519</c:v>
                </c:pt>
                <c:pt idx="605">
                  <c:v>276.80420289855056</c:v>
                </c:pt>
                <c:pt idx="606">
                  <c:v>276.76030434782592</c:v>
                </c:pt>
                <c:pt idx="607">
                  <c:v>276.71640579710129</c:v>
                </c:pt>
                <c:pt idx="608">
                  <c:v>276.67250724637665</c:v>
                </c:pt>
                <c:pt idx="609">
                  <c:v>276.62860869565202</c:v>
                </c:pt>
                <c:pt idx="610">
                  <c:v>276.58471014492739</c:v>
                </c:pt>
                <c:pt idx="611">
                  <c:v>276.54081159420275</c:v>
                </c:pt>
                <c:pt idx="612">
                  <c:v>276.49691304347812</c:v>
                </c:pt>
                <c:pt idx="613">
                  <c:v>276.45301449275348</c:v>
                </c:pt>
                <c:pt idx="614">
                  <c:v>276.40911594202885</c:v>
                </c:pt>
                <c:pt idx="615">
                  <c:v>276.36521739130421</c:v>
                </c:pt>
                <c:pt idx="616">
                  <c:v>276.32131884057958</c:v>
                </c:pt>
                <c:pt idx="617">
                  <c:v>276.27742028985494</c:v>
                </c:pt>
                <c:pt idx="618">
                  <c:v>276.23352173913031</c:v>
                </c:pt>
                <c:pt idx="619">
                  <c:v>276.18962318840568</c:v>
                </c:pt>
                <c:pt idx="620">
                  <c:v>276.14572463768104</c:v>
                </c:pt>
                <c:pt idx="621">
                  <c:v>276.10182608695641</c:v>
                </c:pt>
                <c:pt idx="622">
                  <c:v>276.05792753623177</c:v>
                </c:pt>
                <c:pt idx="623">
                  <c:v>276.01402898550714</c:v>
                </c:pt>
                <c:pt idx="624">
                  <c:v>275.9701304347825</c:v>
                </c:pt>
                <c:pt idx="625">
                  <c:v>275.92623188405787</c:v>
                </c:pt>
                <c:pt idx="626">
                  <c:v>275.88233333333324</c:v>
                </c:pt>
                <c:pt idx="627">
                  <c:v>275.8384347826086</c:v>
                </c:pt>
                <c:pt idx="628">
                  <c:v>275.79453623188397</c:v>
                </c:pt>
                <c:pt idx="629">
                  <c:v>275.75063768115933</c:v>
                </c:pt>
                <c:pt idx="630">
                  <c:v>275.70673913043515</c:v>
                </c:pt>
                <c:pt idx="631">
                  <c:v>275.3581376811598</c:v>
                </c:pt>
                <c:pt idx="632">
                  <c:v>275.00953623188445</c:v>
                </c:pt>
                <c:pt idx="633">
                  <c:v>274.6609347826091</c:v>
                </c:pt>
                <c:pt idx="634">
                  <c:v>274.31233333333375</c:v>
                </c:pt>
                <c:pt idx="635">
                  <c:v>273.9637318840584</c:v>
                </c:pt>
                <c:pt idx="636">
                  <c:v>273.61513043478305</c:v>
                </c:pt>
                <c:pt idx="637">
                  <c:v>273.2665289855077</c:v>
                </c:pt>
                <c:pt idx="638">
                  <c:v>272.91792753623236</c:v>
                </c:pt>
                <c:pt idx="639">
                  <c:v>272.56932608695701</c:v>
                </c:pt>
                <c:pt idx="640">
                  <c:v>272.22072463768166</c:v>
                </c:pt>
                <c:pt idx="641">
                  <c:v>271.87212318840631</c:v>
                </c:pt>
                <c:pt idx="642">
                  <c:v>271.52352173913096</c:v>
                </c:pt>
                <c:pt idx="643">
                  <c:v>271.17492028985561</c:v>
                </c:pt>
                <c:pt idx="644">
                  <c:v>270.82631884058026</c:v>
                </c:pt>
                <c:pt idx="645">
                  <c:v>270.47771739130491</c:v>
                </c:pt>
                <c:pt idx="646">
                  <c:v>270.12911594202956</c:v>
                </c:pt>
                <c:pt idx="647">
                  <c:v>269.78051449275421</c:v>
                </c:pt>
                <c:pt idx="648">
                  <c:v>269.43191304347886</c:v>
                </c:pt>
                <c:pt idx="649">
                  <c:v>269.08331159420351</c:v>
                </c:pt>
                <c:pt idx="650">
                  <c:v>268.73471014492816</c:v>
                </c:pt>
                <c:pt idx="651">
                  <c:v>268.38610869565281</c:v>
                </c:pt>
                <c:pt idx="652">
                  <c:v>268.03750724637746</c:v>
                </c:pt>
                <c:pt idx="653">
                  <c:v>267.68890579710211</c:v>
                </c:pt>
                <c:pt idx="654">
                  <c:v>267.34030434782676</c:v>
                </c:pt>
                <c:pt idx="655">
                  <c:v>266.99170289855141</c:v>
                </c:pt>
                <c:pt idx="656">
                  <c:v>266.64310144927606</c:v>
                </c:pt>
                <c:pt idx="657">
                  <c:v>266.29450000000071</c:v>
                </c:pt>
                <c:pt idx="658">
                  <c:v>265.94589855072536</c:v>
                </c:pt>
                <c:pt idx="659">
                  <c:v>265.59729710145001</c:v>
                </c:pt>
                <c:pt idx="660">
                  <c:v>265.24869565217386</c:v>
                </c:pt>
                <c:pt idx="661">
                  <c:v>265.09790217391304</c:v>
                </c:pt>
                <c:pt idx="662">
                  <c:v>264.94710869565222</c:v>
                </c:pt>
                <c:pt idx="663">
                  <c:v>264.7963152173914</c:v>
                </c:pt>
                <c:pt idx="664">
                  <c:v>264.64552173913057</c:v>
                </c:pt>
                <c:pt idx="665">
                  <c:v>264.49472826086975</c:v>
                </c:pt>
                <c:pt idx="666">
                  <c:v>264.34393478260893</c:v>
                </c:pt>
                <c:pt idx="667">
                  <c:v>264.1931413043481</c:v>
                </c:pt>
                <c:pt idx="668">
                  <c:v>264.04234782608728</c:v>
                </c:pt>
                <c:pt idx="669">
                  <c:v>263.89155434782646</c:v>
                </c:pt>
                <c:pt idx="670">
                  <c:v>263.74076086956563</c:v>
                </c:pt>
                <c:pt idx="671">
                  <c:v>263.58996739130481</c:v>
                </c:pt>
                <c:pt idx="672">
                  <c:v>263.43917391304399</c:v>
                </c:pt>
                <c:pt idx="673">
                  <c:v>263.28838043478316</c:v>
                </c:pt>
                <c:pt idx="674">
                  <c:v>263.13758695652234</c:v>
                </c:pt>
                <c:pt idx="675">
                  <c:v>262.98679347826152</c:v>
                </c:pt>
                <c:pt idx="676">
                  <c:v>262.83600000000069</c:v>
                </c:pt>
                <c:pt idx="677">
                  <c:v>262.68520652173987</c:v>
                </c:pt>
                <c:pt idx="678">
                  <c:v>262.53441304347905</c:v>
                </c:pt>
                <c:pt idx="679">
                  <c:v>262.38361956521823</c:v>
                </c:pt>
                <c:pt idx="680">
                  <c:v>262.2328260869574</c:v>
                </c:pt>
                <c:pt idx="681">
                  <c:v>262.08203260869658</c:v>
                </c:pt>
                <c:pt idx="682">
                  <c:v>261.93123913043576</c:v>
                </c:pt>
                <c:pt idx="683">
                  <c:v>261.78044565217493</c:v>
                </c:pt>
                <c:pt idx="684">
                  <c:v>261.62965217391411</c:v>
                </c:pt>
                <c:pt idx="685">
                  <c:v>261.47885869565329</c:v>
                </c:pt>
                <c:pt idx="686">
                  <c:v>261.32806521739246</c:v>
                </c:pt>
                <c:pt idx="687">
                  <c:v>261.17727173913164</c:v>
                </c:pt>
                <c:pt idx="688">
                  <c:v>261.02647826087082</c:v>
                </c:pt>
                <c:pt idx="689">
                  <c:v>260.87568478260999</c:v>
                </c:pt>
                <c:pt idx="690">
                  <c:v>260.72489130434883</c:v>
                </c:pt>
                <c:pt idx="691">
                  <c:v>260.57444202898648</c:v>
                </c:pt>
                <c:pt idx="692">
                  <c:v>260.42399275362413</c:v>
                </c:pt>
                <c:pt idx="693">
                  <c:v>260.27354347826179</c:v>
                </c:pt>
                <c:pt idx="694">
                  <c:v>260.12309420289944</c:v>
                </c:pt>
                <c:pt idx="695">
                  <c:v>259.97264492753709</c:v>
                </c:pt>
                <c:pt idx="696">
                  <c:v>259.82219565217474</c:v>
                </c:pt>
                <c:pt idx="697">
                  <c:v>259.67174637681239</c:v>
                </c:pt>
                <c:pt idx="698">
                  <c:v>259.52129710145005</c:v>
                </c:pt>
                <c:pt idx="699">
                  <c:v>259.3708478260877</c:v>
                </c:pt>
                <c:pt idx="700">
                  <c:v>259.22039855072535</c:v>
                </c:pt>
                <c:pt idx="701">
                  <c:v>259.069949275363</c:v>
                </c:pt>
                <c:pt idx="702">
                  <c:v>258.91950000000065</c:v>
                </c:pt>
                <c:pt idx="703">
                  <c:v>258.7690507246383</c:v>
                </c:pt>
                <c:pt idx="704">
                  <c:v>258.61860144927596</c:v>
                </c:pt>
                <c:pt idx="705">
                  <c:v>258.46815217391361</c:v>
                </c:pt>
                <c:pt idx="706">
                  <c:v>258.31770289855126</c:v>
                </c:pt>
                <c:pt idx="707">
                  <c:v>258.16725362318891</c:v>
                </c:pt>
                <c:pt idx="708">
                  <c:v>258.01680434782656</c:v>
                </c:pt>
                <c:pt idx="709">
                  <c:v>257.86635507246422</c:v>
                </c:pt>
                <c:pt idx="710">
                  <c:v>257.71590579710187</c:v>
                </c:pt>
                <c:pt idx="711">
                  <c:v>257.56545652173952</c:v>
                </c:pt>
                <c:pt idx="712">
                  <c:v>257.41500724637717</c:v>
                </c:pt>
                <c:pt idx="713">
                  <c:v>257.26455797101482</c:v>
                </c:pt>
                <c:pt idx="714">
                  <c:v>257.11410869565248</c:v>
                </c:pt>
                <c:pt idx="715">
                  <c:v>256.96365942029013</c:v>
                </c:pt>
                <c:pt idx="716">
                  <c:v>256.81321014492778</c:v>
                </c:pt>
                <c:pt idx="717">
                  <c:v>256.66276086956543</c:v>
                </c:pt>
                <c:pt idx="718">
                  <c:v>256.51231159420308</c:v>
                </c:pt>
                <c:pt idx="719">
                  <c:v>256.36186231884074</c:v>
                </c:pt>
                <c:pt idx="720">
                  <c:v>256.21141304347884</c:v>
                </c:pt>
                <c:pt idx="721">
                  <c:v>256.75659782608756</c:v>
                </c:pt>
                <c:pt idx="722">
                  <c:v>257.30178260869627</c:v>
                </c:pt>
                <c:pt idx="723">
                  <c:v>257.84696739130499</c:v>
                </c:pt>
                <c:pt idx="724">
                  <c:v>258.3921521739137</c:v>
                </c:pt>
                <c:pt idx="725">
                  <c:v>258.93733695652242</c:v>
                </c:pt>
                <c:pt idx="726">
                  <c:v>259.48252173913113</c:v>
                </c:pt>
                <c:pt idx="727">
                  <c:v>260.02770652173984</c:v>
                </c:pt>
                <c:pt idx="728">
                  <c:v>260.57289130434856</c:v>
                </c:pt>
                <c:pt idx="729">
                  <c:v>261.11807608695727</c:v>
                </c:pt>
                <c:pt idx="730">
                  <c:v>261.66326086956599</c:v>
                </c:pt>
                <c:pt idx="731">
                  <c:v>262.2084456521747</c:v>
                </c:pt>
                <c:pt idx="732">
                  <c:v>262.75363043478342</c:v>
                </c:pt>
                <c:pt idx="733">
                  <c:v>263.29881521739213</c:v>
                </c:pt>
                <c:pt idx="734">
                  <c:v>263.84400000000085</c:v>
                </c:pt>
                <c:pt idx="735">
                  <c:v>264.38918478260956</c:v>
                </c:pt>
                <c:pt idx="736">
                  <c:v>264.93436956521828</c:v>
                </c:pt>
                <c:pt idx="737">
                  <c:v>265.47955434782699</c:v>
                </c:pt>
                <c:pt idx="738">
                  <c:v>266.02473913043571</c:v>
                </c:pt>
                <c:pt idx="739">
                  <c:v>266.56992391304442</c:v>
                </c:pt>
                <c:pt idx="740">
                  <c:v>267.11510869565313</c:v>
                </c:pt>
                <c:pt idx="741">
                  <c:v>267.66029347826185</c:v>
                </c:pt>
                <c:pt idx="742">
                  <c:v>268.20547826087056</c:v>
                </c:pt>
                <c:pt idx="743">
                  <c:v>268.75066304347928</c:v>
                </c:pt>
                <c:pt idx="744">
                  <c:v>269.29584782608799</c:v>
                </c:pt>
                <c:pt idx="745">
                  <c:v>269.84103260869671</c:v>
                </c:pt>
                <c:pt idx="746">
                  <c:v>270.38621739130542</c:v>
                </c:pt>
                <c:pt idx="747">
                  <c:v>270.93140217391414</c:v>
                </c:pt>
                <c:pt idx="748">
                  <c:v>271.47658695652285</c:v>
                </c:pt>
                <c:pt idx="749">
                  <c:v>272.02177173913157</c:v>
                </c:pt>
                <c:pt idx="750">
                  <c:v>272.56695652173948</c:v>
                </c:pt>
                <c:pt idx="751">
                  <c:v>272.44861956521771</c:v>
                </c:pt>
                <c:pt idx="752">
                  <c:v>272.33028260869594</c:v>
                </c:pt>
                <c:pt idx="753">
                  <c:v>272.21194565217417</c:v>
                </c:pt>
                <c:pt idx="754">
                  <c:v>272.09360869565239</c:v>
                </c:pt>
                <c:pt idx="755">
                  <c:v>271.97527173913062</c:v>
                </c:pt>
                <c:pt idx="756">
                  <c:v>271.85693478260885</c:v>
                </c:pt>
                <c:pt idx="757">
                  <c:v>271.73859782608707</c:v>
                </c:pt>
                <c:pt idx="758">
                  <c:v>271.6202608695653</c:v>
                </c:pt>
                <c:pt idx="759">
                  <c:v>271.50192391304353</c:v>
                </c:pt>
                <c:pt idx="760">
                  <c:v>271.38358695652175</c:v>
                </c:pt>
                <c:pt idx="761">
                  <c:v>271.26524999999998</c:v>
                </c:pt>
                <c:pt idx="762">
                  <c:v>271.14691304347821</c:v>
                </c:pt>
                <c:pt idx="763">
                  <c:v>271.02857608695643</c:v>
                </c:pt>
                <c:pt idx="764">
                  <c:v>270.91023913043466</c:v>
                </c:pt>
                <c:pt idx="765">
                  <c:v>270.79190217391289</c:v>
                </c:pt>
                <c:pt idx="766">
                  <c:v>270.67356521739111</c:v>
                </c:pt>
                <c:pt idx="767">
                  <c:v>270.55522826086934</c:v>
                </c:pt>
                <c:pt idx="768">
                  <c:v>270.43689130434757</c:v>
                </c:pt>
                <c:pt idx="769">
                  <c:v>270.3185543478258</c:v>
                </c:pt>
                <c:pt idx="770">
                  <c:v>270.20021739130402</c:v>
                </c:pt>
                <c:pt idx="771">
                  <c:v>270.08188043478225</c:v>
                </c:pt>
                <c:pt idx="772">
                  <c:v>269.96354347826048</c:v>
                </c:pt>
                <c:pt idx="773">
                  <c:v>269.8452065217387</c:v>
                </c:pt>
                <c:pt idx="774">
                  <c:v>269.72686956521693</c:v>
                </c:pt>
                <c:pt idx="775">
                  <c:v>269.60853260869516</c:v>
                </c:pt>
                <c:pt idx="776">
                  <c:v>269.49019565217338</c:v>
                </c:pt>
                <c:pt idx="777">
                  <c:v>269.37185869565161</c:v>
                </c:pt>
                <c:pt idx="778">
                  <c:v>269.25352173912984</c:v>
                </c:pt>
                <c:pt idx="779">
                  <c:v>269.13518478260806</c:v>
                </c:pt>
                <c:pt idx="780">
                  <c:v>269.01684782608663</c:v>
                </c:pt>
                <c:pt idx="781">
                  <c:v>268.79774999999967</c:v>
                </c:pt>
                <c:pt idx="782">
                  <c:v>268.5786521739127</c:v>
                </c:pt>
                <c:pt idx="783">
                  <c:v>268.35955434782574</c:v>
                </c:pt>
                <c:pt idx="784">
                  <c:v>268.14045652173877</c:v>
                </c:pt>
                <c:pt idx="785">
                  <c:v>267.9213586956518</c:v>
                </c:pt>
                <c:pt idx="786">
                  <c:v>267.70226086956484</c:v>
                </c:pt>
                <c:pt idx="787">
                  <c:v>267.48316304347787</c:v>
                </c:pt>
                <c:pt idx="788">
                  <c:v>267.26406521739091</c:v>
                </c:pt>
                <c:pt idx="789">
                  <c:v>267.04496739130394</c:v>
                </c:pt>
                <c:pt idx="790">
                  <c:v>266.82586956521698</c:v>
                </c:pt>
                <c:pt idx="791">
                  <c:v>266.60677173913001</c:v>
                </c:pt>
                <c:pt idx="792">
                  <c:v>266.38767391304305</c:v>
                </c:pt>
                <c:pt idx="793">
                  <c:v>266.16857608695608</c:v>
                </c:pt>
                <c:pt idx="794">
                  <c:v>265.94947826086911</c:v>
                </c:pt>
                <c:pt idx="795">
                  <c:v>265.73038043478215</c:v>
                </c:pt>
                <c:pt idx="796">
                  <c:v>265.51128260869518</c:v>
                </c:pt>
                <c:pt idx="797">
                  <c:v>265.29218478260822</c:v>
                </c:pt>
                <c:pt idx="798">
                  <c:v>265.07308695652125</c:v>
                </c:pt>
                <c:pt idx="799">
                  <c:v>264.85398913043429</c:v>
                </c:pt>
                <c:pt idx="800">
                  <c:v>264.63489130434732</c:v>
                </c:pt>
                <c:pt idx="801">
                  <c:v>264.41579347826035</c:v>
                </c:pt>
                <c:pt idx="802">
                  <c:v>264.19669565217339</c:v>
                </c:pt>
                <c:pt idx="803">
                  <c:v>263.97759782608642</c:v>
                </c:pt>
                <c:pt idx="804">
                  <c:v>263.75849999999946</c:v>
                </c:pt>
                <c:pt idx="805">
                  <c:v>263.53940217391249</c:v>
                </c:pt>
                <c:pt idx="806">
                  <c:v>263.32030434782553</c:v>
                </c:pt>
                <c:pt idx="807">
                  <c:v>263.10120652173856</c:v>
                </c:pt>
                <c:pt idx="808">
                  <c:v>262.8821086956516</c:v>
                </c:pt>
                <c:pt idx="809">
                  <c:v>262.66301086956463</c:v>
                </c:pt>
                <c:pt idx="810">
                  <c:v>262.44391304347778</c:v>
                </c:pt>
                <c:pt idx="811">
                  <c:v>262.90194202898505</c:v>
                </c:pt>
                <c:pt idx="812">
                  <c:v>263.35997101449232</c:v>
                </c:pt>
                <c:pt idx="813">
                  <c:v>263.81799999999959</c:v>
                </c:pt>
                <c:pt idx="814">
                  <c:v>264.27602898550685</c:v>
                </c:pt>
                <c:pt idx="815">
                  <c:v>264.73405797101412</c:v>
                </c:pt>
                <c:pt idx="816">
                  <c:v>265.19208695652139</c:v>
                </c:pt>
                <c:pt idx="817">
                  <c:v>265.65011594202866</c:v>
                </c:pt>
                <c:pt idx="818">
                  <c:v>266.10814492753593</c:v>
                </c:pt>
                <c:pt idx="819">
                  <c:v>266.5661739130432</c:v>
                </c:pt>
                <c:pt idx="820">
                  <c:v>267.02420289855047</c:v>
                </c:pt>
                <c:pt idx="821">
                  <c:v>267.48223188405774</c:v>
                </c:pt>
                <c:pt idx="822">
                  <c:v>267.94026086956501</c:v>
                </c:pt>
                <c:pt idx="823">
                  <c:v>268.39828985507228</c:v>
                </c:pt>
                <c:pt idx="824">
                  <c:v>268.85631884057955</c:v>
                </c:pt>
                <c:pt idx="825">
                  <c:v>269.31434782608682</c:v>
                </c:pt>
                <c:pt idx="826">
                  <c:v>269.77237681159409</c:v>
                </c:pt>
                <c:pt idx="827">
                  <c:v>270.23040579710135</c:v>
                </c:pt>
                <c:pt idx="828">
                  <c:v>270.68843478260862</c:v>
                </c:pt>
                <c:pt idx="829">
                  <c:v>271.14646376811589</c:v>
                </c:pt>
                <c:pt idx="830">
                  <c:v>271.60449275362316</c:v>
                </c:pt>
                <c:pt idx="831">
                  <c:v>272.06252173913043</c:v>
                </c:pt>
                <c:pt idx="832">
                  <c:v>272.5205507246377</c:v>
                </c:pt>
                <c:pt idx="833">
                  <c:v>272.97857971014497</c:v>
                </c:pt>
                <c:pt idx="834">
                  <c:v>273.43660869565224</c:v>
                </c:pt>
                <c:pt idx="835">
                  <c:v>273.89463768115951</c:v>
                </c:pt>
                <c:pt idx="836">
                  <c:v>274.35266666666678</c:v>
                </c:pt>
                <c:pt idx="837">
                  <c:v>274.81069565217405</c:v>
                </c:pt>
                <c:pt idx="838">
                  <c:v>275.26872463768132</c:v>
                </c:pt>
                <c:pt idx="839">
                  <c:v>275.72675362318859</c:v>
                </c:pt>
                <c:pt idx="840">
                  <c:v>276.18478260869506</c:v>
                </c:pt>
                <c:pt idx="841">
                  <c:v>276.45815217391248</c:v>
                </c:pt>
                <c:pt idx="842">
                  <c:v>276.7315217391299</c:v>
                </c:pt>
                <c:pt idx="843">
                  <c:v>277.00489130434732</c:v>
                </c:pt>
                <c:pt idx="844">
                  <c:v>277.27826086956475</c:v>
                </c:pt>
                <c:pt idx="845">
                  <c:v>277.55163043478217</c:v>
                </c:pt>
                <c:pt idx="846">
                  <c:v>277.82499999999959</c:v>
                </c:pt>
                <c:pt idx="847">
                  <c:v>278.09836956521701</c:v>
                </c:pt>
                <c:pt idx="848">
                  <c:v>278.37173913043443</c:v>
                </c:pt>
                <c:pt idx="849">
                  <c:v>278.64510869565186</c:v>
                </c:pt>
                <c:pt idx="850">
                  <c:v>278.91847826086928</c:v>
                </c:pt>
                <c:pt idx="851">
                  <c:v>279.1918478260867</c:v>
                </c:pt>
                <c:pt idx="852">
                  <c:v>279.46521739130412</c:v>
                </c:pt>
                <c:pt idx="853">
                  <c:v>279.73858695652154</c:v>
                </c:pt>
                <c:pt idx="854">
                  <c:v>280.01195652173897</c:v>
                </c:pt>
                <c:pt idx="855">
                  <c:v>280.28532608695639</c:v>
                </c:pt>
                <c:pt idx="856">
                  <c:v>280.55869565217381</c:v>
                </c:pt>
                <c:pt idx="857">
                  <c:v>280.83206521739123</c:v>
                </c:pt>
                <c:pt idx="858">
                  <c:v>281.10543478260865</c:v>
                </c:pt>
                <c:pt idx="859">
                  <c:v>281.37880434782608</c:v>
                </c:pt>
                <c:pt idx="860">
                  <c:v>281.6521739130435</c:v>
                </c:pt>
                <c:pt idx="861">
                  <c:v>281.92554347826092</c:v>
                </c:pt>
                <c:pt idx="862">
                  <c:v>282.19891304347834</c:v>
                </c:pt>
                <c:pt idx="863">
                  <c:v>282.47228260869576</c:v>
                </c:pt>
                <c:pt idx="864">
                  <c:v>282.74565217391319</c:v>
                </c:pt>
                <c:pt idx="865">
                  <c:v>283.01902173913061</c:v>
                </c:pt>
                <c:pt idx="866">
                  <c:v>283.29239130434803</c:v>
                </c:pt>
                <c:pt idx="867">
                  <c:v>283.56576086956545</c:v>
                </c:pt>
                <c:pt idx="868">
                  <c:v>283.83913043478287</c:v>
                </c:pt>
                <c:pt idx="869">
                  <c:v>284.1125000000003</c:v>
                </c:pt>
                <c:pt idx="870">
                  <c:v>284.38586956521772</c:v>
                </c:pt>
                <c:pt idx="871">
                  <c:v>284.95137681159451</c:v>
                </c:pt>
                <c:pt idx="872">
                  <c:v>285.51688405797131</c:v>
                </c:pt>
                <c:pt idx="873">
                  <c:v>286.08239130434811</c:v>
                </c:pt>
                <c:pt idx="874">
                  <c:v>286.6478985507249</c:v>
                </c:pt>
                <c:pt idx="875">
                  <c:v>287.2134057971017</c:v>
                </c:pt>
                <c:pt idx="876">
                  <c:v>287.7789130434785</c:v>
                </c:pt>
                <c:pt idx="877">
                  <c:v>288.34442028985529</c:v>
                </c:pt>
                <c:pt idx="878">
                  <c:v>288.90992753623209</c:v>
                </c:pt>
                <c:pt idx="879">
                  <c:v>289.47543478260889</c:v>
                </c:pt>
                <c:pt idx="880">
                  <c:v>290.04094202898568</c:v>
                </c:pt>
                <c:pt idx="881">
                  <c:v>290.60644927536248</c:v>
                </c:pt>
                <c:pt idx="882">
                  <c:v>291.17195652173928</c:v>
                </c:pt>
                <c:pt idx="883">
                  <c:v>291.73746376811607</c:v>
                </c:pt>
                <c:pt idx="884">
                  <c:v>292.30297101449287</c:v>
                </c:pt>
                <c:pt idx="885">
                  <c:v>292.86847826086967</c:v>
                </c:pt>
                <c:pt idx="886">
                  <c:v>293.43398550724646</c:v>
                </c:pt>
                <c:pt idx="887">
                  <c:v>293.99949275362326</c:v>
                </c:pt>
                <c:pt idx="888">
                  <c:v>294.56500000000005</c:v>
                </c:pt>
                <c:pt idx="889">
                  <c:v>295.13050724637685</c:v>
                </c:pt>
                <c:pt idx="890">
                  <c:v>295.69601449275365</c:v>
                </c:pt>
                <c:pt idx="891">
                  <c:v>296.26152173913044</c:v>
                </c:pt>
                <c:pt idx="892">
                  <c:v>296.82702898550724</c:v>
                </c:pt>
                <c:pt idx="893">
                  <c:v>297.39253623188404</c:v>
                </c:pt>
                <c:pt idx="894">
                  <c:v>297.95804347826083</c:v>
                </c:pt>
                <c:pt idx="895">
                  <c:v>298.52355072463763</c:v>
                </c:pt>
                <c:pt idx="896">
                  <c:v>299.08905797101443</c:v>
                </c:pt>
                <c:pt idx="897">
                  <c:v>299.65456521739122</c:v>
                </c:pt>
                <c:pt idx="898">
                  <c:v>300.22007246376802</c:v>
                </c:pt>
                <c:pt idx="899">
                  <c:v>300.78557971014482</c:v>
                </c:pt>
                <c:pt idx="900">
                  <c:v>301.35108695652161</c:v>
                </c:pt>
                <c:pt idx="901">
                  <c:v>301.21872463768108</c:v>
                </c:pt>
                <c:pt idx="902">
                  <c:v>301.08636231884054</c:v>
                </c:pt>
                <c:pt idx="903">
                  <c:v>300.95400000000001</c:v>
                </c:pt>
                <c:pt idx="904">
                  <c:v>300.82163768115947</c:v>
                </c:pt>
                <c:pt idx="905">
                  <c:v>300.68927536231894</c:v>
                </c:pt>
                <c:pt idx="906">
                  <c:v>300.5569130434784</c:v>
                </c:pt>
                <c:pt idx="907">
                  <c:v>300.42455072463787</c:v>
                </c:pt>
                <c:pt idx="908">
                  <c:v>300.29218840579733</c:v>
                </c:pt>
                <c:pt idx="909">
                  <c:v>300.1598260869568</c:v>
                </c:pt>
                <c:pt idx="910">
                  <c:v>300.02746376811626</c:v>
                </c:pt>
                <c:pt idx="911">
                  <c:v>299.89510144927573</c:v>
                </c:pt>
                <c:pt idx="912">
                  <c:v>299.76273913043519</c:v>
                </c:pt>
                <c:pt idx="913">
                  <c:v>299.63037681159466</c:v>
                </c:pt>
                <c:pt idx="914">
                  <c:v>299.49801449275412</c:v>
                </c:pt>
                <c:pt idx="915">
                  <c:v>299.36565217391359</c:v>
                </c:pt>
                <c:pt idx="916">
                  <c:v>299.23328985507305</c:v>
                </c:pt>
                <c:pt idx="917">
                  <c:v>299.10092753623252</c:v>
                </c:pt>
                <c:pt idx="918">
                  <c:v>298.96856521739198</c:v>
                </c:pt>
                <c:pt idx="919">
                  <c:v>298.83620289855145</c:v>
                </c:pt>
                <c:pt idx="920">
                  <c:v>298.70384057971091</c:v>
                </c:pt>
                <c:pt idx="921">
                  <c:v>298.57147826087038</c:v>
                </c:pt>
                <c:pt idx="922">
                  <c:v>298.43911594202984</c:v>
                </c:pt>
                <c:pt idx="923">
                  <c:v>298.30675362318931</c:v>
                </c:pt>
                <c:pt idx="924">
                  <c:v>298.17439130434877</c:v>
                </c:pt>
                <c:pt idx="925">
                  <c:v>298.04202898550824</c:v>
                </c:pt>
                <c:pt idx="926">
                  <c:v>297.9096666666677</c:v>
                </c:pt>
                <c:pt idx="927">
                  <c:v>297.77730434782717</c:v>
                </c:pt>
                <c:pt idx="928">
                  <c:v>297.64494202898663</c:v>
                </c:pt>
                <c:pt idx="929">
                  <c:v>297.5125797101461</c:v>
                </c:pt>
                <c:pt idx="930">
                  <c:v>297.38021739130522</c:v>
                </c:pt>
                <c:pt idx="931">
                  <c:v>296.95932971014577</c:v>
                </c:pt>
                <c:pt idx="932">
                  <c:v>296.53844202898631</c:v>
                </c:pt>
                <c:pt idx="933">
                  <c:v>296.11755434782685</c:v>
                </c:pt>
                <c:pt idx="934">
                  <c:v>295.6966666666674</c:v>
                </c:pt>
                <c:pt idx="935">
                  <c:v>295.27577898550794</c:v>
                </c:pt>
                <c:pt idx="936">
                  <c:v>294.85489130434848</c:v>
                </c:pt>
                <c:pt idx="937">
                  <c:v>294.43400362318903</c:v>
                </c:pt>
                <c:pt idx="938">
                  <c:v>294.01311594202957</c:v>
                </c:pt>
                <c:pt idx="939">
                  <c:v>293.59222826087012</c:v>
                </c:pt>
                <c:pt idx="940">
                  <c:v>293.17134057971066</c:v>
                </c:pt>
                <c:pt idx="941">
                  <c:v>292.7504528985512</c:v>
                </c:pt>
                <c:pt idx="942">
                  <c:v>292.32956521739175</c:v>
                </c:pt>
                <c:pt idx="943">
                  <c:v>291.90867753623229</c:v>
                </c:pt>
                <c:pt idx="944">
                  <c:v>291.48778985507283</c:v>
                </c:pt>
                <c:pt idx="945">
                  <c:v>291.06690217391338</c:v>
                </c:pt>
                <c:pt idx="946">
                  <c:v>290.64601449275392</c:v>
                </c:pt>
                <c:pt idx="947">
                  <c:v>290.22512681159446</c:v>
                </c:pt>
                <c:pt idx="948">
                  <c:v>289.80423913043501</c:v>
                </c:pt>
                <c:pt idx="949">
                  <c:v>289.38335144927555</c:v>
                </c:pt>
                <c:pt idx="950">
                  <c:v>288.96246376811609</c:v>
                </c:pt>
                <c:pt idx="951">
                  <c:v>288.54157608695664</c:v>
                </c:pt>
                <c:pt idx="952">
                  <c:v>288.12068840579718</c:v>
                </c:pt>
                <c:pt idx="953">
                  <c:v>287.69980072463773</c:v>
                </c:pt>
                <c:pt idx="954">
                  <c:v>287.27891304347827</c:v>
                </c:pt>
                <c:pt idx="955">
                  <c:v>286.85802536231881</c:v>
                </c:pt>
                <c:pt idx="956">
                  <c:v>286.43713768115936</c:v>
                </c:pt>
                <c:pt idx="957">
                  <c:v>286.0162499999999</c:v>
                </c:pt>
                <c:pt idx="958">
                  <c:v>285.59536231884044</c:v>
                </c:pt>
                <c:pt idx="959">
                  <c:v>285.17447463768099</c:v>
                </c:pt>
                <c:pt idx="960">
                  <c:v>284.7535869565213</c:v>
                </c:pt>
                <c:pt idx="961">
                  <c:v>283.01506521739088</c:v>
                </c:pt>
                <c:pt idx="962">
                  <c:v>281.27654347826046</c:v>
                </c:pt>
                <c:pt idx="963">
                  <c:v>279.53802173913004</c:v>
                </c:pt>
                <c:pt idx="964">
                  <c:v>277.79949999999963</c:v>
                </c:pt>
                <c:pt idx="965">
                  <c:v>276.06097826086921</c:v>
                </c:pt>
                <c:pt idx="966">
                  <c:v>274.32245652173879</c:v>
                </c:pt>
                <c:pt idx="967">
                  <c:v>272.58393478260837</c:v>
                </c:pt>
                <c:pt idx="968">
                  <c:v>270.84541304347795</c:v>
                </c:pt>
                <c:pt idx="969">
                  <c:v>269.10689130434753</c:v>
                </c:pt>
                <c:pt idx="970">
                  <c:v>267.36836956521711</c:v>
                </c:pt>
                <c:pt idx="971">
                  <c:v>265.62984782608669</c:v>
                </c:pt>
                <c:pt idx="972">
                  <c:v>263.89132608695627</c:v>
                </c:pt>
                <c:pt idx="973">
                  <c:v>262.15280434782585</c:v>
                </c:pt>
                <c:pt idx="974">
                  <c:v>260.41428260869543</c:v>
                </c:pt>
                <c:pt idx="975">
                  <c:v>258.67576086956501</c:v>
                </c:pt>
                <c:pt idx="976">
                  <c:v>256.93723913043459</c:v>
                </c:pt>
                <c:pt idx="977">
                  <c:v>255.19871739130417</c:v>
                </c:pt>
                <c:pt idx="978">
                  <c:v>253.46019565217375</c:v>
                </c:pt>
                <c:pt idx="979">
                  <c:v>251.72167391304333</c:v>
                </c:pt>
                <c:pt idx="980">
                  <c:v>249.98315217391291</c:v>
                </c:pt>
                <c:pt idx="981">
                  <c:v>248.24463043478249</c:v>
                </c:pt>
                <c:pt idx="982">
                  <c:v>246.50610869565207</c:v>
                </c:pt>
                <c:pt idx="983">
                  <c:v>244.76758695652165</c:v>
                </c:pt>
                <c:pt idx="984">
                  <c:v>243.02906521739123</c:v>
                </c:pt>
                <c:pt idx="985">
                  <c:v>241.29054347826082</c:v>
                </c:pt>
                <c:pt idx="986">
                  <c:v>239.5520217391304</c:v>
                </c:pt>
                <c:pt idx="987">
                  <c:v>237.81349999999998</c:v>
                </c:pt>
                <c:pt idx="988">
                  <c:v>236.07497826086956</c:v>
                </c:pt>
                <c:pt idx="989">
                  <c:v>234.33645652173914</c:v>
                </c:pt>
                <c:pt idx="990">
                  <c:v>232.59793478260872</c:v>
                </c:pt>
                <c:pt idx="991">
                  <c:v>229.59984782608697</c:v>
                </c:pt>
                <c:pt idx="992">
                  <c:v>226.60176086956523</c:v>
                </c:pt>
                <c:pt idx="993">
                  <c:v>223.60367391304348</c:v>
                </c:pt>
                <c:pt idx="994">
                  <c:v>220.60558695652173</c:v>
                </c:pt>
                <c:pt idx="995">
                  <c:v>217.60749999999999</c:v>
                </c:pt>
                <c:pt idx="996">
                  <c:v>214.60941304347824</c:v>
                </c:pt>
                <c:pt idx="997">
                  <c:v>211.6113260869565</c:v>
                </c:pt>
                <c:pt idx="998">
                  <c:v>208.61323913043475</c:v>
                </c:pt>
                <c:pt idx="999">
                  <c:v>205.615152173913</c:v>
                </c:pt>
                <c:pt idx="1000">
                  <c:v>202.61706521739126</c:v>
                </c:pt>
                <c:pt idx="1001">
                  <c:v>199.61897826086951</c:v>
                </c:pt>
                <c:pt idx="1002">
                  <c:v>196.62089130434777</c:v>
                </c:pt>
                <c:pt idx="1003">
                  <c:v>193.62280434782602</c:v>
                </c:pt>
                <c:pt idx="1004">
                  <c:v>190.62471739130427</c:v>
                </c:pt>
                <c:pt idx="1005">
                  <c:v>187.62663043478253</c:v>
                </c:pt>
                <c:pt idx="1006">
                  <c:v>184.62854347826078</c:v>
                </c:pt>
                <c:pt idx="1007">
                  <c:v>181.63045652173903</c:v>
                </c:pt>
                <c:pt idx="1008">
                  <c:v>178.63236956521729</c:v>
                </c:pt>
                <c:pt idx="1009">
                  <c:v>175.63428260869554</c:v>
                </c:pt>
                <c:pt idx="1010">
                  <c:v>172.6361956521738</c:v>
                </c:pt>
                <c:pt idx="1011">
                  <c:v>169.63810869565205</c:v>
                </c:pt>
                <c:pt idx="1012">
                  <c:v>166.6400217391303</c:v>
                </c:pt>
                <c:pt idx="1013">
                  <c:v>163.64193478260856</c:v>
                </c:pt>
                <c:pt idx="1014">
                  <c:v>160.64384782608681</c:v>
                </c:pt>
                <c:pt idx="1015">
                  <c:v>157.64576086956507</c:v>
                </c:pt>
                <c:pt idx="1016">
                  <c:v>154.64767391304332</c:v>
                </c:pt>
                <c:pt idx="1017">
                  <c:v>151.64958695652157</c:v>
                </c:pt>
                <c:pt idx="1018">
                  <c:v>148.65149999999983</c:v>
                </c:pt>
                <c:pt idx="1019">
                  <c:v>145.65341304347808</c:v>
                </c:pt>
                <c:pt idx="1020">
                  <c:v>142.65532608695673</c:v>
                </c:pt>
                <c:pt idx="1021">
                  <c:v>139.95196376811614</c:v>
                </c:pt>
                <c:pt idx="1022">
                  <c:v>137.24860144927555</c:v>
                </c:pt>
                <c:pt idx="1023">
                  <c:v>134.54523913043496</c:v>
                </c:pt>
                <c:pt idx="1024">
                  <c:v>131.84187681159437</c:v>
                </c:pt>
                <c:pt idx="1025">
                  <c:v>129.13851449275379</c:v>
                </c:pt>
                <c:pt idx="1026">
                  <c:v>126.4351521739132</c:v>
                </c:pt>
                <c:pt idx="1027">
                  <c:v>123.73178985507261</c:v>
                </c:pt>
                <c:pt idx="1028">
                  <c:v>121.02842753623202</c:v>
                </c:pt>
                <c:pt idx="1029">
                  <c:v>118.32506521739143</c:v>
                </c:pt>
                <c:pt idx="1030">
                  <c:v>115.62170289855084</c:v>
                </c:pt>
                <c:pt idx="1031">
                  <c:v>112.91834057971025</c:v>
                </c:pt>
                <c:pt idx="1032">
                  <c:v>110.21497826086966</c:v>
                </c:pt>
                <c:pt idx="1033">
                  <c:v>107.51161594202907</c:v>
                </c:pt>
                <c:pt idx="1034">
                  <c:v>104.80825362318848</c:v>
                </c:pt>
                <c:pt idx="1035">
                  <c:v>102.10489130434789</c:v>
                </c:pt>
                <c:pt idx="1036">
                  <c:v>99.401528985507298</c:v>
                </c:pt>
                <c:pt idx="1037">
                  <c:v>96.698166666666708</c:v>
                </c:pt>
                <c:pt idx="1038">
                  <c:v>93.994804347826118</c:v>
                </c:pt>
                <c:pt idx="1039">
                  <c:v>91.291442028985529</c:v>
                </c:pt>
                <c:pt idx="1040">
                  <c:v>88.588079710144939</c:v>
                </c:pt>
                <c:pt idx="1041">
                  <c:v>85.884717391304349</c:v>
                </c:pt>
                <c:pt idx="1042">
                  <c:v>83.181355072463759</c:v>
                </c:pt>
                <c:pt idx="1043">
                  <c:v>80.47799275362317</c:v>
                </c:pt>
                <c:pt idx="1044">
                  <c:v>77.77463043478258</c:v>
                </c:pt>
                <c:pt idx="1045">
                  <c:v>75.07126811594199</c:v>
                </c:pt>
                <c:pt idx="1046">
                  <c:v>72.3679057971014</c:v>
                </c:pt>
                <c:pt idx="1047">
                  <c:v>69.664543478260811</c:v>
                </c:pt>
                <c:pt idx="1048">
                  <c:v>66.961181159420221</c:v>
                </c:pt>
                <c:pt idx="1049">
                  <c:v>64.257818840579631</c:v>
                </c:pt>
                <c:pt idx="1050">
                  <c:v>61.554456521739041</c:v>
                </c:pt>
                <c:pt idx="1051">
                  <c:v>59.946184782608611</c:v>
                </c:pt>
                <c:pt idx="1052">
                  <c:v>58.337913043478181</c:v>
                </c:pt>
                <c:pt idx="1053">
                  <c:v>56.729641304347751</c:v>
                </c:pt>
                <c:pt idx="1054">
                  <c:v>55.121369565217321</c:v>
                </c:pt>
                <c:pt idx="1055">
                  <c:v>53.513097826086891</c:v>
                </c:pt>
                <c:pt idx="1056">
                  <c:v>51.904826086956461</c:v>
                </c:pt>
                <c:pt idx="1057">
                  <c:v>50.296554347826032</c:v>
                </c:pt>
                <c:pt idx="1058">
                  <c:v>48.688282608695602</c:v>
                </c:pt>
                <c:pt idx="1059">
                  <c:v>47.080010869565172</c:v>
                </c:pt>
                <c:pt idx="1060">
                  <c:v>45.471739130434742</c:v>
                </c:pt>
                <c:pt idx="1061">
                  <c:v>43.863467391304312</c:v>
                </c:pt>
                <c:pt idx="1062">
                  <c:v>42.255195652173882</c:v>
                </c:pt>
                <c:pt idx="1063">
                  <c:v>40.646923913043452</c:v>
                </c:pt>
                <c:pt idx="1064">
                  <c:v>39.038652173913022</c:v>
                </c:pt>
                <c:pt idx="1065">
                  <c:v>37.430380434782592</c:v>
                </c:pt>
                <c:pt idx="1066">
                  <c:v>35.822108695652162</c:v>
                </c:pt>
                <c:pt idx="1067">
                  <c:v>34.213836956521732</c:v>
                </c:pt>
                <c:pt idx="1068">
                  <c:v>32.605565217391302</c:v>
                </c:pt>
                <c:pt idx="1069">
                  <c:v>30.997293478260868</c:v>
                </c:pt>
                <c:pt idx="1070">
                  <c:v>29.389021739130435</c:v>
                </c:pt>
                <c:pt idx="1071">
                  <c:v>27.780750000000001</c:v>
                </c:pt>
                <c:pt idx="1072">
                  <c:v>26.172478260869568</c:v>
                </c:pt>
                <c:pt idx="1073">
                  <c:v>24.564206521739134</c:v>
                </c:pt>
                <c:pt idx="1074">
                  <c:v>22.955934782608701</c:v>
                </c:pt>
                <c:pt idx="1075">
                  <c:v>21.347663043478267</c:v>
                </c:pt>
                <c:pt idx="1076">
                  <c:v>19.739391304347834</c:v>
                </c:pt>
                <c:pt idx="1077">
                  <c:v>18.1311195652174</c:v>
                </c:pt>
                <c:pt idx="1078">
                  <c:v>16.522847826086966</c:v>
                </c:pt>
                <c:pt idx="1079">
                  <c:v>14.914576086956535</c:v>
                </c:pt>
                <c:pt idx="1080">
                  <c:v>13.306304347826085</c:v>
                </c:pt>
                <c:pt idx="1081">
                  <c:v>12.884938405797099</c:v>
                </c:pt>
                <c:pt idx="1082">
                  <c:v>12.463572463768113</c:v>
                </c:pt>
                <c:pt idx="1083">
                  <c:v>12.042206521739127</c:v>
                </c:pt>
                <c:pt idx="1084">
                  <c:v>11.620840579710141</c:v>
                </c:pt>
                <c:pt idx="1085">
                  <c:v>11.199474637681154</c:v>
                </c:pt>
                <c:pt idx="1086">
                  <c:v>10.778108695652168</c:v>
                </c:pt>
                <c:pt idx="1087">
                  <c:v>10.356742753623182</c:v>
                </c:pt>
                <c:pt idx="1088">
                  <c:v>9.9353768115941961</c:v>
                </c:pt>
                <c:pt idx="1089">
                  <c:v>9.5140108695652099</c:v>
                </c:pt>
                <c:pt idx="1090">
                  <c:v>9.0926449275362238</c:v>
                </c:pt>
                <c:pt idx="1091">
                  <c:v>8.6712789855072376</c:v>
                </c:pt>
                <c:pt idx="1092">
                  <c:v>8.2499130434782515</c:v>
                </c:pt>
                <c:pt idx="1093">
                  <c:v>7.8285471014492662</c:v>
                </c:pt>
                <c:pt idx="1094">
                  <c:v>7.407181159420281</c:v>
                </c:pt>
                <c:pt idx="1095">
                  <c:v>6.9858152173912957</c:v>
                </c:pt>
                <c:pt idx="1096">
                  <c:v>6.5644492753623105</c:v>
                </c:pt>
                <c:pt idx="1097">
                  <c:v>6.1430833333333252</c:v>
                </c:pt>
                <c:pt idx="1098">
                  <c:v>5.72171739130434</c:v>
                </c:pt>
                <c:pt idx="1099">
                  <c:v>5.3003514492753547</c:v>
                </c:pt>
                <c:pt idx="1100">
                  <c:v>4.8789855072463695</c:v>
                </c:pt>
                <c:pt idx="1101">
                  <c:v>4.4576195652173842</c:v>
                </c:pt>
                <c:pt idx="1102">
                  <c:v>4.036253623188399</c:v>
                </c:pt>
                <c:pt idx="1103">
                  <c:v>3.6148876811594133</c:v>
                </c:pt>
                <c:pt idx="1104">
                  <c:v>3.1935217391304276</c:v>
                </c:pt>
                <c:pt idx="1105">
                  <c:v>2.7721557971014419</c:v>
                </c:pt>
                <c:pt idx="1106">
                  <c:v>2.3507898550724562</c:v>
                </c:pt>
                <c:pt idx="1107">
                  <c:v>1.9294239130434707</c:v>
                </c:pt>
                <c:pt idx="1108">
                  <c:v>1.5080579710144852</c:v>
                </c:pt>
                <c:pt idx="1109">
                  <c:v>1.0866920289854998</c:v>
                </c:pt>
                <c:pt idx="1110">
                  <c:v>0.66532608695651962</c:v>
                </c:pt>
                <c:pt idx="1111">
                  <c:v>0.62689492753622988</c:v>
                </c:pt>
                <c:pt idx="1112">
                  <c:v>0.58846376811594014</c:v>
                </c:pt>
                <c:pt idx="1113">
                  <c:v>0.5500326086956504</c:v>
                </c:pt>
                <c:pt idx="1114">
                  <c:v>0.51160144927536066</c:v>
                </c:pt>
                <c:pt idx="1115">
                  <c:v>0.47317028985507087</c:v>
                </c:pt>
                <c:pt idx="1116">
                  <c:v>0.43473913043478107</c:v>
                </c:pt>
                <c:pt idx="1117">
                  <c:v>0.39630797101449128</c:v>
                </c:pt>
                <c:pt idx="1118">
                  <c:v>0.35787681159420148</c:v>
                </c:pt>
                <c:pt idx="1119">
                  <c:v>0.31944565217391169</c:v>
                </c:pt>
                <c:pt idx="1120">
                  <c:v>0.28101449275362189</c:v>
                </c:pt>
                <c:pt idx="1121">
                  <c:v>0.2425833333333321</c:v>
                </c:pt>
                <c:pt idx="1122">
                  <c:v>0.2041521739130423</c:v>
                </c:pt>
                <c:pt idx="1123">
                  <c:v>0.16572101449275251</c:v>
                </c:pt>
                <c:pt idx="1124">
                  <c:v>0.12728985507246271</c:v>
                </c:pt>
                <c:pt idx="1125">
                  <c:v>8.8858695652172928E-2</c:v>
                </c:pt>
                <c:pt idx="1126">
                  <c:v>5.0427536231883147E-2</c:v>
                </c:pt>
                <c:pt idx="1127">
                  <c:v>1.1996376811593365E-2</c:v>
                </c:pt>
                <c:pt idx="1128">
                  <c:v>-2.6434782608696417E-2</c:v>
                </c:pt>
                <c:pt idx="1129">
                  <c:v>-6.4865942028986198E-2</c:v>
                </c:pt>
                <c:pt idx="1130">
                  <c:v>-0.10329710144927598</c:v>
                </c:pt>
                <c:pt idx="1131">
                  <c:v>-0.14172826086956575</c:v>
                </c:pt>
                <c:pt idx="1132">
                  <c:v>-0.18015942028985554</c:v>
                </c:pt>
                <c:pt idx="1133">
                  <c:v>-0.21859057971014534</c:v>
                </c:pt>
                <c:pt idx="1134">
                  <c:v>-0.25702173913043513</c:v>
                </c:pt>
                <c:pt idx="1135">
                  <c:v>-0.29545289855072493</c:v>
                </c:pt>
                <c:pt idx="1136">
                  <c:v>-0.33388405797101472</c:v>
                </c:pt>
                <c:pt idx="1137">
                  <c:v>-0.37231521739130452</c:v>
                </c:pt>
                <c:pt idx="1138">
                  <c:v>-0.41074637681159432</c:v>
                </c:pt>
                <c:pt idx="1139">
                  <c:v>-0.44917753623188411</c:v>
                </c:pt>
                <c:pt idx="1140">
                  <c:v>-0.48760869565217385</c:v>
                </c:pt>
                <c:pt idx="1141">
                  <c:v>-0.4844601449275362</c:v>
                </c:pt>
                <c:pt idx="1142">
                  <c:v>-0.48131159420289854</c:v>
                </c:pt>
                <c:pt idx="1143">
                  <c:v>-0.47816304347826089</c:v>
                </c:pt>
                <c:pt idx="1144">
                  <c:v>-0.47501449275362323</c:v>
                </c:pt>
                <c:pt idx="1145">
                  <c:v>-0.47186594202898557</c:v>
                </c:pt>
                <c:pt idx="1146">
                  <c:v>-0.46871739130434792</c:v>
                </c:pt>
                <c:pt idx="1147">
                  <c:v>-0.46556884057971026</c:v>
                </c:pt>
                <c:pt idx="1148">
                  <c:v>-0.46242028985507261</c:v>
                </c:pt>
                <c:pt idx="1149">
                  <c:v>-0.45927173913043495</c:v>
                </c:pt>
                <c:pt idx="1150">
                  <c:v>-0.4561231884057973</c:v>
                </c:pt>
                <c:pt idx="1151">
                  <c:v>-0.45297463768115964</c:v>
                </c:pt>
                <c:pt idx="1152">
                  <c:v>-0.44982608695652199</c:v>
                </c:pt>
                <c:pt idx="1153">
                  <c:v>-0.44667753623188433</c:v>
                </c:pt>
                <c:pt idx="1154">
                  <c:v>-0.44352898550724668</c:v>
                </c:pt>
                <c:pt idx="1155">
                  <c:v>-0.44038043478260902</c:v>
                </c:pt>
                <c:pt idx="1156">
                  <c:v>-0.43723188405797137</c:v>
                </c:pt>
                <c:pt idx="1157">
                  <c:v>-0.43408333333333371</c:v>
                </c:pt>
                <c:pt idx="1158">
                  <c:v>-0.43093478260869605</c:v>
                </c:pt>
                <c:pt idx="1159">
                  <c:v>-0.4277862318840584</c:v>
                </c:pt>
                <c:pt idx="1160">
                  <c:v>-0.42463768115942074</c:v>
                </c:pt>
                <c:pt idx="1161">
                  <c:v>-0.42148913043478309</c:v>
                </c:pt>
                <c:pt idx="1162">
                  <c:v>-0.41834057971014543</c:v>
                </c:pt>
                <c:pt idx="1163">
                  <c:v>-0.41519202898550778</c:v>
                </c:pt>
                <c:pt idx="1164">
                  <c:v>-0.41204347826087012</c:v>
                </c:pt>
                <c:pt idx="1165">
                  <c:v>-0.40889492753623247</c:v>
                </c:pt>
                <c:pt idx="1166">
                  <c:v>-0.40574637681159481</c:v>
                </c:pt>
                <c:pt idx="1167">
                  <c:v>-0.40259782608695716</c:v>
                </c:pt>
                <c:pt idx="1168">
                  <c:v>-0.3994492753623195</c:v>
                </c:pt>
                <c:pt idx="1169">
                  <c:v>-0.39630072463768184</c:v>
                </c:pt>
                <c:pt idx="1170">
                  <c:v>-0.39315217391304352</c:v>
                </c:pt>
                <c:pt idx="1171">
                  <c:v>-0.39260869565217393</c:v>
                </c:pt>
                <c:pt idx="1172">
                  <c:v>-0.39206521739130434</c:v>
                </c:pt>
                <c:pt idx="1173">
                  <c:v>-0.39152173913043475</c:v>
                </c:pt>
                <c:pt idx="1174">
                  <c:v>-0.39097826086956516</c:v>
                </c:pt>
                <c:pt idx="1175">
                  <c:v>-0.39043478260869557</c:v>
                </c:pt>
                <c:pt idx="1176">
                  <c:v>-0.38989130434782598</c:v>
                </c:pt>
                <c:pt idx="1177">
                  <c:v>-0.38934782608695639</c:v>
                </c:pt>
                <c:pt idx="1178">
                  <c:v>-0.3888043478260868</c:v>
                </c:pt>
                <c:pt idx="1179">
                  <c:v>-0.38826086956521721</c:v>
                </c:pt>
                <c:pt idx="1180">
                  <c:v>-0.38771739130434762</c:v>
                </c:pt>
                <c:pt idx="1181">
                  <c:v>-0.38717391304347804</c:v>
                </c:pt>
                <c:pt idx="1182">
                  <c:v>-0.38663043478260845</c:v>
                </c:pt>
                <c:pt idx="1183">
                  <c:v>-0.38608695652173886</c:v>
                </c:pt>
                <c:pt idx="1184">
                  <c:v>-0.38554347826086927</c:v>
                </c:pt>
                <c:pt idx="1185">
                  <c:v>-0.38499999999999968</c:v>
                </c:pt>
                <c:pt idx="1186">
                  <c:v>-0.38445652173913009</c:v>
                </c:pt>
                <c:pt idx="1187">
                  <c:v>-0.3839130434782605</c:v>
                </c:pt>
                <c:pt idx="1188">
                  <c:v>-0.38336956521739091</c:v>
                </c:pt>
                <c:pt idx="1189">
                  <c:v>-0.38282608695652132</c:v>
                </c:pt>
                <c:pt idx="1190">
                  <c:v>-0.38228260869565173</c:v>
                </c:pt>
                <c:pt idx="1191">
                  <c:v>-0.38173913043478214</c:v>
                </c:pt>
                <c:pt idx="1192">
                  <c:v>-0.38119565217391255</c:v>
                </c:pt>
                <c:pt idx="1193">
                  <c:v>-0.38065217391304296</c:v>
                </c:pt>
                <c:pt idx="1194">
                  <c:v>-0.38010869565217337</c:v>
                </c:pt>
                <c:pt idx="1195">
                  <c:v>-0.37956521739130378</c:v>
                </c:pt>
                <c:pt idx="1196">
                  <c:v>-0.37902173913043419</c:v>
                </c:pt>
                <c:pt idx="1197">
                  <c:v>-0.3784782608695646</c:v>
                </c:pt>
                <c:pt idx="1198">
                  <c:v>-0.37793478260869501</c:v>
                </c:pt>
                <c:pt idx="1199">
                  <c:v>-0.37739130434782542</c:v>
                </c:pt>
                <c:pt idx="1200">
                  <c:v>-0.37684782608695661</c:v>
                </c:pt>
                <c:pt idx="1201">
                  <c:v>-0.37732971014492761</c:v>
                </c:pt>
                <c:pt idx="1202">
                  <c:v>-0.37781159420289862</c:v>
                </c:pt>
                <c:pt idx="1203">
                  <c:v>-0.37829347826086962</c:v>
                </c:pt>
                <c:pt idx="1204">
                  <c:v>-0.37877536231884062</c:v>
                </c:pt>
                <c:pt idx="1205">
                  <c:v>-0.37925724637681163</c:v>
                </c:pt>
                <c:pt idx="1206">
                  <c:v>-0.37973913043478263</c:v>
                </c:pt>
                <c:pt idx="1207">
                  <c:v>-0.38022101449275364</c:v>
                </c:pt>
                <c:pt idx="1208">
                  <c:v>-0.38070289855072464</c:v>
                </c:pt>
                <c:pt idx="1209">
                  <c:v>-0.38118478260869565</c:v>
                </c:pt>
                <c:pt idx="1210">
                  <c:v>-0.38166666666666665</c:v>
                </c:pt>
                <c:pt idx="1211">
                  <c:v>-0.38214855072463766</c:v>
                </c:pt>
                <c:pt idx="1212">
                  <c:v>-0.38263043478260866</c:v>
                </c:pt>
                <c:pt idx="1213">
                  <c:v>-0.38311231884057967</c:v>
                </c:pt>
                <c:pt idx="1214">
                  <c:v>-0.38359420289855067</c:v>
                </c:pt>
                <c:pt idx="1215">
                  <c:v>-0.38407608695652168</c:v>
                </c:pt>
                <c:pt idx="1216">
                  <c:v>-0.38455797101449268</c:v>
                </c:pt>
                <c:pt idx="1217">
                  <c:v>-0.38503985507246369</c:v>
                </c:pt>
                <c:pt idx="1218">
                  <c:v>-0.38552173913043469</c:v>
                </c:pt>
                <c:pt idx="1219">
                  <c:v>-0.3860036231884057</c:v>
                </c:pt>
                <c:pt idx="1220">
                  <c:v>-0.3864855072463767</c:v>
                </c:pt>
                <c:pt idx="1221">
                  <c:v>-0.38696739130434771</c:v>
                </c:pt>
                <c:pt idx="1222">
                  <c:v>-0.38744927536231871</c:v>
                </c:pt>
                <c:pt idx="1223">
                  <c:v>-0.38793115942028972</c:v>
                </c:pt>
                <c:pt idx="1224">
                  <c:v>-0.38841304347826072</c:v>
                </c:pt>
                <c:pt idx="1225">
                  <c:v>-0.38889492753623173</c:v>
                </c:pt>
                <c:pt idx="1226">
                  <c:v>-0.38937681159420273</c:v>
                </c:pt>
                <c:pt idx="1227">
                  <c:v>-0.38985869565217374</c:v>
                </c:pt>
                <c:pt idx="1228">
                  <c:v>-0.39034057971014474</c:v>
                </c:pt>
                <c:pt idx="1229">
                  <c:v>-0.39082246376811575</c:v>
                </c:pt>
                <c:pt idx="1230">
                  <c:v>-0.39130434782608697</c:v>
                </c:pt>
                <c:pt idx="1231">
                  <c:v>-0.39033695652173916</c:v>
                </c:pt>
                <c:pt idx="1232">
                  <c:v>-0.38936956521739136</c:v>
                </c:pt>
                <c:pt idx="1233">
                  <c:v>-0.38840217391304355</c:v>
                </c:pt>
                <c:pt idx="1234">
                  <c:v>-0.38743478260869574</c:v>
                </c:pt>
                <c:pt idx="1235">
                  <c:v>-0.38646739130434793</c:v>
                </c:pt>
                <c:pt idx="1236">
                  <c:v>-0.38550000000000012</c:v>
                </c:pt>
                <c:pt idx="1237">
                  <c:v>-0.38453260869565231</c:v>
                </c:pt>
                <c:pt idx="1238">
                  <c:v>-0.3835652173913045</c:v>
                </c:pt>
                <c:pt idx="1239">
                  <c:v>-0.38259782608695669</c:v>
                </c:pt>
                <c:pt idx="1240">
                  <c:v>-0.38163043478260888</c:v>
                </c:pt>
                <c:pt idx="1241">
                  <c:v>-0.38066304347826108</c:v>
                </c:pt>
                <c:pt idx="1242">
                  <c:v>-0.37969565217391327</c:v>
                </c:pt>
                <c:pt idx="1243">
                  <c:v>-0.37872826086956546</c:v>
                </c:pt>
                <c:pt idx="1244">
                  <c:v>-0.37776086956521765</c:v>
                </c:pt>
                <c:pt idx="1245">
                  <c:v>-0.37679347826086984</c:v>
                </c:pt>
                <c:pt idx="1246">
                  <c:v>-0.37582608695652203</c:v>
                </c:pt>
                <c:pt idx="1247">
                  <c:v>-0.37485869565217422</c:v>
                </c:pt>
                <c:pt idx="1248">
                  <c:v>-0.37389130434782641</c:v>
                </c:pt>
                <c:pt idx="1249">
                  <c:v>-0.37292391304347861</c:v>
                </c:pt>
                <c:pt idx="1250">
                  <c:v>-0.3719565217391308</c:v>
                </c:pt>
                <c:pt idx="1251">
                  <c:v>-0.37098913043478299</c:v>
                </c:pt>
                <c:pt idx="1252">
                  <c:v>-0.37002173913043518</c:v>
                </c:pt>
                <c:pt idx="1253">
                  <c:v>-0.36905434782608737</c:v>
                </c:pt>
                <c:pt idx="1254">
                  <c:v>-0.36808695652173956</c:v>
                </c:pt>
                <c:pt idx="1255">
                  <c:v>-0.36711956521739175</c:v>
                </c:pt>
                <c:pt idx="1256">
                  <c:v>-0.36615217391304394</c:v>
                </c:pt>
                <c:pt idx="1257">
                  <c:v>-0.36518478260869613</c:v>
                </c:pt>
                <c:pt idx="1258">
                  <c:v>-0.36421739130434833</c:v>
                </c:pt>
                <c:pt idx="1259">
                  <c:v>-0.36325000000000052</c:v>
                </c:pt>
                <c:pt idx="1260">
                  <c:v>-0.36228260869565215</c:v>
                </c:pt>
                <c:pt idx="1261">
                  <c:v>-0.36204347826086952</c:v>
                </c:pt>
                <c:pt idx="1262">
                  <c:v>-0.36180434782608689</c:v>
                </c:pt>
                <c:pt idx="1263">
                  <c:v>-0.36156521739130426</c:v>
                </c:pt>
                <c:pt idx="1264">
                  <c:v>-0.36132608695652163</c:v>
                </c:pt>
                <c:pt idx="1265">
                  <c:v>-0.361086956521739</c:v>
                </c:pt>
                <c:pt idx="1266">
                  <c:v>-0.36084782608695637</c:v>
                </c:pt>
                <c:pt idx="1267">
                  <c:v>-0.36060869565217374</c:v>
                </c:pt>
                <c:pt idx="1268">
                  <c:v>-0.36036956521739111</c:v>
                </c:pt>
                <c:pt idx="1269">
                  <c:v>-0.36013043478260848</c:v>
                </c:pt>
                <c:pt idx="1270">
                  <c:v>-0.35989130434782585</c:v>
                </c:pt>
                <c:pt idx="1271">
                  <c:v>-0.35965217391304322</c:v>
                </c:pt>
                <c:pt idx="1272">
                  <c:v>-0.35941304347826059</c:v>
                </c:pt>
                <c:pt idx="1273">
                  <c:v>-0.35917391304347795</c:v>
                </c:pt>
                <c:pt idx="1274">
                  <c:v>-0.35893478260869532</c:v>
                </c:pt>
                <c:pt idx="1275">
                  <c:v>-0.35869565217391269</c:v>
                </c:pt>
                <c:pt idx="1276">
                  <c:v>-0.35845652173913006</c:v>
                </c:pt>
                <c:pt idx="1277">
                  <c:v>-0.35821739130434743</c:v>
                </c:pt>
                <c:pt idx="1278">
                  <c:v>-0.3579782608695648</c:v>
                </c:pt>
                <c:pt idx="1279">
                  <c:v>-0.35773913043478217</c:v>
                </c:pt>
                <c:pt idx="1280">
                  <c:v>-0.35749999999999954</c:v>
                </c:pt>
                <c:pt idx="1281">
                  <c:v>-0.35726086956521691</c:v>
                </c:pt>
                <c:pt idx="1282">
                  <c:v>-0.35702173913043428</c:v>
                </c:pt>
                <c:pt idx="1283">
                  <c:v>-0.35678260869565165</c:v>
                </c:pt>
                <c:pt idx="1284">
                  <c:v>-0.35654347826086902</c:v>
                </c:pt>
                <c:pt idx="1285">
                  <c:v>-0.35630434782608639</c:v>
                </c:pt>
                <c:pt idx="1286">
                  <c:v>-0.35606521739130376</c:v>
                </c:pt>
                <c:pt idx="1287">
                  <c:v>-0.35582608695652113</c:v>
                </c:pt>
                <c:pt idx="1288">
                  <c:v>-0.3555869565217385</c:v>
                </c:pt>
                <c:pt idx="1289">
                  <c:v>-0.35534782608695586</c:v>
                </c:pt>
                <c:pt idx="1290">
                  <c:v>-0.3551086956521739</c:v>
                </c:pt>
                <c:pt idx="1291">
                  <c:v>-0.35522826086956522</c:v>
                </c:pt>
                <c:pt idx="1292">
                  <c:v>-0.35534782608695653</c:v>
                </c:pt>
                <c:pt idx="1293">
                  <c:v>-0.35546739130434785</c:v>
                </c:pt>
                <c:pt idx="1294">
                  <c:v>-0.35558695652173916</c:v>
                </c:pt>
                <c:pt idx="1295">
                  <c:v>-0.35570652173913048</c:v>
                </c:pt>
                <c:pt idx="1296">
                  <c:v>-0.35582608695652179</c:v>
                </c:pt>
                <c:pt idx="1297">
                  <c:v>-0.35594565217391311</c:v>
                </c:pt>
                <c:pt idx="1298">
                  <c:v>-0.35606521739130442</c:v>
                </c:pt>
                <c:pt idx="1299">
                  <c:v>-0.35618478260869574</c:v>
                </c:pt>
                <c:pt idx="1300">
                  <c:v>-0.35630434782608705</c:v>
                </c:pt>
                <c:pt idx="1301">
                  <c:v>-0.35642391304347837</c:v>
                </c:pt>
                <c:pt idx="1302">
                  <c:v>-0.35654347826086968</c:v>
                </c:pt>
                <c:pt idx="1303">
                  <c:v>-0.356663043478261</c:v>
                </c:pt>
                <c:pt idx="1304">
                  <c:v>-0.35678260869565231</c:v>
                </c:pt>
                <c:pt idx="1305">
                  <c:v>-0.35690217391304363</c:v>
                </c:pt>
                <c:pt idx="1306">
                  <c:v>-0.35702173913043495</c:v>
                </c:pt>
                <c:pt idx="1307">
                  <c:v>-0.35714130434782626</c:v>
                </c:pt>
                <c:pt idx="1308">
                  <c:v>-0.35726086956521758</c:v>
                </c:pt>
                <c:pt idx="1309">
                  <c:v>-0.35738043478260889</c:v>
                </c:pt>
                <c:pt idx="1310">
                  <c:v>-0.35750000000000021</c:v>
                </c:pt>
                <c:pt idx="1311">
                  <c:v>-0.35761956521739152</c:v>
                </c:pt>
                <c:pt idx="1312">
                  <c:v>-0.35773913043478284</c:v>
                </c:pt>
                <c:pt idx="1313">
                  <c:v>-0.35785869565217415</c:v>
                </c:pt>
                <c:pt idx="1314">
                  <c:v>-0.35797826086956547</c:v>
                </c:pt>
                <c:pt idx="1315">
                  <c:v>-0.35809782608695678</c:v>
                </c:pt>
                <c:pt idx="1316">
                  <c:v>-0.3582173913043481</c:v>
                </c:pt>
                <c:pt idx="1317">
                  <c:v>-0.35833695652173941</c:v>
                </c:pt>
                <c:pt idx="1318">
                  <c:v>-0.35845652173913073</c:v>
                </c:pt>
                <c:pt idx="1319">
                  <c:v>-0.35857608695652204</c:v>
                </c:pt>
                <c:pt idx="1320">
                  <c:v>-0.35869565217391308</c:v>
                </c:pt>
                <c:pt idx="1321">
                  <c:v>-0.35845652173913045</c:v>
                </c:pt>
                <c:pt idx="1322">
                  <c:v>-0.35821739130434782</c:v>
                </c:pt>
                <c:pt idx="1323">
                  <c:v>-0.35797826086956519</c:v>
                </c:pt>
                <c:pt idx="1324">
                  <c:v>-0.35773913043478256</c:v>
                </c:pt>
                <c:pt idx="1325">
                  <c:v>-0.35749999999999993</c:v>
                </c:pt>
                <c:pt idx="1326">
                  <c:v>-0.3572608695652173</c:v>
                </c:pt>
                <c:pt idx="1327">
                  <c:v>-0.35702173913043467</c:v>
                </c:pt>
                <c:pt idx="1328">
                  <c:v>-0.35678260869565204</c:v>
                </c:pt>
                <c:pt idx="1329">
                  <c:v>-0.35654347826086941</c:v>
                </c:pt>
                <c:pt idx="1330">
                  <c:v>-0.35630434782608678</c:v>
                </c:pt>
                <c:pt idx="1331">
                  <c:v>-0.35606521739130415</c:v>
                </c:pt>
                <c:pt idx="1332">
                  <c:v>-0.35582608695652151</c:v>
                </c:pt>
                <c:pt idx="1333">
                  <c:v>-0.35558695652173888</c:v>
                </c:pt>
                <c:pt idx="1334">
                  <c:v>-0.35534782608695625</c:v>
                </c:pt>
                <c:pt idx="1335">
                  <c:v>-0.35510869565217362</c:v>
                </c:pt>
                <c:pt idx="1336">
                  <c:v>-0.35486956521739099</c:v>
                </c:pt>
                <c:pt idx="1337">
                  <c:v>-0.35463043478260836</c:v>
                </c:pt>
                <c:pt idx="1338">
                  <c:v>-0.35439130434782573</c:v>
                </c:pt>
                <c:pt idx="1339">
                  <c:v>-0.3541521739130431</c:v>
                </c:pt>
                <c:pt idx="1340">
                  <c:v>-0.35391304347826047</c:v>
                </c:pt>
                <c:pt idx="1341">
                  <c:v>-0.35367391304347784</c:v>
                </c:pt>
                <c:pt idx="1342">
                  <c:v>-0.35343478260869521</c:v>
                </c:pt>
                <c:pt idx="1343">
                  <c:v>-0.35319565217391258</c:v>
                </c:pt>
                <c:pt idx="1344">
                  <c:v>-0.35295652173912995</c:v>
                </c:pt>
                <c:pt idx="1345">
                  <c:v>-0.35271739130434732</c:v>
                </c:pt>
                <c:pt idx="1346">
                  <c:v>-0.35247826086956469</c:v>
                </c:pt>
                <c:pt idx="1347">
                  <c:v>-0.35223913043478206</c:v>
                </c:pt>
                <c:pt idx="1348">
                  <c:v>-0.35199999999999942</c:v>
                </c:pt>
                <c:pt idx="1349">
                  <c:v>-0.35176086956521679</c:v>
                </c:pt>
                <c:pt idx="1350">
                  <c:v>-0.35152173913043477</c:v>
                </c:pt>
                <c:pt idx="1351">
                  <c:v>-0.35151811594202897</c:v>
                </c:pt>
                <c:pt idx="1352">
                  <c:v>-0.35151449275362318</c:v>
                </c:pt>
                <c:pt idx="1353">
                  <c:v>-0.35151086956521738</c:v>
                </c:pt>
                <c:pt idx="1354">
                  <c:v>-0.35150724637681158</c:v>
                </c:pt>
                <c:pt idx="1355">
                  <c:v>-0.35150362318840578</c:v>
                </c:pt>
                <c:pt idx="1356">
                  <c:v>-0.35149999999999998</c:v>
                </c:pt>
                <c:pt idx="1357">
                  <c:v>-0.35149637681159418</c:v>
                </c:pt>
                <c:pt idx="1358">
                  <c:v>-0.35149275362318838</c:v>
                </c:pt>
                <c:pt idx="1359">
                  <c:v>-0.35148913043478258</c:v>
                </c:pt>
                <c:pt idx="1360">
                  <c:v>-0.35148550724637678</c:v>
                </c:pt>
                <c:pt idx="1361">
                  <c:v>-0.35148188405797098</c:v>
                </c:pt>
                <c:pt idx="1362">
                  <c:v>-0.35147826086956518</c:v>
                </c:pt>
                <c:pt idx="1363">
                  <c:v>-0.35147463768115939</c:v>
                </c:pt>
                <c:pt idx="1364">
                  <c:v>-0.35147101449275359</c:v>
                </c:pt>
                <c:pt idx="1365">
                  <c:v>-0.35146739130434779</c:v>
                </c:pt>
                <c:pt idx="1366">
                  <c:v>-0.35146376811594199</c:v>
                </c:pt>
                <c:pt idx="1367">
                  <c:v>-0.35146014492753619</c:v>
                </c:pt>
                <c:pt idx="1368">
                  <c:v>-0.35145652173913039</c:v>
                </c:pt>
                <c:pt idx="1369">
                  <c:v>-0.35145289855072459</c:v>
                </c:pt>
                <c:pt idx="1370">
                  <c:v>-0.35144927536231879</c:v>
                </c:pt>
                <c:pt idx="1371">
                  <c:v>-0.35144565217391299</c:v>
                </c:pt>
                <c:pt idx="1372">
                  <c:v>-0.35144202898550719</c:v>
                </c:pt>
                <c:pt idx="1373">
                  <c:v>-0.35143840579710139</c:v>
                </c:pt>
                <c:pt idx="1374">
                  <c:v>-0.3514347826086956</c:v>
                </c:pt>
                <c:pt idx="1375">
                  <c:v>-0.3514311594202898</c:v>
                </c:pt>
                <c:pt idx="1376">
                  <c:v>-0.351427536231884</c:v>
                </c:pt>
                <c:pt idx="1377">
                  <c:v>-0.3514239130434782</c:v>
                </c:pt>
                <c:pt idx="1378">
                  <c:v>-0.3514202898550724</c:v>
                </c:pt>
                <c:pt idx="1379">
                  <c:v>-0.3514166666666666</c:v>
                </c:pt>
                <c:pt idx="1380">
                  <c:v>-0.35141304347826086</c:v>
                </c:pt>
                <c:pt idx="1381">
                  <c:v>-0.35117028985507243</c:v>
                </c:pt>
                <c:pt idx="1382">
                  <c:v>-0.350927536231884</c:v>
                </c:pt>
                <c:pt idx="1383">
                  <c:v>-0.35068478260869557</c:v>
                </c:pt>
                <c:pt idx="1384">
                  <c:v>-0.35044202898550714</c:v>
                </c:pt>
                <c:pt idx="1385">
                  <c:v>-0.35019927536231871</c:v>
                </c:pt>
                <c:pt idx="1386">
                  <c:v>-0.34995652173913028</c:v>
                </c:pt>
                <c:pt idx="1387">
                  <c:v>-0.34971376811594185</c:v>
                </c:pt>
                <c:pt idx="1388">
                  <c:v>-0.34947101449275342</c:v>
                </c:pt>
                <c:pt idx="1389">
                  <c:v>-0.34922826086956499</c:v>
                </c:pt>
                <c:pt idx="1390">
                  <c:v>-0.34898550724637656</c:v>
                </c:pt>
                <c:pt idx="1391">
                  <c:v>-0.34874275362318813</c:v>
                </c:pt>
                <c:pt idx="1392">
                  <c:v>-0.3484999999999997</c:v>
                </c:pt>
                <c:pt idx="1393">
                  <c:v>-0.34825724637681127</c:v>
                </c:pt>
                <c:pt idx="1394">
                  <c:v>-0.34801449275362284</c:v>
                </c:pt>
                <c:pt idx="1395">
                  <c:v>-0.34777173913043441</c:v>
                </c:pt>
                <c:pt idx="1396">
                  <c:v>-0.34752898550724598</c:v>
                </c:pt>
                <c:pt idx="1397">
                  <c:v>-0.34728623188405755</c:v>
                </c:pt>
                <c:pt idx="1398">
                  <c:v>-0.34704347826086912</c:v>
                </c:pt>
                <c:pt idx="1399">
                  <c:v>-0.34680072463768069</c:v>
                </c:pt>
                <c:pt idx="1400">
                  <c:v>-0.34655797101449226</c:v>
                </c:pt>
                <c:pt idx="1401">
                  <c:v>-0.34631521739130383</c:v>
                </c:pt>
                <c:pt idx="1402">
                  <c:v>-0.3460724637681154</c:v>
                </c:pt>
                <c:pt idx="1403">
                  <c:v>-0.34582971014492697</c:v>
                </c:pt>
                <c:pt idx="1404">
                  <c:v>-0.34558695652173854</c:v>
                </c:pt>
                <c:pt idx="1405">
                  <c:v>-0.34534420289855011</c:v>
                </c:pt>
                <c:pt idx="1406">
                  <c:v>-0.34510144927536168</c:v>
                </c:pt>
                <c:pt idx="1407">
                  <c:v>-0.34485869565217325</c:v>
                </c:pt>
                <c:pt idx="1408">
                  <c:v>-0.34461594202898482</c:v>
                </c:pt>
                <c:pt idx="1409">
                  <c:v>-0.34437318840579639</c:v>
                </c:pt>
                <c:pt idx="1410">
                  <c:v>-0.34413043478260863</c:v>
                </c:pt>
                <c:pt idx="1411">
                  <c:v>-0.34388043478260866</c:v>
                </c:pt>
                <c:pt idx="1412">
                  <c:v>-0.34363043478260868</c:v>
                </c:pt>
                <c:pt idx="1413">
                  <c:v>-0.34338043478260871</c:v>
                </c:pt>
                <c:pt idx="1414">
                  <c:v>-0.34313043478260874</c:v>
                </c:pt>
                <c:pt idx="1415">
                  <c:v>-0.34288043478260877</c:v>
                </c:pt>
                <c:pt idx="1416">
                  <c:v>-0.34263043478260879</c:v>
                </c:pt>
                <c:pt idx="1417">
                  <c:v>-0.34238043478260882</c:v>
                </c:pt>
                <c:pt idx="1418">
                  <c:v>-0.34213043478260885</c:v>
                </c:pt>
                <c:pt idx="1419">
                  <c:v>-0.34188043478260888</c:v>
                </c:pt>
                <c:pt idx="1420">
                  <c:v>-0.3416304347826089</c:v>
                </c:pt>
                <c:pt idx="1421">
                  <c:v>-0.34138043478260893</c:v>
                </c:pt>
                <c:pt idx="1422">
                  <c:v>-0.34113043478260896</c:v>
                </c:pt>
                <c:pt idx="1423">
                  <c:v>-0.34088043478260899</c:v>
                </c:pt>
                <c:pt idx="1424">
                  <c:v>-0.34063043478260902</c:v>
                </c:pt>
                <c:pt idx="1425">
                  <c:v>-0.34038043478260904</c:v>
                </c:pt>
                <c:pt idx="1426">
                  <c:v>-0.34013043478260907</c:v>
                </c:pt>
                <c:pt idx="1427">
                  <c:v>-0.3398804347826091</c:v>
                </c:pt>
                <c:pt idx="1428">
                  <c:v>-0.33963043478260913</c:v>
                </c:pt>
                <c:pt idx="1429">
                  <c:v>-0.33938043478260915</c:v>
                </c:pt>
                <c:pt idx="1430">
                  <c:v>-0.33913043478260918</c:v>
                </c:pt>
                <c:pt idx="1431">
                  <c:v>-0.33888043478260921</c:v>
                </c:pt>
                <c:pt idx="1432">
                  <c:v>-0.33863043478260924</c:v>
                </c:pt>
                <c:pt idx="1433">
                  <c:v>-0.33838043478260926</c:v>
                </c:pt>
                <c:pt idx="1434">
                  <c:v>-0.33813043478260929</c:v>
                </c:pt>
                <c:pt idx="1435">
                  <c:v>-0.33788043478260932</c:v>
                </c:pt>
                <c:pt idx="1436">
                  <c:v>-0.33763043478260935</c:v>
                </c:pt>
                <c:pt idx="1437">
                  <c:v>-0.33738043478260937</c:v>
                </c:pt>
                <c:pt idx="1438">
                  <c:v>-0.3371304347826094</c:v>
                </c:pt>
                <c:pt idx="1439">
                  <c:v>-0.33688043478260943</c:v>
                </c:pt>
                <c:pt idx="1440">
                  <c:v>-0.33663043478260868</c:v>
                </c:pt>
              </c:numCache>
            </c:numRef>
          </c:val>
          <c:extLst>
            <c:ext xmlns:c16="http://schemas.microsoft.com/office/drawing/2014/chart" uri="{C3380CC4-5D6E-409C-BE32-E72D297353CC}">
              <c16:uniqueId val="{00000005-F8B1-4279-8103-C0B570FBE4DD}"/>
            </c:ext>
          </c:extLst>
        </c:ser>
        <c:ser>
          <c:idx val="6"/>
          <c:order val="6"/>
          <c:tx>
            <c:strRef>
              <c:f>Chart_Data!$AA$4</c:f>
              <c:strCache>
                <c:ptCount val="1"/>
                <c:pt idx="0">
                  <c:v>Rooftop  PV</c:v>
                </c:pt>
              </c:strCache>
              <c:extLst xmlns:c15="http://schemas.microsoft.com/office/drawing/2012/chart"/>
            </c:strRef>
          </c:tx>
          <c:spPr>
            <a:solidFill>
              <a:schemeClr val="accent4">
                <a:lumMod val="40000"/>
                <a:lumOff val="60000"/>
              </a:schemeClr>
            </a:solidFill>
            <a:ln>
              <a:noFill/>
            </a:ln>
            <a:effectLst/>
          </c:spPr>
          <c:invertIfNegative val="0"/>
          <c:cat>
            <c:numRef>
              <c:f>Chart_Data!$T$5:$T$1445</c:f>
              <c:numCache>
                <c:formatCode>[$-F400]h:mm:ss\ AM/PM</c:formatCode>
                <c:ptCount val="1441"/>
                <c:pt idx="0">
                  <c:v>0</c:v>
                </c:pt>
                <c:pt idx="1">
                  <c:v>6.9444444444444447E-4</c:v>
                </c:pt>
                <c:pt idx="2">
                  <c:v>1.38888888888889E-3</c:v>
                </c:pt>
                <c:pt idx="3">
                  <c:v>2.0833333333333298E-3</c:v>
                </c:pt>
                <c:pt idx="4">
                  <c:v>2.7777777777777801E-3</c:v>
                </c:pt>
                <c:pt idx="5">
                  <c:v>3.4722222222222199E-3</c:v>
                </c:pt>
                <c:pt idx="6">
                  <c:v>4.1666666666666701E-3</c:v>
                </c:pt>
                <c:pt idx="7">
                  <c:v>4.8611111111111103E-3</c:v>
                </c:pt>
                <c:pt idx="8">
                  <c:v>5.5555555555555601E-3</c:v>
                </c:pt>
                <c:pt idx="9">
                  <c:v>6.2500000000000003E-3</c:v>
                </c:pt>
                <c:pt idx="10">
                  <c:v>6.9444444444444397E-3</c:v>
                </c:pt>
                <c:pt idx="11">
                  <c:v>7.6388888888888904E-3</c:v>
                </c:pt>
                <c:pt idx="12">
                  <c:v>8.3333333333333297E-3</c:v>
                </c:pt>
                <c:pt idx="13">
                  <c:v>9.0277777777777804E-3</c:v>
                </c:pt>
                <c:pt idx="14">
                  <c:v>9.7222222222222206E-3</c:v>
                </c:pt>
                <c:pt idx="15">
                  <c:v>1.0416666666666701E-2</c:v>
                </c:pt>
                <c:pt idx="16">
                  <c:v>1.1111111111111099E-2</c:v>
                </c:pt>
                <c:pt idx="17">
                  <c:v>1.18055555555556E-2</c:v>
                </c:pt>
                <c:pt idx="18">
                  <c:v>1.2500000000000001E-2</c:v>
                </c:pt>
                <c:pt idx="19">
                  <c:v>1.3194444444444399E-2</c:v>
                </c:pt>
                <c:pt idx="20">
                  <c:v>1.38888888888889E-2</c:v>
                </c:pt>
                <c:pt idx="21">
                  <c:v>1.4583333333333301E-2</c:v>
                </c:pt>
                <c:pt idx="22">
                  <c:v>1.52777777777778E-2</c:v>
                </c:pt>
                <c:pt idx="23">
                  <c:v>1.59722222222222E-2</c:v>
                </c:pt>
                <c:pt idx="24">
                  <c:v>1.6666666666666701E-2</c:v>
                </c:pt>
                <c:pt idx="25">
                  <c:v>1.7361111111111101E-2</c:v>
                </c:pt>
                <c:pt idx="26">
                  <c:v>1.8055555555555599E-2</c:v>
                </c:pt>
                <c:pt idx="27">
                  <c:v>1.8749999999999999E-2</c:v>
                </c:pt>
                <c:pt idx="28">
                  <c:v>1.94444444444444E-2</c:v>
                </c:pt>
                <c:pt idx="29">
                  <c:v>2.0138888888888901E-2</c:v>
                </c:pt>
                <c:pt idx="30">
                  <c:v>2.0833333333333301E-2</c:v>
                </c:pt>
                <c:pt idx="31">
                  <c:v>2.1527777777777798E-2</c:v>
                </c:pt>
                <c:pt idx="32">
                  <c:v>2.2222222222222199E-2</c:v>
                </c:pt>
                <c:pt idx="33">
                  <c:v>2.29166666666667E-2</c:v>
                </c:pt>
                <c:pt idx="34">
                  <c:v>2.36111111111111E-2</c:v>
                </c:pt>
                <c:pt idx="35">
                  <c:v>2.4305555555555601E-2</c:v>
                </c:pt>
                <c:pt idx="36">
                  <c:v>2.5000000000000001E-2</c:v>
                </c:pt>
                <c:pt idx="37">
                  <c:v>2.5694444444444402E-2</c:v>
                </c:pt>
                <c:pt idx="38">
                  <c:v>2.6388888888888899E-2</c:v>
                </c:pt>
                <c:pt idx="39">
                  <c:v>2.70833333333333E-2</c:v>
                </c:pt>
                <c:pt idx="40">
                  <c:v>2.7777777777777801E-2</c:v>
                </c:pt>
                <c:pt idx="41">
                  <c:v>2.8472222222222201E-2</c:v>
                </c:pt>
                <c:pt idx="42">
                  <c:v>2.9166666666666698E-2</c:v>
                </c:pt>
                <c:pt idx="43">
                  <c:v>2.9861111111111099E-2</c:v>
                </c:pt>
                <c:pt idx="44">
                  <c:v>3.05555555555556E-2</c:v>
                </c:pt>
                <c:pt idx="45">
                  <c:v>3.125E-2</c:v>
                </c:pt>
                <c:pt idx="46">
                  <c:v>3.19444444444444E-2</c:v>
                </c:pt>
                <c:pt idx="47">
                  <c:v>3.2638888888888898E-2</c:v>
                </c:pt>
                <c:pt idx="48">
                  <c:v>3.3333333333333298E-2</c:v>
                </c:pt>
                <c:pt idx="49">
                  <c:v>3.4027777777777803E-2</c:v>
                </c:pt>
                <c:pt idx="50">
                  <c:v>3.4722222222222203E-2</c:v>
                </c:pt>
                <c:pt idx="51">
                  <c:v>3.54166666666667E-2</c:v>
                </c:pt>
                <c:pt idx="52">
                  <c:v>3.6111111111111101E-2</c:v>
                </c:pt>
                <c:pt idx="53">
                  <c:v>3.6805555555555598E-2</c:v>
                </c:pt>
                <c:pt idx="54">
                  <c:v>3.7499999999999999E-2</c:v>
                </c:pt>
                <c:pt idx="55">
                  <c:v>3.8194444444444399E-2</c:v>
                </c:pt>
                <c:pt idx="56">
                  <c:v>3.8888888888888903E-2</c:v>
                </c:pt>
                <c:pt idx="57">
                  <c:v>3.9583333333333297E-2</c:v>
                </c:pt>
                <c:pt idx="58">
                  <c:v>4.0277777777777801E-2</c:v>
                </c:pt>
                <c:pt idx="59">
                  <c:v>4.0972222222222202E-2</c:v>
                </c:pt>
                <c:pt idx="60">
                  <c:v>4.1666666666666699E-2</c:v>
                </c:pt>
                <c:pt idx="61">
                  <c:v>4.2361111111111099E-2</c:v>
                </c:pt>
                <c:pt idx="62">
                  <c:v>4.3055555555555597E-2</c:v>
                </c:pt>
                <c:pt idx="63">
                  <c:v>4.3749999999999997E-2</c:v>
                </c:pt>
                <c:pt idx="64">
                  <c:v>4.4444444444444398E-2</c:v>
                </c:pt>
                <c:pt idx="65">
                  <c:v>4.5138888888888902E-2</c:v>
                </c:pt>
                <c:pt idx="66">
                  <c:v>4.5833333333333302E-2</c:v>
                </c:pt>
                <c:pt idx="67">
                  <c:v>4.65277777777778E-2</c:v>
                </c:pt>
                <c:pt idx="68">
                  <c:v>4.72222222222222E-2</c:v>
                </c:pt>
                <c:pt idx="69">
                  <c:v>4.7916666666666698E-2</c:v>
                </c:pt>
                <c:pt idx="70">
                  <c:v>4.8611111111111098E-2</c:v>
                </c:pt>
                <c:pt idx="71">
                  <c:v>4.9305555555555602E-2</c:v>
                </c:pt>
                <c:pt idx="72">
                  <c:v>0.05</c:v>
                </c:pt>
                <c:pt idx="73">
                  <c:v>5.0694444444444403E-2</c:v>
                </c:pt>
                <c:pt idx="74">
                  <c:v>5.1388888888888901E-2</c:v>
                </c:pt>
                <c:pt idx="75">
                  <c:v>5.2083333333333301E-2</c:v>
                </c:pt>
                <c:pt idx="76">
                  <c:v>5.2777777777777798E-2</c:v>
                </c:pt>
                <c:pt idx="77">
                  <c:v>5.3472222222222199E-2</c:v>
                </c:pt>
                <c:pt idx="78">
                  <c:v>5.4166666666666703E-2</c:v>
                </c:pt>
                <c:pt idx="79">
                  <c:v>5.4861111111111097E-2</c:v>
                </c:pt>
                <c:pt idx="80">
                  <c:v>5.5555555555555601E-2</c:v>
                </c:pt>
                <c:pt idx="81">
                  <c:v>5.6250000000000001E-2</c:v>
                </c:pt>
                <c:pt idx="82">
                  <c:v>5.6944444444444402E-2</c:v>
                </c:pt>
                <c:pt idx="83">
                  <c:v>5.7638888888888899E-2</c:v>
                </c:pt>
                <c:pt idx="84">
                  <c:v>5.83333333333333E-2</c:v>
                </c:pt>
                <c:pt idx="85">
                  <c:v>5.9027777777777797E-2</c:v>
                </c:pt>
                <c:pt idx="86">
                  <c:v>5.9722222222222197E-2</c:v>
                </c:pt>
                <c:pt idx="87">
                  <c:v>6.0416666666666702E-2</c:v>
                </c:pt>
                <c:pt idx="88">
                  <c:v>6.1111111111111102E-2</c:v>
                </c:pt>
                <c:pt idx="89">
                  <c:v>6.18055555555556E-2</c:v>
                </c:pt>
                <c:pt idx="90">
                  <c:v>6.25E-2</c:v>
                </c:pt>
                <c:pt idx="91">
                  <c:v>6.31944444444444E-2</c:v>
                </c:pt>
                <c:pt idx="92">
                  <c:v>6.3888888888888898E-2</c:v>
                </c:pt>
                <c:pt idx="93">
                  <c:v>6.4583333333333298E-2</c:v>
                </c:pt>
                <c:pt idx="94">
                  <c:v>6.5277777777777796E-2</c:v>
                </c:pt>
                <c:pt idx="95">
                  <c:v>6.5972222222222196E-2</c:v>
                </c:pt>
                <c:pt idx="96">
                  <c:v>6.6666666666666693E-2</c:v>
                </c:pt>
                <c:pt idx="97">
                  <c:v>6.7361111111111094E-2</c:v>
                </c:pt>
                <c:pt idx="98">
                  <c:v>6.8055555555555605E-2</c:v>
                </c:pt>
                <c:pt idx="99">
                  <c:v>6.8750000000000006E-2</c:v>
                </c:pt>
                <c:pt idx="100">
                  <c:v>6.9444444444444406E-2</c:v>
                </c:pt>
                <c:pt idx="101">
                  <c:v>7.0138888888888903E-2</c:v>
                </c:pt>
                <c:pt idx="102">
                  <c:v>7.0833333333333304E-2</c:v>
                </c:pt>
                <c:pt idx="103">
                  <c:v>7.1527777777777801E-2</c:v>
                </c:pt>
                <c:pt idx="104">
                  <c:v>7.2222222222222202E-2</c:v>
                </c:pt>
                <c:pt idx="105">
                  <c:v>7.2916666666666699E-2</c:v>
                </c:pt>
                <c:pt idx="106">
                  <c:v>7.3611111111111099E-2</c:v>
                </c:pt>
                <c:pt idx="107">
                  <c:v>7.4305555555555597E-2</c:v>
                </c:pt>
                <c:pt idx="108">
                  <c:v>7.4999999999999997E-2</c:v>
                </c:pt>
                <c:pt idx="109">
                  <c:v>7.5694444444444495E-2</c:v>
                </c:pt>
                <c:pt idx="110">
                  <c:v>7.6388888888888895E-2</c:v>
                </c:pt>
                <c:pt idx="111">
                  <c:v>7.7083333333333295E-2</c:v>
                </c:pt>
                <c:pt idx="112">
                  <c:v>7.7777777777777807E-2</c:v>
                </c:pt>
                <c:pt idx="113">
                  <c:v>7.8472222222222193E-2</c:v>
                </c:pt>
                <c:pt idx="114">
                  <c:v>7.9166666666666705E-2</c:v>
                </c:pt>
                <c:pt idx="115">
                  <c:v>7.9861111111111105E-2</c:v>
                </c:pt>
                <c:pt idx="116">
                  <c:v>8.0555555555555602E-2</c:v>
                </c:pt>
                <c:pt idx="117">
                  <c:v>8.1250000000000003E-2</c:v>
                </c:pt>
                <c:pt idx="118">
                  <c:v>8.1944444444444403E-2</c:v>
                </c:pt>
                <c:pt idx="119">
                  <c:v>8.2638888888888901E-2</c:v>
                </c:pt>
                <c:pt idx="120">
                  <c:v>8.3333333333333301E-2</c:v>
                </c:pt>
                <c:pt idx="121">
                  <c:v>8.4027777777777798E-2</c:v>
                </c:pt>
                <c:pt idx="122">
                  <c:v>8.4722222222222199E-2</c:v>
                </c:pt>
                <c:pt idx="123">
                  <c:v>8.5416666666666696E-2</c:v>
                </c:pt>
                <c:pt idx="124">
                  <c:v>8.6111111111111097E-2</c:v>
                </c:pt>
                <c:pt idx="125">
                  <c:v>8.6805555555555594E-2</c:v>
                </c:pt>
                <c:pt idx="126">
                  <c:v>8.7499999999999994E-2</c:v>
                </c:pt>
                <c:pt idx="127">
                  <c:v>8.8194444444444506E-2</c:v>
                </c:pt>
                <c:pt idx="128">
                  <c:v>8.8888888888888906E-2</c:v>
                </c:pt>
                <c:pt idx="129">
                  <c:v>8.9583333333333307E-2</c:v>
                </c:pt>
                <c:pt idx="130">
                  <c:v>9.0277777777777804E-2</c:v>
                </c:pt>
                <c:pt idx="131">
                  <c:v>9.0972222222222204E-2</c:v>
                </c:pt>
                <c:pt idx="132">
                  <c:v>9.1666666666666702E-2</c:v>
                </c:pt>
                <c:pt idx="133">
                  <c:v>9.2361111111111102E-2</c:v>
                </c:pt>
                <c:pt idx="134">
                  <c:v>9.30555555555556E-2</c:v>
                </c:pt>
                <c:pt idx="135">
                  <c:v>9.375E-2</c:v>
                </c:pt>
                <c:pt idx="136">
                  <c:v>9.44444444444444E-2</c:v>
                </c:pt>
                <c:pt idx="137">
                  <c:v>9.5138888888888898E-2</c:v>
                </c:pt>
                <c:pt idx="138">
                  <c:v>9.5833333333333298E-2</c:v>
                </c:pt>
                <c:pt idx="139">
                  <c:v>9.6527777777777796E-2</c:v>
                </c:pt>
                <c:pt idx="140">
                  <c:v>9.7222222222222196E-2</c:v>
                </c:pt>
                <c:pt idx="141">
                  <c:v>9.7916666666666693E-2</c:v>
                </c:pt>
                <c:pt idx="142">
                  <c:v>9.8611111111111094E-2</c:v>
                </c:pt>
                <c:pt idx="143">
                  <c:v>9.9305555555555605E-2</c:v>
                </c:pt>
                <c:pt idx="144">
                  <c:v>0.1</c:v>
                </c:pt>
                <c:pt idx="145">
                  <c:v>0.100694444444444</c:v>
                </c:pt>
                <c:pt idx="146">
                  <c:v>0.101388888888889</c:v>
                </c:pt>
                <c:pt idx="147">
                  <c:v>0.102083333333333</c:v>
                </c:pt>
                <c:pt idx="148">
                  <c:v>0.102777777777778</c:v>
                </c:pt>
                <c:pt idx="149">
                  <c:v>0.10347222222222199</c:v>
                </c:pt>
                <c:pt idx="150">
                  <c:v>0.104166666666667</c:v>
                </c:pt>
                <c:pt idx="151">
                  <c:v>0.104861111111111</c:v>
                </c:pt>
                <c:pt idx="152">
                  <c:v>0.105555555555556</c:v>
                </c:pt>
                <c:pt idx="153">
                  <c:v>0.10625</c:v>
                </c:pt>
                <c:pt idx="154">
                  <c:v>0.106944444444444</c:v>
                </c:pt>
                <c:pt idx="155">
                  <c:v>0.10763888888888901</c:v>
                </c:pt>
                <c:pt idx="156">
                  <c:v>0.108333333333333</c:v>
                </c:pt>
                <c:pt idx="157">
                  <c:v>0.109027777777778</c:v>
                </c:pt>
                <c:pt idx="158">
                  <c:v>0.109722222222222</c:v>
                </c:pt>
                <c:pt idx="159">
                  <c:v>0.110416666666667</c:v>
                </c:pt>
                <c:pt idx="160">
                  <c:v>0.11111111111111099</c:v>
                </c:pt>
                <c:pt idx="161">
                  <c:v>0.111805555555556</c:v>
                </c:pt>
                <c:pt idx="162">
                  <c:v>0.1125</c:v>
                </c:pt>
                <c:pt idx="163">
                  <c:v>0.113194444444444</c:v>
                </c:pt>
                <c:pt idx="164">
                  <c:v>0.113888888888889</c:v>
                </c:pt>
                <c:pt idx="165">
                  <c:v>0.114583333333333</c:v>
                </c:pt>
                <c:pt idx="166">
                  <c:v>0.11527777777777801</c:v>
                </c:pt>
                <c:pt idx="167">
                  <c:v>0.115972222222222</c:v>
                </c:pt>
                <c:pt idx="168">
                  <c:v>0.116666666666667</c:v>
                </c:pt>
                <c:pt idx="169">
                  <c:v>0.117361111111111</c:v>
                </c:pt>
                <c:pt idx="170">
                  <c:v>0.118055555555556</c:v>
                </c:pt>
                <c:pt idx="171">
                  <c:v>0.11874999999999999</c:v>
                </c:pt>
                <c:pt idx="172">
                  <c:v>0.11944444444444401</c:v>
                </c:pt>
                <c:pt idx="173">
                  <c:v>0.120138888888889</c:v>
                </c:pt>
                <c:pt idx="174">
                  <c:v>0.120833333333333</c:v>
                </c:pt>
                <c:pt idx="175">
                  <c:v>0.121527777777778</c:v>
                </c:pt>
                <c:pt idx="176">
                  <c:v>0.122222222222222</c:v>
                </c:pt>
                <c:pt idx="177">
                  <c:v>0.12291666666666699</c:v>
                </c:pt>
                <c:pt idx="178">
                  <c:v>0.12361111111111101</c:v>
                </c:pt>
                <c:pt idx="179">
                  <c:v>0.124305555555556</c:v>
                </c:pt>
                <c:pt idx="180">
                  <c:v>0.125</c:v>
                </c:pt>
                <c:pt idx="181">
                  <c:v>0.125694444444444</c:v>
                </c:pt>
                <c:pt idx="182">
                  <c:v>0.12638888888888899</c:v>
                </c:pt>
                <c:pt idx="183">
                  <c:v>0.12708333333333299</c:v>
                </c:pt>
                <c:pt idx="184">
                  <c:v>0.12777777777777799</c:v>
                </c:pt>
                <c:pt idx="185">
                  <c:v>0.12847222222222199</c:v>
                </c:pt>
                <c:pt idx="186">
                  <c:v>0.12916666666666701</c:v>
                </c:pt>
                <c:pt idx="187">
                  <c:v>0.12986111111111101</c:v>
                </c:pt>
                <c:pt idx="188">
                  <c:v>0.13055555555555601</c:v>
                </c:pt>
                <c:pt idx="189">
                  <c:v>0.13125000000000001</c:v>
                </c:pt>
                <c:pt idx="190">
                  <c:v>0.131944444444444</c:v>
                </c:pt>
                <c:pt idx="191">
                  <c:v>0.132638888888889</c:v>
                </c:pt>
                <c:pt idx="192">
                  <c:v>0.133333333333333</c:v>
                </c:pt>
                <c:pt idx="193">
                  <c:v>0.134027777777778</c:v>
                </c:pt>
                <c:pt idx="194">
                  <c:v>0.13472222222222199</c:v>
                </c:pt>
                <c:pt idx="195">
                  <c:v>0.13541666666666699</c:v>
                </c:pt>
                <c:pt idx="196">
                  <c:v>0.13611111111111099</c:v>
                </c:pt>
                <c:pt idx="197">
                  <c:v>0.13680555555555601</c:v>
                </c:pt>
                <c:pt idx="198">
                  <c:v>0.13750000000000001</c:v>
                </c:pt>
                <c:pt idx="199">
                  <c:v>0.13819444444444401</c:v>
                </c:pt>
                <c:pt idx="200">
                  <c:v>0.13888888888888901</c:v>
                </c:pt>
                <c:pt idx="201">
                  <c:v>0.139583333333333</c:v>
                </c:pt>
                <c:pt idx="202">
                  <c:v>0.140277777777778</c:v>
                </c:pt>
                <c:pt idx="203">
                  <c:v>0.140972222222222</c:v>
                </c:pt>
                <c:pt idx="204">
                  <c:v>0.141666666666667</c:v>
                </c:pt>
                <c:pt idx="205">
                  <c:v>0.14236111111111099</c:v>
                </c:pt>
                <c:pt idx="206">
                  <c:v>0.14305555555555599</c:v>
                </c:pt>
                <c:pt idx="207">
                  <c:v>0.14374999999999999</c:v>
                </c:pt>
                <c:pt idx="208">
                  <c:v>0.14444444444444399</c:v>
                </c:pt>
                <c:pt idx="209">
                  <c:v>0.14513888888888901</c:v>
                </c:pt>
                <c:pt idx="210">
                  <c:v>0.14583333333333301</c:v>
                </c:pt>
                <c:pt idx="211">
                  <c:v>0.14652777777777801</c:v>
                </c:pt>
                <c:pt idx="212">
                  <c:v>0.147222222222222</c:v>
                </c:pt>
                <c:pt idx="213">
                  <c:v>0.147916666666667</c:v>
                </c:pt>
                <c:pt idx="214">
                  <c:v>0.148611111111111</c:v>
                </c:pt>
                <c:pt idx="215">
                  <c:v>0.149305555555556</c:v>
                </c:pt>
                <c:pt idx="216">
                  <c:v>0.15</c:v>
                </c:pt>
                <c:pt idx="217">
                  <c:v>0.15069444444444399</c:v>
                </c:pt>
                <c:pt idx="218">
                  <c:v>0.15138888888888899</c:v>
                </c:pt>
                <c:pt idx="219">
                  <c:v>0.15208333333333299</c:v>
                </c:pt>
                <c:pt idx="220">
                  <c:v>0.15277777777777801</c:v>
                </c:pt>
                <c:pt idx="221">
                  <c:v>0.15347222222222201</c:v>
                </c:pt>
                <c:pt idx="222">
                  <c:v>0.15416666666666701</c:v>
                </c:pt>
                <c:pt idx="223">
                  <c:v>0.15486111111111101</c:v>
                </c:pt>
                <c:pt idx="224">
                  <c:v>0.155555555555556</c:v>
                </c:pt>
                <c:pt idx="225">
                  <c:v>0.15625</c:v>
                </c:pt>
                <c:pt idx="226">
                  <c:v>0.156944444444444</c:v>
                </c:pt>
                <c:pt idx="227">
                  <c:v>0.15763888888888899</c:v>
                </c:pt>
                <c:pt idx="228">
                  <c:v>0.15833333333333299</c:v>
                </c:pt>
                <c:pt idx="229">
                  <c:v>0.15902777777777799</c:v>
                </c:pt>
                <c:pt idx="230">
                  <c:v>0.15972222222222199</c:v>
                </c:pt>
                <c:pt idx="231">
                  <c:v>0.16041666666666701</c:v>
                </c:pt>
                <c:pt idx="232">
                  <c:v>0.16111111111111101</c:v>
                </c:pt>
                <c:pt idx="233">
                  <c:v>0.16180555555555601</c:v>
                </c:pt>
                <c:pt idx="234">
                  <c:v>0.16250000000000001</c:v>
                </c:pt>
                <c:pt idx="235">
                  <c:v>0.163194444444444</c:v>
                </c:pt>
                <c:pt idx="236">
                  <c:v>0.163888888888889</c:v>
                </c:pt>
                <c:pt idx="237">
                  <c:v>0.164583333333333</c:v>
                </c:pt>
                <c:pt idx="238">
                  <c:v>0.165277777777778</c:v>
                </c:pt>
                <c:pt idx="239">
                  <c:v>0.16597222222222199</c:v>
                </c:pt>
                <c:pt idx="240">
                  <c:v>0.16666666666666699</c:v>
                </c:pt>
                <c:pt idx="241">
                  <c:v>0.16736111111111099</c:v>
                </c:pt>
                <c:pt idx="242">
                  <c:v>0.16805555555555601</c:v>
                </c:pt>
                <c:pt idx="243">
                  <c:v>0.16875000000000001</c:v>
                </c:pt>
                <c:pt idx="244">
                  <c:v>0.16944444444444401</c:v>
                </c:pt>
                <c:pt idx="245">
                  <c:v>0.17013888888888901</c:v>
                </c:pt>
                <c:pt idx="246">
                  <c:v>0.170833333333333</c:v>
                </c:pt>
                <c:pt idx="247">
                  <c:v>0.171527777777778</c:v>
                </c:pt>
                <c:pt idx="248">
                  <c:v>0.172222222222222</c:v>
                </c:pt>
                <c:pt idx="249">
                  <c:v>0.172916666666667</c:v>
                </c:pt>
                <c:pt idx="250">
                  <c:v>0.17361111111111099</c:v>
                </c:pt>
                <c:pt idx="251">
                  <c:v>0.17430555555555599</c:v>
                </c:pt>
                <c:pt idx="252">
                  <c:v>0.17499999999999999</c:v>
                </c:pt>
                <c:pt idx="253">
                  <c:v>0.17569444444444399</c:v>
                </c:pt>
                <c:pt idx="254">
                  <c:v>0.17638888888888901</c:v>
                </c:pt>
                <c:pt idx="255">
                  <c:v>0.17708333333333301</c:v>
                </c:pt>
                <c:pt idx="256">
                  <c:v>0.17777777777777801</c:v>
                </c:pt>
                <c:pt idx="257">
                  <c:v>0.178472222222222</c:v>
                </c:pt>
                <c:pt idx="258">
                  <c:v>0.179166666666667</c:v>
                </c:pt>
                <c:pt idx="259">
                  <c:v>0.179861111111111</c:v>
                </c:pt>
                <c:pt idx="260">
                  <c:v>0.180555555555556</c:v>
                </c:pt>
                <c:pt idx="261">
                  <c:v>0.18124999999999999</c:v>
                </c:pt>
                <c:pt idx="262">
                  <c:v>0.18194444444444399</c:v>
                </c:pt>
                <c:pt idx="263">
                  <c:v>0.18263888888888899</c:v>
                </c:pt>
                <c:pt idx="264">
                  <c:v>0.18333333333333299</c:v>
                </c:pt>
                <c:pt idx="265">
                  <c:v>0.18402777777777801</c:v>
                </c:pt>
                <c:pt idx="266">
                  <c:v>0.18472222222222201</c:v>
                </c:pt>
                <c:pt idx="267">
                  <c:v>0.18541666666666701</c:v>
                </c:pt>
                <c:pt idx="268">
                  <c:v>0.18611111111111101</c:v>
                </c:pt>
                <c:pt idx="269">
                  <c:v>0.186805555555556</c:v>
                </c:pt>
                <c:pt idx="270">
                  <c:v>0.1875</c:v>
                </c:pt>
                <c:pt idx="271">
                  <c:v>0.188194444444444</c:v>
                </c:pt>
                <c:pt idx="272">
                  <c:v>0.18888888888888899</c:v>
                </c:pt>
                <c:pt idx="273">
                  <c:v>0.18958333333333299</c:v>
                </c:pt>
                <c:pt idx="274">
                  <c:v>0.19027777777777799</c:v>
                </c:pt>
                <c:pt idx="275">
                  <c:v>0.19097222222222199</c:v>
                </c:pt>
                <c:pt idx="276">
                  <c:v>0.19166666666666701</c:v>
                </c:pt>
                <c:pt idx="277">
                  <c:v>0.19236111111111101</c:v>
                </c:pt>
                <c:pt idx="278">
                  <c:v>0.19305555555555601</c:v>
                </c:pt>
                <c:pt idx="279">
                  <c:v>0.19375000000000001</c:v>
                </c:pt>
                <c:pt idx="280">
                  <c:v>0.194444444444444</c:v>
                </c:pt>
                <c:pt idx="281">
                  <c:v>0.195138888888889</c:v>
                </c:pt>
                <c:pt idx="282">
                  <c:v>0.195833333333333</c:v>
                </c:pt>
                <c:pt idx="283">
                  <c:v>0.196527777777778</c:v>
                </c:pt>
                <c:pt idx="284">
                  <c:v>0.19722222222222199</c:v>
                </c:pt>
                <c:pt idx="285">
                  <c:v>0.19791666666666699</c:v>
                </c:pt>
                <c:pt idx="286">
                  <c:v>0.19861111111111099</c:v>
                </c:pt>
                <c:pt idx="287">
                  <c:v>0.19930555555555601</c:v>
                </c:pt>
                <c:pt idx="288">
                  <c:v>0.2</c:v>
                </c:pt>
                <c:pt idx="289">
                  <c:v>0.20069444444444401</c:v>
                </c:pt>
                <c:pt idx="290">
                  <c:v>0.20138888888888901</c:v>
                </c:pt>
                <c:pt idx="291">
                  <c:v>0.202083333333333</c:v>
                </c:pt>
                <c:pt idx="292">
                  <c:v>0.202777777777778</c:v>
                </c:pt>
                <c:pt idx="293">
                  <c:v>0.203472222222222</c:v>
                </c:pt>
                <c:pt idx="294">
                  <c:v>0.204166666666667</c:v>
                </c:pt>
                <c:pt idx="295">
                  <c:v>0.20486111111111099</c:v>
                </c:pt>
                <c:pt idx="296">
                  <c:v>0.20555555555555599</c:v>
                </c:pt>
                <c:pt idx="297">
                  <c:v>0.20624999999999999</c:v>
                </c:pt>
                <c:pt idx="298">
                  <c:v>0.20694444444444399</c:v>
                </c:pt>
                <c:pt idx="299">
                  <c:v>0.20763888888888901</c:v>
                </c:pt>
                <c:pt idx="300">
                  <c:v>0.20833333333333301</c:v>
                </c:pt>
                <c:pt idx="301">
                  <c:v>0.20902777777777801</c:v>
                </c:pt>
                <c:pt idx="302">
                  <c:v>0.209722222222222</c:v>
                </c:pt>
                <c:pt idx="303">
                  <c:v>0.210416666666667</c:v>
                </c:pt>
                <c:pt idx="304">
                  <c:v>0.211111111111111</c:v>
                </c:pt>
                <c:pt idx="305">
                  <c:v>0.211805555555556</c:v>
                </c:pt>
                <c:pt idx="306">
                  <c:v>0.21249999999999999</c:v>
                </c:pt>
                <c:pt idx="307">
                  <c:v>0.21319444444444399</c:v>
                </c:pt>
                <c:pt idx="308">
                  <c:v>0.21388888888888899</c:v>
                </c:pt>
                <c:pt idx="309">
                  <c:v>0.21458333333333299</c:v>
                </c:pt>
                <c:pt idx="310">
                  <c:v>0.21527777777777801</c:v>
                </c:pt>
                <c:pt idx="311">
                  <c:v>0.21597222222222201</c:v>
                </c:pt>
                <c:pt idx="312">
                  <c:v>0.21666666666666701</c:v>
                </c:pt>
                <c:pt idx="313">
                  <c:v>0.21736111111111101</c:v>
                </c:pt>
                <c:pt idx="314">
                  <c:v>0.218055555555556</c:v>
                </c:pt>
                <c:pt idx="315">
                  <c:v>0.21875</c:v>
                </c:pt>
                <c:pt idx="316">
                  <c:v>0.219444444444444</c:v>
                </c:pt>
                <c:pt idx="317">
                  <c:v>0.22013888888888899</c:v>
                </c:pt>
                <c:pt idx="318">
                  <c:v>0.22083333333333299</c:v>
                </c:pt>
                <c:pt idx="319">
                  <c:v>0.22152777777777799</c:v>
                </c:pt>
                <c:pt idx="320">
                  <c:v>0.22222222222222199</c:v>
                </c:pt>
                <c:pt idx="321">
                  <c:v>0.22291666666666701</c:v>
                </c:pt>
                <c:pt idx="322">
                  <c:v>0.22361111111111101</c:v>
                </c:pt>
                <c:pt idx="323">
                  <c:v>0.22430555555555601</c:v>
                </c:pt>
                <c:pt idx="324">
                  <c:v>0.22500000000000001</c:v>
                </c:pt>
                <c:pt idx="325">
                  <c:v>0.225694444444444</c:v>
                </c:pt>
                <c:pt idx="326">
                  <c:v>0.226388888888889</c:v>
                </c:pt>
                <c:pt idx="327">
                  <c:v>0.227083333333333</c:v>
                </c:pt>
                <c:pt idx="328">
                  <c:v>0.227777777777778</c:v>
                </c:pt>
                <c:pt idx="329">
                  <c:v>0.22847222222222199</c:v>
                </c:pt>
                <c:pt idx="330">
                  <c:v>0.22916666666666699</c:v>
                </c:pt>
                <c:pt idx="331">
                  <c:v>0.22986111111111099</c:v>
                </c:pt>
                <c:pt idx="332">
                  <c:v>0.23055555555555601</c:v>
                </c:pt>
                <c:pt idx="333">
                  <c:v>0.23125000000000001</c:v>
                </c:pt>
                <c:pt idx="334">
                  <c:v>0.23194444444444401</c:v>
                </c:pt>
                <c:pt idx="335">
                  <c:v>0.23263888888888901</c:v>
                </c:pt>
                <c:pt idx="336">
                  <c:v>0.233333333333333</c:v>
                </c:pt>
                <c:pt idx="337">
                  <c:v>0.234027777777778</c:v>
                </c:pt>
                <c:pt idx="338">
                  <c:v>0.234722222222222</c:v>
                </c:pt>
                <c:pt idx="339">
                  <c:v>0.235416666666667</c:v>
                </c:pt>
                <c:pt idx="340">
                  <c:v>0.23611111111111099</c:v>
                </c:pt>
                <c:pt idx="341">
                  <c:v>0.23680555555555599</c:v>
                </c:pt>
                <c:pt idx="342">
                  <c:v>0.23749999999999999</c:v>
                </c:pt>
                <c:pt idx="343">
                  <c:v>0.23819444444444399</c:v>
                </c:pt>
                <c:pt idx="344">
                  <c:v>0.23888888888888901</c:v>
                </c:pt>
                <c:pt idx="345">
                  <c:v>0.23958333333333301</c:v>
                </c:pt>
                <c:pt idx="346">
                  <c:v>0.24027777777777801</c:v>
                </c:pt>
                <c:pt idx="347">
                  <c:v>0.240972222222222</c:v>
                </c:pt>
                <c:pt idx="348">
                  <c:v>0.241666666666667</c:v>
                </c:pt>
                <c:pt idx="349">
                  <c:v>0.242361111111111</c:v>
                </c:pt>
                <c:pt idx="350">
                  <c:v>0.243055555555556</c:v>
                </c:pt>
                <c:pt idx="351">
                  <c:v>0.24374999999999999</c:v>
                </c:pt>
                <c:pt idx="352">
                  <c:v>0.24444444444444399</c:v>
                </c:pt>
                <c:pt idx="353">
                  <c:v>0.24513888888888899</c:v>
                </c:pt>
                <c:pt idx="354">
                  <c:v>0.24583333333333299</c:v>
                </c:pt>
                <c:pt idx="355">
                  <c:v>0.24652777777777801</c:v>
                </c:pt>
                <c:pt idx="356">
                  <c:v>0.24722222222222201</c:v>
                </c:pt>
                <c:pt idx="357">
                  <c:v>0.24791666666666701</c:v>
                </c:pt>
                <c:pt idx="358">
                  <c:v>0.24861111111111101</c:v>
                </c:pt>
                <c:pt idx="359">
                  <c:v>0.249305555555556</c:v>
                </c:pt>
                <c:pt idx="360">
                  <c:v>0.25</c:v>
                </c:pt>
                <c:pt idx="361">
                  <c:v>0.250694444444444</c:v>
                </c:pt>
                <c:pt idx="362">
                  <c:v>0.25138888888888899</c:v>
                </c:pt>
                <c:pt idx="363">
                  <c:v>0.25208333333333299</c:v>
                </c:pt>
                <c:pt idx="364">
                  <c:v>0.25277777777777799</c:v>
                </c:pt>
                <c:pt idx="365">
                  <c:v>0.25347222222222199</c:v>
                </c:pt>
                <c:pt idx="366">
                  <c:v>0.25416666666666698</c:v>
                </c:pt>
                <c:pt idx="367">
                  <c:v>0.25486111111111098</c:v>
                </c:pt>
                <c:pt idx="368">
                  <c:v>0.25555555555555598</c:v>
                </c:pt>
                <c:pt idx="369">
                  <c:v>0.25624999999999998</c:v>
                </c:pt>
                <c:pt idx="370">
                  <c:v>0.25694444444444398</c:v>
                </c:pt>
                <c:pt idx="371">
                  <c:v>0.25763888888888897</c:v>
                </c:pt>
                <c:pt idx="372">
                  <c:v>0.25833333333333303</c:v>
                </c:pt>
                <c:pt idx="373">
                  <c:v>0.25902777777777802</c:v>
                </c:pt>
                <c:pt idx="374">
                  <c:v>0.25972222222222202</c:v>
                </c:pt>
                <c:pt idx="375">
                  <c:v>0.26041666666666702</c:v>
                </c:pt>
                <c:pt idx="376">
                  <c:v>0.26111111111111102</c:v>
                </c:pt>
                <c:pt idx="377">
                  <c:v>0.26180555555555601</c:v>
                </c:pt>
                <c:pt idx="378">
                  <c:v>0.26250000000000001</c:v>
                </c:pt>
                <c:pt idx="379">
                  <c:v>0.26319444444444401</c:v>
                </c:pt>
                <c:pt idx="380">
                  <c:v>0.26388888888888901</c:v>
                </c:pt>
                <c:pt idx="381">
                  <c:v>0.264583333333333</c:v>
                </c:pt>
                <c:pt idx="382">
                  <c:v>0.265277777777778</c:v>
                </c:pt>
                <c:pt idx="383">
                  <c:v>0.265972222222222</c:v>
                </c:pt>
                <c:pt idx="384">
                  <c:v>0.266666666666667</c:v>
                </c:pt>
                <c:pt idx="385">
                  <c:v>0.26736111111111099</c:v>
                </c:pt>
                <c:pt idx="386">
                  <c:v>0.26805555555555599</c:v>
                </c:pt>
                <c:pt idx="387">
                  <c:v>0.26874999999999999</c:v>
                </c:pt>
                <c:pt idx="388">
                  <c:v>0.26944444444444399</c:v>
                </c:pt>
                <c:pt idx="389">
                  <c:v>0.27013888888888898</c:v>
                </c:pt>
                <c:pt idx="390">
                  <c:v>0.27083333333333298</c:v>
                </c:pt>
                <c:pt idx="391">
                  <c:v>0.27152777777777798</c:v>
                </c:pt>
                <c:pt idx="392">
                  <c:v>0.27222222222222198</c:v>
                </c:pt>
                <c:pt idx="393">
                  <c:v>0.27291666666666697</c:v>
                </c:pt>
                <c:pt idx="394">
                  <c:v>0.27361111111111103</c:v>
                </c:pt>
                <c:pt idx="395">
                  <c:v>0.27430555555555602</c:v>
                </c:pt>
                <c:pt idx="396">
                  <c:v>0.27500000000000002</c:v>
                </c:pt>
                <c:pt idx="397">
                  <c:v>0.27569444444444402</c:v>
                </c:pt>
                <c:pt idx="398">
                  <c:v>0.27638888888888902</c:v>
                </c:pt>
                <c:pt idx="399">
                  <c:v>0.27708333333333302</c:v>
                </c:pt>
                <c:pt idx="400">
                  <c:v>0.27777777777777801</c:v>
                </c:pt>
                <c:pt idx="401">
                  <c:v>0.27847222222222201</c:v>
                </c:pt>
                <c:pt idx="402">
                  <c:v>0.27916666666666701</c:v>
                </c:pt>
                <c:pt idx="403">
                  <c:v>0.27986111111111101</c:v>
                </c:pt>
                <c:pt idx="404">
                  <c:v>0.280555555555556</c:v>
                </c:pt>
                <c:pt idx="405">
                  <c:v>0.28125</c:v>
                </c:pt>
                <c:pt idx="406">
                  <c:v>0.281944444444444</c:v>
                </c:pt>
                <c:pt idx="407">
                  <c:v>0.28263888888888899</c:v>
                </c:pt>
                <c:pt idx="408">
                  <c:v>0.28333333333333299</c:v>
                </c:pt>
                <c:pt idx="409">
                  <c:v>0.28402777777777799</c:v>
                </c:pt>
                <c:pt idx="410">
                  <c:v>0.28472222222222199</c:v>
                </c:pt>
                <c:pt idx="411">
                  <c:v>0.28541666666666698</c:v>
                </c:pt>
                <c:pt idx="412">
                  <c:v>0.28611111111111098</c:v>
                </c:pt>
                <c:pt idx="413">
                  <c:v>0.28680555555555598</c:v>
                </c:pt>
                <c:pt idx="414">
                  <c:v>0.28749999999999998</c:v>
                </c:pt>
                <c:pt idx="415">
                  <c:v>0.28819444444444398</c:v>
                </c:pt>
                <c:pt idx="416">
                  <c:v>0.28888888888888897</c:v>
                </c:pt>
                <c:pt idx="417">
                  <c:v>0.28958333333333303</c:v>
                </c:pt>
                <c:pt idx="418">
                  <c:v>0.29027777777777802</c:v>
                </c:pt>
                <c:pt idx="419">
                  <c:v>0.29097222222222202</c:v>
                </c:pt>
                <c:pt idx="420">
                  <c:v>0.29166666666666702</c:v>
                </c:pt>
                <c:pt idx="421">
                  <c:v>0.29236111111111102</c:v>
                </c:pt>
                <c:pt idx="422">
                  <c:v>0.29305555555555601</c:v>
                </c:pt>
                <c:pt idx="423">
                  <c:v>0.29375000000000001</c:v>
                </c:pt>
                <c:pt idx="424">
                  <c:v>0.29444444444444401</c:v>
                </c:pt>
                <c:pt idx="425">
                  <c:v>0.29513888888888901</c:v>
                </c:pt>
                <c:pt idx="426">
                  <c:v>0.295833333333333</c:v>
                </c:pt>
                <c:pt idx="427">
                  <c:v>0.296527777777778</c:v>
                </c:pt>
                <c:pt idx="428">
                  <c:v>0.297222222222222</c:v>
                </c:pt>
                <c:pt idx="429">
                  <c:v>0.297916666666667</c:v>
                </c:pt>
                <c:pt idx="430">
                  <c:v>0.29861111111111099</c:v>
                </c:pt>
                <c:pt idx="431">
                  <c:v>0.29930555555555599</c:v>
                </c:pt>
                <c:pt idx="432">
                  <c:v>0.3</c:v>
                </c:pt>
                <c:pt idx="433">
                  <c:v>0.30069444444444399</c:v>
                </c:pt>
                <c:pt idx="434">
                  <c:v>0.30138888888888898</c:v>
                </c:pt>
                <c:pt idx="435">
                  <c:v>0.30208333333333298</c:v>
                </c:pt>
                <c:pt idx="436">
                  <c:v>0.30277777777777798</c:v>
                </c:pt>
                <c:pt idx="437">
                  <c:v>0.30347222222222198</c:v>
                </c:pt>
                <c:pt idx="438">
                  <c:v>0.30416666666666697</c:v>
                </c:pt>
                <c:pt idx="439">
                  <c:v>0.30486111111111103</c:v>
                </c:pt>
                <c:pt idx="440">
                  <c:v>0.30555555555555602</c:v>
                </c:pt>
                <c:pt idx="441">
                  <c:v>0.30625000000000002</c:v>
                </c:pt>
                <c:pt idx="442">
                  <c:v>0.30694444444444402</c:v>
                </c:pt>
                <c:pt idx="443">
                  <c:v>0.30763888888888902</c:v>
                </c:pt>
                <c:pt idx="444">
                  <c:v>0.30833333333333302</c:v>
                </c:pt>
                <c:pt idx="445">
                  <c:v>0.30902777777777801</c:v>
                </c:pt>
                <c:pt idx="446">
                  <c:v>0.30972222222222201</c:v>
                </c:pt>
                <c:pt idx="447">
                  <c:v>0.31041666666666701</c:v>
                </c:pt>
                <c:pt idx="448">
                  <c:v>0.31111111111111101</c:v>
                </c:pt>
                <c:pt idx="449">
                  <c:v>0.311805555555556</c:v>
                </c:pt>
                <c:pt idx="450">
                  <c:v>0.3125</c:v>
                </c:pt>
                <c:pt idx="451">
                  <c:v>0.313194444444444</c:v>
                </c:pt>
                <c:pt idx="452">
                  <c:v>0.31388888888888899</c:v>
                </c:pt>
                <c:pt idx="453">
                  <c:v>0.31458333333333299</c:v>
                </c:pt>
                <c:pt idx="454">
                  <c:v>0.31527777777777799</c:v>
                </c:pt>
                <c:pt idx="455">
                  <c:v>0.31597222222222199</c:v>
                </c:pt>
                <c:pt idx="456">
                  <c:v>0.31666666666666698</c:v>
                </c:pt>
                <c:pt idx="457">
                  <c:v>0.31736111111111098</c:v>
                </c:pt>
                <c:pt idx="458">
                  <c:v>0.31805555555555598</c:v>
                </c:pt>
                <c:pt idx="459">
                  <c:v>0.31874999999999998</c:v>
                </c:pt>
                <c:pt idx="460">
                  <c:v>0.31944444444444398</c:v>
                </c:pt>
                <c:pt idx="461">
                  <c:v>0.32013888888888897</c:v>
                </c:pt>
                <c:pt idx="462">
                  <c:v>0.32083333333333303</c:v>
                </c:pt>
                <c:pt idx="463">
                  <c:v>0.32152777777777802</c:v>
                </c:pt>
                <c:pt idx="464">
                  <c:v>0.32222222222222202</c:v>
                </c:pt>
                <c:pt idx="465">
                  <c:v>0.32291666666666702</c:v>
                </c:pt>
                <c:pt idx="466">
                  <c:v>0.32361111111111102</c:v>
                </c:pt>
                <c:pt idx="467">
                  <c:v>0.32430555555555601</c:v>
                </c:pt>
                <c:pt idx="468">
                  <c:v>0.32500000000000001</c:v>
                </c:pt>
                <c:pt idx="469">
                  <c:v>0.32569444444444401</c:v>
                </c:pt>
                <c:pt idx="470">
                  <c:v>0.32638888888888901</c:v>
                </c:pt>
                <c:pt idx="471">
                  <c:v>0.327083333333333</c:v>
                </c:pt>
                <c:pt idx="472">
                  <c:v>0.327777777777778</c:v>
                </c:pt>
                <c:pt idx="473">
                  <c:v>0.328472222222222</c:v>
                </c:pt>
                <c:pt idx="474">
                  <c:v>0.329166666666667</c:v>
                </c:pt>
                <c:pt idx="475">
                  <c:v>0.32986111111111099</c:v>
                </c:pt>
                <c:pt idx="476">
                  <c:v>0.33055555555555599</c:v>
                </c:pt>
                <c:pt idx="477">
                  <c:v>0.33124999999999999</c:v>
                </c:pt>
                <c:pt idx="478">
                  <c:v>0.33194444444444399</c:v>
                </c:pt>
                <c:pt idx="479">
                  <c:v>0.33263888888888898</c:v>
                </c:pt>
                <c:pt idx="480">
                  <c:v>0.33333333333333298</c:v>
                </c:pt>
                <c:pt idx="481">
                  <c:v>0.33402777777777798</c:v>
                </c:pt>
                <c:pt idx="482">
                  <c:v>0.33472222222222198</c:v>
                </c:pt>
                <c:pt idx="483">
                  <c:v>0.33541666666666697</c:v>
                </c:pt>
                <c:pt idx="484">
                  <c:v>0.33611111111111103</c:v>
                </c:pt>
                <c:pt idx="485">
                  <c:v>0.33680555555555602</c:v>
                </c:pt>
                <c:pt idx="486">
                  <c:v>0.33750000000000002</c:v>
                </c:pt>
                <c:pt idx="487">
                  <c:v>0.33819444444444402</c:v>
                </c:pt>
                <c:pt idx="488">
                  <c:v>0.33888888888888902</c:v>
                </c:pt>
                <c:pt idx="489">
                  <c:v>0.33958333333333302</c:v>
                </c:pt>
                <c:pt idx="490">
                  <c:v>0.34027777777777801</c:v>
                </c:pt>
                <c:pt idx="491">
                  <c:v>0.34097222222222201</c:v>
                </c:pt>
                <c:pt idx="492">
                  <c:v>0.34166666666666701</c:v>
                </c:pt>
                <c:pt idx="493">
                  <c:v>0.34236111111111101</c:v>
                </c:pt>
                <c:pt idx="494">
                  <c:v>0.343055555555556</c:v>
                </c:pt>
                <c:pt idx="495">
                  <c:v>0.34375</c:v>
                </c:pt>
                <c:pt idx="496">
                  <c:v>0.344444444444444</c:v>
                </c:pt>
                <c:pt idx="497">
                  <c:v>0.34513888888888899</c:v>
                </c:pt>
                <c:pt idx="498">
                  <c:v>0.34583333333333299</c:v>
                </c:pt>
                <c:pt idx="499">
                  <c:v>0.34652777777777799</c:v>
                </c:pt>
                <c:pt idx="500">
                  <c:v>0.34722222222222199</c:v>
                </c:pt>
                <c:pt idx="501">
                  <c:v>0.34791666666666698</c:v>
                </c:pt>
                <c:pt idx="502">
                  <c:v>0.34861111111111098</c:v>
                </c:pt>
                <c:pt idx="503">
                  <c:v>0.34930555555555598</c:v>
                </c:pt>
                <c:pt idx="504">
                  <c:v>0.35</c:v>
                </c:pt>
                <c:pt idx="505">
                  <c:v>0.35069444444444398</c:v>
                </c:pt>
                <c:pt idx="506">
                  <c:v>0.35138888888888897</c:v>
                </c:pt>
                <c:pt idx="507">
                  <c:v>0.35208333333333303</c:v>
                </c:pt>
                <c:pt idx="508">
                  <c:v>0.35277777777777802</c:v>
                </c:pt>
                <c:pt idx="509">
                  <c:v>0.35347222222222202</c:v>
                </c:pt>
                <c:pt idx="510">
                  <c:v>0.35416666666666702</c:v>
                </c:pt>
                <c:pt idx="511">
                  <c:v>0.35486111111111102</c:v>
                </c:pt>
                <c:pt idx="512">
                  <c:v>0.35555555555555601</c:v>
                </c:pt>
                <c:pt idx="513">
                  <c:v>0.35625000000000001</c:v>
                </c:pt>
                <c:pt idx="514">
                  <c:v>0.35694444444444401</c:v>
                </c:pt>
                <c:pt idx="515">
                  <c:v>0.35763888888888901</c:v>
                </c:pt>
                <c:pt idx="516">
                  <c:v>0.358333333333333</c:v>
                </c:pt>
                <c:pt idx="517">
                  <c:v>0.359027777777778</c:v>
                </c:pt>
                <c:pt idx="518">
                  <c:v>0.359722222222222</c:v>
                </c:pt>
                <c:pt idx="519">
                  <c:v>0.360416666666667</c:v>
                </c:pt>
                <c:pt idx="520">
                  <c:v>0.36111111111111099</c:v>
                </c:pt>
                <c:pt idx="521">
                  <c:v>0.36180555555555599</c:v>
                </c:pt>
                <c:pt idx="522">
                  <c:v>0.36249999999999999</c:v>
                </c:pt>
                <c:pt idx="523">
                  <c:v>0.36319444444444399</c:v>
                </c:pt>
                <c:pt idx="524">
                  <c:v>0.36388888888888898</c:v>
                </c:pt>
                <c:pt idx="525">
                  <c:v>0.36458333333333298</c:v>
                </c:pt>
                <c:pt idx="526">
                  <c:v>0.36527777777777798</c:v>
                </c:pt>
                <c:pt idx="527">
                  <c:v>0.36597222222222198</c:v>
                </c:pt>
                <c:pt idx="528">
                  <c:v>0.36666666666666697</c:v>
                </c:pt>
                <c:pt idx="529">
                  <c:v>0.36736111111111103</c:v>
                </c:pt>
                <c:pt idx="530">
                  <c:v>0.36805555555555602</c:v>
                </c:pt>
                <c:pt idx="531">
                  <c:v>0.36875000000000002</c:v>
                </c:pt>
                <c:pt idx="532">
                  <c:v>0.36944444444444402</c:v>
                </c:pt>
                <c:pt idx="533">
                  <c:v>0.37013888888888902</c:v>
                </c:pt>
                <c:pt idx="534">
                  <c:v>0.37083333333333302</c:v>
                </c:pt>
                <c:pt idx="535">
                  <c:v>0.37152777777777801</c:v>
                </c:pt>
                <c:pt idx="536">
                  <c:v>0.37222222222222201</c:v>
                </c:pt>
                <c:pt idx="537">
                  <c:v>0.37291666666666701</c:v>
                </c:pt>
                <c:pt idx="538">
                  <c:v>0.37361111111111101</c:v>
                </c:pt>
                <c:pt idx="539">
                  <c:v>0.374305555555556</c:v>
                </c:pt>
                <c:pt idx="540">
                  <c:v>0.375</c:v>
                </c:pt>
                <c:pt idx="541">
                  <c:v>0.375694444444444</c:v>
                </c:pt>
                <c:pt idx="542">
                  <c:v>0.37638888888888899</c:v>
                </c:pt>
                <c:pt idx="543">
                  <c:v>0.37708333333333299</c:v>
                </c:pt>
                <c:pt idx="544">
                  <c:v>0.37777777777777799</c:v>
                </c:pt>
                <c:pt idx="545">
                  <c:v>0.37847222222222199</c:v>
                </c:pt>
                <c:pt idx="546">
                  <c:v>0.37916666666666698</c:v>
                </c:pt>
                <c:pt idx="547">
                  <c:v>0.37986111111111098</c:v>
                </c:pt>
                <c:pt idx="548">
                  <c:v>0.38055555555555598</c:v>
                </c:pt>
                <c:pt idx="549">
                  <c:v>0.38124999999999998</c:v>
                </c:pt>
                <c:pt idx="550">
                  <c:v>0.38194444444444398</c:v>
                </c:pt>
                <c:pt idx="551">
                  <c:v>0.38263888888888897</c:v>
                </c:pt>
                <c:pt idx="552">
                  <c:v>0.38333333333333303</c:v>
                </c:pt>
                <c:pt idx="553">
                  <c:v>0.38402777777777802</c:v>
                </c:pt>
                <c:pt idx="554">
                  <c:v>0.38472222222222202</c:v>
                </c:pt>
                <c:pt idx="555">
                  <c:v>0.38541666666666702</c:v>
                </c:pt>
                <c:pt idx="556">
                  <c:v>0.38611111111111102</c:v>
                </c:pt>
                <c:pt idx="557">
                  <c:v>0.38680555555555601</c:v>
                </c:pt>
                <c:pt idx="558">
                  <c:v>0.38750000000000001</c:v>
                </c:pt>
                <c:pt idx="559">
                  <c:v>0.38819444444444401</c:v>
                </c:pt>
                <c:pt idx="560">
                  <c:v>0.38888888888888901</c:v>
                </c:pt>
                <c:pt idx="561">
                  <c:v>0.389583333333333</c:v>
                </c:pt>
                <c:pt idx="562">
                  <c:v>0.390277777777778</c:v>
                </c:pt>
                <c:pt idx="563">
                  <c:v>0.390972222222222</c:v>
                </c:pt>
                <c:pt idx="564">
                  <c:v>0.391666666666667</c:v>
                </c:pt>
                <c:pt idx="565">
                  <c:v>0.39236111111111099</c:v>
                </c:pt>
                <c:pt idx="566">
                  <c:v>0.39305555555555599</c:v>
                </c:pt>
                <c:pt idx="567">
                  <c:v>0.39374999999999999</c:v>
                </c:pt>
                <c:pt idx="568">
                  <c:v>0.39444444444444399</c:v>
                </c:pt>
                <c:pt idx="569">
                  <c:v>0.39513888888888898</c:v>
                </c:pt>
                <c:pt idx="570">
                  <c:v>0.39583333333333298</c:v>
                </c:pt>
                <c:pt idx="571">
                  <c:v>0.39652777777777798</c:v>
                </c:pt>
                <c:pt idx="572">
                  <c:v>0.39722222222222198</c:v>
                </c:pt>
                <c:pt idx="573">
                  <c:v>0.39791666666666697</c:v>
                </c:pt>
                <c:pt idx="574">
                  <c:v>0.39861111111111103</c:v>
                </c:pt>
                <c:pt idx="575">
                  <c:v>0.39930555555555602</c:v>
                </c:pt>
                <c:pt idx="576">
                  <c:v>0.4</c:v>
                </c:pt>
                <c:pt idx="577">
                  <c:v>0.40069444444444402</c:v>
                </c:pt>
                <c:pt idx="578">
                  <c:v>0.40138888888888902</c:v>
                </c:pt>
                <c:pt idx="579">
                  <c:v>0.40208333333333302</c:v>
                </c:pt>
                <c:pt idx="580">
                  <c:v>0.40277777777777801</c:v>
                </c:pt>
                <c:pt idx="581">
                  <c:v>0.40347222222222201</c:v>
                </c:pt>
                <c:pt idx="582">
                  <c:v>0.40416666666666701</c:v>
                </c:pt>
                <c:pt idx="583">
                  <c:v>0.40486111111111101</c:v>
                </c:pt>
                <c:pt idx="584">
                  <c:v>0.405555555555556</c:v>
                </c:pt>
                <c:pt idx="585">
                  <c:v>0.40625</c:v>
                </c:pt>
                <c:pt idx="586">
                  <c:v>0.406944444444444</c:v>
                </c:pt>
                <c:pt idx="587">
                  <c:v>0.40763888888888899</c:v>
                </c:pt>
                <c:pt idx="588">
                  <c:v>0.40833333333333299</c:v>
                </c:pt>
                <c:pt idx="589">
                  <c:v>0.40902777777777799</c:v>
                </c:pt>
                <c:pt idx="590">
                  <c:v>0.40972222222222199</c:v>
                </c:pt>
                <c:pt idx="591">
                  <c:v>0.41041666666666698</c:v>
                </c:pt>
                <c:pt idx="592">
                  <c:v>0.41111111111111098</c:v>
                </c:pt>
                <c:pt idx="593">
                  <c:v>0.41180555555555598</c:v>
                </c:pt>
                <c:pt idx="594">
                  <c:v>0.41249999999999998</c:v>
                </c:pt>
                <c:pt idx="595">
                  <c:v>0.41319444444444398</c:v>
                </c:pt>
                <c:pt idx="596">
                  <c:v>0.41388888888888897</c:v>
                </c:pt>
                <c:pt idx="597">
                  <c:v>0.41458333333333303</c:v>
                </c:pt>
                <c:pt idx="598">
                  <c:v>0.41527777777777802</c:v>
                </c:pt>
                <c:pt idx="599">
                  <c:v>0.41597222222222202</c:v>
                </c:pt>
                <c:pt idx="600">
                  <c:v>0.41666666666666702</c:v>
                </c:pt>
                <c:pt idx="601">
                  <c:v>0.41736111111111102</c:v>
                </c:pt>
                <c:pt idx="602">
                  <c:v>0.41805555555555601</c:v>
                </c:pt>
                <c:pt idx="603">
                  <c:v>0.41875000000000001</c:v>
                </c:pt>
                <c:pt idx="604">
                  <c:v>0.41944444444444401</c:v>
                </c:pt>
                <c:pt idx="605">
                  <c:v>0.42013888888888901</c:v>
                </c:pt>
                <c:pt idx="606">
                  <c:v>0.420833333333333</c:v>
                </c:pt>
                <c:pt idx="607">
                  <c:v>0.421527777777778</c:v>
                </c:pt>
                <c:pt idx="608">
                  <c:v>0.422222222222222</c:v>
                </c:pt>
                <c:pt idx="609">
                  <c:v>0.422916666666667</c:v>
                </c:pt>
                <c:pt idx="610">
                  <c:v>0.42361111111111099</c:v>
                </c:pt>
                <c:pt idx="611">
                  <c:v>0.42430555555555599</c:v>
                </c:pt>
                <c:pt idx="612">
                  <c:v>0.42499999999999999</c:v>
                </c:pt>
                <c:pt idx="613">
                  <c:v>0.42569444444444399</c:v>
                </c:pt>
                <c:pt idx="614">
                  <c:v>0.42638888888888898</c:v>
                </c:pt>
                <c:pt idx="615">
                  <c:v>0.42708333333333298</c:v>
                </c:pt>
                <c:pt idx="616">
                  <c:v>0.42777777777777798</c:v>
                </c:pt>
                <c:pt idx="617">
                  <c:v>0.42847222222222198</c:v>
                </c:pt>
                <c:pt idx="618">
                  <c:v>0.42916666666666697</c:v>
                </c:pt>
                <c:pt idx="619">
                  <c:v>0.42986111111111103</c:v>
                </c:pt>
                <c:pt idx="620">
                  <c:v>0.43055555555555602</c:v>
                </c:pt>
                <c:pt idx="621">
                  <c:v>0.43125000000000002</c:v>
                </c:pt>
                <c:pt idx="622">
                  <c:v>0.43194444444444402</c:v>
                </c:pt>
                <c:pt idx="623">
                  <c:v>0.43263888888888902</c:v>
                </c:pt>
                <c:pt idx="624">
                  <c:v>0.43333333333333302</c:v>
                </c:pt>
                <c:pt idx="625">
                  <c:v>0.43402777777777801</c:v>
                </c:pt>
                <c:pt idx="626">
                  <c:v>0.43472222222222201</c:v>
                </c:pt>
                <c:pt idx="627">
                  <c:v>0.43541666666666701</c:v>
                </c:pt>
                <c:pt idx="628">
                  <c:v>0.43611111111111101</c:v>
                </c:pt>
                <c:pt idx="629">
                  <c:v>0.436805555555556</c:v>
                </c:pt>
                <c:pt idx="630">
                  <c:v>0.4375</c:v>
                </c:pt>
                <c:pt idx="631">
                  <c:v>0.438194444444444</c:v>
                </c:pt>
                <c:pt idx="632">
                  <c:v>0.43888888888888899</c:v>
                </c:pt>
                <c:pt idx="633">
                  <c:v>0.43958333333333299</c:v>
                </c:pt>
                <c:pt idx="634">
                  <c:v>0.44027777777777799</c:v>
                </c:pt>
                <c:pt idx="635">
                  <c:v>0.44097222222222199</c:v>
                </c:pt>
                <c:pt idx="636">
                  <c:v>0.44166666666666698</c:v>
                </c:pt>
                <c:pt idx="637">
                  <c:v>0.44236111111111098</c:v>
                </c:pt>
                <c:pt idx="638">
                  <c:v>0.44305555555555598</c:v>
                </c:pt>
                <c:pt idx="639">
                  <c:v>0.44374999999999998</c:v>
                </c:pt>
                <c:pt idx="640">
                  <c:v>0.44444444444444398</c:v>
                </c:pt>
                <c:pt idx="641">
                  <c:v>0.44513888888888897</c:v>
                </c:pt>
                <c:pt idx="642">
                  <c:v>0.44583333333333303</c:v>
                </c:pt>
                <c:pt idx="643">
                  <c:v>0.44652777777777802</c:v>
                </c:pt>
                <c:pt idx="644">
                  <c:v>0.44722222222222202</c:v>
                </c:pt>
                <c:pt idx="645">
                  <c:v>0.44791666666666702</c:v>
                </c:pt>
                <c:pt idx="646">
                  <c:v>0.44861111111111102</c:v>
                </c:pt>
                <c:pt idx="647">
                  <c:v>0.44930555555555601</c:v>
                </c:pt>
                <c:pt idx="648">
                  <c:v>0.45</c:v>
                </c:pt>
                <c:pt idx="649">
                  <c:v>0.45069444444444401</c:v>
                </c:pt>
                <c:pt idx="650">
                  <c:v>0.45138888888888901</c:v>
                </c:pt>
                <c:pt idx="651">
                  <c:v>0.452083333333333</c:v>
                </c:pt>
                <c:pt idx="652">
                  <c:v>0.452777777777778</c:v>
                </c:pt>
                <c:pt idx="653">
                  <c:v>0.453472222222222</c:v>
                </c:pt>
                <c:pt idx="654">
                  <c:v>0.454166666666667</c:v>
                </c:pt>
                <c:pt idx="655">
                  <c:v>0.45486111111111099</c:v>
                </c:pt>
                <c:pt idx="656">
                  <c:v>0.45555555555555599</c:v>
                </c:pt>
                <c:pt idx="657">
                  <c:v>0.45624999999999999</c:v>
                </c:pt>
                <c:pt idx="658">
                  <c:v>0.45694444444444399</c:v>
                </c:pt>
                <c:pt idx="659">
                  <c:v>0.45763888888888898</c:v>
                </c:pt>
                <c:pt idx="660">
                  <c:v>0.45833333333333298</c:v>
                </c:pt>
                <c:pt idx="661">
                  <c:v>0.45902777777777798</c:v>
                </c:pt>
                <c:pt idx="662">
                  <c:v>0.45972222222222198</c:v>
                </c:pt>
                <c:pt idx="663">
                  <c:v>0.46041666666666697</c:v>
                </c:pt>
                <c:pt idx="664">
                  <c:v>0.46111111111111103</c:v>
                </c:pt>
                <c:pt idx="665">
                  <c:v>0.46180555555555602</c:v>
                </c:pt>
                <c:pt idx="666">
                  <c:v>0.46250000000000002</c:v>
                </c:pt>
                <c:pt idx="667">
                  <c:v>0.46319444444444402</c:v>
                </c:pt>
                <c:pt idx="668">
                  <c:v>0.46388888888888902</c:v>
                </c:pt>
                <c:pt idx="669">
                  <c:v>0.46458333333333302</c:v>
                </c:pt>
                <c:pt idx="670">
                  <c:v>0.46527777777777801</c:v>
                </c:pt>
                <c:pt idx="671">
                  <c:v>0.46597222222222201</c:v>
                </c:pt>
                <c:pt idx="672">
                  <c:v>0.46666666666666701</c:v>
                </c:pt>
                <c:pt idx="673">
                  <c:v>0.46736111111111101</c:v>
                </c:pt>
                <c:pt idx="674">
                  <c:v>0.468055555555556</c:v>
                </c:pt>
                <c:pt idx="675">
                  <c:v>0.46875</c:v>
                </c:pt>
                <c:pt idx="676">
                  <c:v>0.469444444444444</c:v>
                </c:pt>
                <c:pt idx="677">
                  <c:v>0.47013888888888899</c:v>
                </c:pt>
                <c:pt idx="678">
                  <c:v>0.47083333333333299</c:v>
                </c:pt>
                <c:pt idx="679">
                  <c:v>0.47152777777777799</c:v>
                </c:pt>
                <c:pt idx="680">
                  <c:v>0.47222222222222199</c:v>
                </c:pt>
                <c:pt idx="681">
                  <c:v>0.47291666666666698</c:v>
                </c:pt>
                <c:pt idx="682">
                  <c:v>0.47361111111111098</c:v>
                </c:pt>
                <c:pt idx="683">
                  <c:v>0.47430555555555598</c:v>
                </c:pt>
                <c:pt idx="684">
                  <c:v>0.47499999999999998</c:v>
                </c:pt>
                <c:pt idx="685">
                  <c:v>0.47569444444444398</c:v>
                </c:pt>
                <c:pt idx="686">
                  <c:v>0.47638888888888897</c:v>
                </c:pt>
                <c:pt idx="687">
                  <c:v>0.47708333333333303</c:v>
                </c:pt>
                <c:pt idx="688">
                  <c:v>0.47777777777777802</c:v>
                </c:pt>
                <c:pt idx="689">
                  <c:v>0.47847222222222202</c:v>
                </c:pt>
                <c:pt idx="690">
                  <c:v>0.47916666666666702</c:v>
                </c:pt>
                <c:pt idx="691">
                  <c:v>0.47986111111111102</c:v>
                </c:pt>
                <c:pt idx="692">
                  <c:v>0.48055555555555601</c:v>
                </c:pt>
                <c:pt idx="693">
                  <c:v>0.48125000000000001</c:v>
                </c:pt>
                <c:pt idx="694">
                  <c:v>0.48194444444444401</c:v>
                </c:pt>
                <c:pt idx="695">
                  <c:v>0.48263888888888901</c:v>
                </c:pt>
                <c:pt idx="696">
                  <c:v>0.483333333333333</c:v>
                </c:pt>
                <c:pt idx="697">
                  <c:v>0.484027777777778</c:v>
                </c:pt>
                <c:pt idx="698">
                  <c:v>0.484722222222222</c:v>
                </c:pt>
                <c:pt idx="699">
                  <c:v>0.485416666666667</c:v>
                </c:pt>
                <c:pt idx="700">
                  <c:v>0.48611111111111099</c:v>
                </c:pt>
                <c:pt idx="701">
                  <c:v>0.48680555555555599</c:v>
                </c:pt>
                <c:pt idx="702">
                  <c:v>0.48749999999999999</c:v>
                </c:pt>
                <c:pt idx="703">
                  <c:v>0.48819444444444399</c:v>
                </c:pt>
                <c:pt idx="704">
                  <c:v>0.48888888888888898</c:v>
                </c:pt>
                <c:pt idx="705">
                  <c:v>0.48958333333333298</c:v>
                </c:pt>
                <c:pt idx="706">
                  <c:v>0.49027777777777798</c:v>
                </c:pt>
                <c:pt idx="707">
                  <c:v>0.49097222222222198</c:v>
                </c:pt>
                <c:pt idx="708">
                  <c:v>0.49166666666666697</c:v>
                </c:pt>
                <c:pt idx="709">
                  <c:v>0.49236111111111103</c:v>
                </c:pt>
                <c:pt idx="710">
                  <c:v>0.49305555555555602</c:v>
                </c:pt>
                <c:pt idx="711">
                  <c:v>0.49375000000000002</c:v>
                </c:pt>
                <c:pt idx="712">
                  <c:v>0.49444444444444402</c:v>
                </c:pt>
                <c:pt idx="713">
                  <c:v>0.49513888888888902</c:v>
                </c:pt>
                <c:pt idx="714">
                  <c:v>0.49583333333333302</c:v>
                </c:pt>
                <c:pt idx="715">
                  <c:v>0.49652777777777801</c:v>
                </c:pt>
                <c:pt idx="716">
                  <c:v>0.49722222222222201</c:v>
                </c:pt>
                <c:pt idx="717">
                  <c:v>0.49791666666666701</c:v>
                </c:pt>
                <c:pt idx="718">
                  <c:v>0.49861111111111101</c:v>
                </c:pt>
                <c:pt idx="719">
                  <c:v>0.499305555555556</c:v>
                </c:pt>
                <c:pt idx="720">
                  <c:v>0.5</c:v>
                </c:pt>
                <c:pt idx="721">
                  <c:v>0.500694444444444</c:v>
                </c:pt>
                <c:pt idx="722">
                  <c:v>0.50138888888888899</c:v>
                </c:pt>
                <c:pt idx="723">
                  <c:v>0.50208333333333299</c:v>
                </c:pt>
                <c:pt idx="724">
                  <c:v>0.50277777777777799</c:v>
                </c:pt>
                <c:pt idx="725">
                  <c:v>0.50347222222222199</c:v>
                </c:pt>
                <c:pt idx="726">
                  <c:v>0.50416666666666698</c:v>
                </c:pt>
                <c:pt idx="727">
                  <c:v>0.50486111111111098</c:v>
                </c:pt>
                <c:pt idx="728">
                  <c:v>0.50555555555555598</c:v>
                </c:pt>
                <c:pt idx="729">
                  <c:v>0.50624999999999998</c:v>
                </c:pt>
                <c:pt idx="730">
                  <c:v>0.50694444444444398</c:v>
                </c:pt>
                <c:pt idx="731">
                  <c:v>0.50763888888888897</c:v>
                </c:pt>
                <c:pt idx="732">
                  <c:v>0.50833333333333297</c:v>
                </c:pt>
                <c:pt idx="733">
                  <c:v>0.50902777777777797</c:v>
                </c:pt>
                <c:pt idx="734">
                  <c:v>0.50972222222222197</c:v>
                </c:pt>
                <c:pt idx="735">
                  <c:v>0.51041666666666696</c:v>
                </c:pt>
                <c:pt idx="736">
                  <c:v>0.51111111111111096</c:v>
                </c:pt>
                <c:pt idx="737">
                  <c:v>0.51180555555555596</c:v>
                </c:pt>
                <c:pt idx="738">
                  <c:v>0.51249999999999996</c:v>
                </c:pt>
                <c:pt idx="739">
                  <c:v>0.51319444444444495</c:v>
                </c:pt>
                <c:pt idx="740">
                  <c:v>0.51388888888888895</c:v>
                </c:pt>
                <c:pt idx="741">
                  <c:v>0.51458333333333295</c:v>
                </c:pt>
                <c:pt idx="742">
                  <c:v>0.51527777777777795</c:v>
                </c:pt>
                <c:pt idx="743">
                  <c:v>0.51597222222222205</c:v>
                </c:pt>
                <c:pt idx="744">
                  <c:v>0.51666666666666705</c:v>
                </c:pt>
                <c:pt idx="745">
                  <c:v>0.51736111111111105</c:v>
                </c:pt>
                <c:pt idx="746">
                  <c:v>0.51805555555555605</c:v>
                </c:pt>
                <c:pt idx="747">
                  <c:v>0.51875000000000004</c:v>
                </c:pt>
                <c:pt idx="748">
                  <c:v>0.51944444444444404</c:v>
                </c:pt>
                <c:pt idx="749">
                  <c:v>0.52013888888888904</c:v>
                </c:pt>
                <c:pt idx="750">
                  <c:v>0.52083333333333304</c:v>
                </c:pt>
                <c:pt idx="751">
                  <c:v>0.52152777777777803</c:v>
                </c:pt>
                <c:pt idx="752">
                  <c:v>0.52222222222222203</c:v>
                </c:pt>
                <c:pt idx="753">
                  <c:v>0.52291666666666703</c:v>
                </c:pt>
                <c:pt idx="754">
                  <c:v>0.52361111111111103</c:v>
                </c:pt>
                <c:pt idx="755">
                  <c:v>0.52430555555555602</c:v>
                </c:pt>
                <c:pt idx="756">
                  <c:v>0.52500000000000002</c:v>
                </c:pt>
                <c:pt idx="757">
                  <c:v>0.52569444444444402</c:v>
                </c:pt>
                <c:pt idx="758">
                  <c:v>0.52638888888888902</c:v>
                </c:pt>
                <c:pt idx="759">
                  <c:v>0.52708333333333302</c:v>
                </c:pt>
                <c:pt idx="760">
                  <c:v>0.52777777777777801</c:v>
                </c:pt>
                <c:pt idx="761">
                  <c:v>0.52847222222222201</c:v>
                </c:pt>
                <c:pt idx="762">
                  <c:v>0.52916666666666701</c:v>
                </c:pt>
                <c:pt idx="763">
                  <c:v>0.52986111111111101</c:v>
                </c:pt>
                <c:pt idx="764">
                  <c:v>0.530555555555556</c:v>
                </c:pt>
                <c:pt idx="765">
                  <c:v>0.53125</c:v>
                </c:pt>
                <c:pt idx="766">
                  <c:v>0.531944444444444</c:v>
                </c:pt>
                <c:pt idx="767">
                  <c:v>0.53263888888888899</c:v>
                </c:pt>
                <c:pt idx="768">
                  <c:v>0.53333333333333299</c:v>
                </c:pt>
                <c:pt idx="769">
                  <c:v>0.53402777777777799</c:v>
                </c:pt>
                <c:pt idx="770">
                  <c:v>0.53472222222222199</c:v>
                </c:pt>
                <c:pt idx="771">
                  <c:v>0.53541666666666698</c:v>
                </c:pt>
                <c:pt idx="772">
                  <c:v>0.53611111111111098</c:v>
                </c:pt>
                <c:pt idx="773">
                  <c:v>0.53680555555555598</c:v>
                </c:pt>
                <c:pt idx="774">
                  <c:v>0.53749999999999998</c:v>
                </c:pt>
                <c:pt idx="775">
                  <c:v>0.53819444444444398</c:v>
                </c:pt>
                <c:pt idx="776">
                  <c:v>0.53888888888888897</c:v>
                </c:pt>
                <c:pt idx="777">
                  <c:v>0.53958333333333297</c:v>
                </c:pt>
                <c:pt idx="778">
                  <c:v>0.54027777777777797</c:v>
                </c:pt>
                <c:pt idx="779">
                  <c:v>0.54097222222222197</c:v>
                </c:pt>
                <c:pt idx="780">
                  <c:v>0.54166666666666696</c:v>
                </c:pt>
                <c:pt idx="781">
                  <c:v>0.54236111111111096</c:v>
                </c:pt>
                <c:pt idx="782">
                  <c:v>0.54305555555555596</c:v>
                </c:pt>
                <c:pt idx="783">
                  <c:v>0.54374999999999996</c:v>
                </c:pt>
                <c:pt idx="784">
                  <c:v>0.54444444444444495</c:v>
                </c:pt>
                <c:pt idx="785">
                  <c:v>0.54513888888888895</c:v>
                </c:pt>
                <c:pt idx="786">
                  <c:v>0.54583333333333295</c:v>
                </c:pt>
                <c:pt idx="787">
                  <c:v>0.54652777777777795</c:v>
                </c:pt>
                <c:pt idx="788">
                  <c:v>0.54722222222222205</c:v>
                </c:pt>
                <c:pt idx="789">
                  <c:v>0.54791666666666705</c:v>
                </c:pt>
                <c:pt idx="790">
                  <c:v>0.54861111111111105</c:v>
                </c:pt>
                <c:pt idx="791">
                  <c:v>0.54930555555555605</c:v>
                </c:pt>
                <c:pt idx="792">
                  <c:v>0.55000000000000004</c:v>
                </c:pt>
                <c:pt idx="793">
                  <c:v>0.55069444444444404</c:v>
                </c:pt>
                <c:pt idx="794">
                  <c:v>0.55138888888888904</c:v>
                </c:pt>
                <c:pt idx="795">
                  <c:v>0.55208333333333304</c:v>
                </c:pt>
                <c:pt idx="796">
                  <c:v>0.55277777777777803</c:v>
                </c:pt>
                <c:pt idx="797">
                  <c:v>0.55347222222222203</c:v>
                </c:pt>
                <c:pt idx="798">
                  <c:v>0.55416666666666703</c:v>
                </c:pt>
                <c:pt idx="799">
                  <c:v>0.55486111111111103</c:v>
                </c:pt>
                <c:pt idx="800">
                  <c:v>0.55555555555555602</c:v>
                </c:pt>
                <c:pt idx="801">
                  <c:v>0.55625000000000002</c:v>
                </c:pt>
                <c:pt idx="802">
                  <c:v>0.55694444444444402</c:v>
                </c:pt>
                <c:pt idx="803">
                  <c:v>0.55763888888888902</c:v>
                </c:pt>
                <c:pt idx="804">
                  <c:v>0.55833333333333302</c:v>
                </c:pt>
                <c:pt idx="805">
                  <c:v>0.55902777777777801</c:v>
                </c:pt>
                <c:pt idx="806">
                  <c:v>0.55972222222222201</c:v>
                </c:pt>
                <c:pt idx="807">
                  <c:v>0.56041666666666701</c:v>
                </c:pt>
                <c:pt idx="808">
                  <c:v>0.56111111111111101</c:v>
                </c:pt>
                <c:pt idx="809">
                  <c:v>0.561805555555556</c:v>
                </c:pt>
                <c:pt idx="810">
                  <c:v>0.5625</c:v>
                </c:pt>
                <c:pt idx="811">
                  <c:v>0.563194444444444</c:v>
                </c:pt>
                <c:pt idx="812">
                  <c:v>0.56388888888888899</c:v>
                </c:pt>
                <c:pt idx="813">
                  <c:v>0.56458333333333299</c:v>
                </c:pt>
                <c:pt idx="814">
                  <c:v>0.56527777777777799</c:v>
                </c:pt>
                <c:pt idx="815">
                  <c:v>0.56597222222222199</c:v>
                </c:pt>
                <c:pt idx="816">
                  <c:v>0.56666666666666698</c:v>
                </c:pt>
                <c:pt idx="817">
                  <c:v>0.56736111111111098</c:v>
                </c:pt>
                <c:pt idx="818">
                  <c:v>0.56805555555555598</c:v>
                </c:pt>
                <c:pt idx="819">
                  <c:v>0.56874999999999998</c:v>
                </c:pt>
                <c:pt idx="820">
                  <c:v>0.56944444444444398</c:v>
                </c:pt>
                <c:pt idx="821">
                  <c:v>0.57013888888888897</c:v>
                </c:pt>
                <c:pt idx="822">
                  <c:v>0.57083333333333297</c:v>
                </c:pt>
                <c:pt idx="823">
                  <c:v>0.57152777777777797</c:v>
                </c:pt>
                <c:pt idx="824">
                  <c:v>0.57222222222222197</c:v>
                </c:pt>
                <c:pt idx="825">
                  <c:v>0.57291666666666696</c:v>
                </c:pt>
                <c:pt idx="826">
                  <c:v>0.57361111111111096</c:v>
                </c:pt>
                <c:pt idx="827">
                  <c:v>0.57430555555555596</c:v>
                </c:pt>
                <c:pt idx="828">
                  <c:v>0.57499999999999996</c:v>
                </c:pt>
                <c:pt idx="829">
                  <c:v>0.57569444444444495</c:v>
                </c:pt>
                <c:pt idx="830">
                  <c:v>0.57638888888888895</c:v>
                </c:pt>
                <c:pt idx="831">
                  <c:v>0.57708333333333295</c:v>
                </c:pt>
                <c:pt idx="832">
                  <c:v>0.57777777777777795</c:v>
                </c:pt>
                <c:pt idx="833">
                  <c:v>0.57847222222222205</c:v>
                </c:pt>
                <c:pt idx="834">
                  <c:v>0.57916666666666705</c:v>
                </c:pt>
                <c:pt idx="835">
                  <c:v>0.57986111111111105</c:v>
                </c:pt>
                <c:pt idx="836">
                  <c:v>0.58055555555555605</c:v>
                </c:pt>
                <c:pt idx="837">
                  <c:v>0.58125000000000004</c:v>
                </c:pt>
                <c:pt idx="838">
                  <c:v>0.58194444444444404</c:v>
                </c:pt>
                <c:pt idx="839">
                  <c:v>0.58263888888888904</c:v>
                </c:pt>
                <c:pt idx="840">
                  <c:v>0.58333333333333304</c:v>
                </c:pt>
                <c:pt idx="841">
                  <c:v>0.58402777777777803</c:v>
                </c:pt>
                <c:pt idx="842">
                  <c:v>0.58472222222222203</c:v>
                </c:pt>
                <c:pt idx="843">
                  <c:v>0.58541666666666703</c:v>
                </c:pt>
                <c:pt idx="844">
                  <c:v>0.58611111111111103</c:v>
                </c:pt>
                <c:pt idx="845">
                  <c:v>0.58680555555555602</c:v>
                </c:pt>
                <c:pt idx="846">
                  <c:v>0.58750000000000002</c:v>
                </c:pt>
                <c:pt idx="847">
                  <c:v>0.58819444444444402</c:v>
                </c:pt>
                <c:pt idx="848">
                  <c:v>0.58888888888888902</c:v>
                </c:pt>
                <c:pt idx="849">
                  <c:v>0.58958333333333302</c:v>
                </c:pt>
                <c:pt idx="850">
                  <c:v>0.59027777777777801</c:v>
                </c:pt>
                <c:pt idx="851">
                  <c:v>0.59097222222222201</c:v>
                </c:pt>
                <c:pt idx="852">
                  <c:v>0.59166666666666701</c:v>
                </c:pt>
                <c:pt idx="853">
                  <c:v>0.59236111111111101</c:v>
                </c:pt>
                <c:pt idx="854">
                  <c:v>0.593055555555556</c:v>
                </c:pt>
                <c:pt idx="855">
                  <c:v>0.59375</c:v>
                </c:pt>
                <c:pt idx="856">
                  <c:v>0.594444444444444</c:v>
                </c:pt>
                <c:pt idx="857">
                  <c:v>0.59513888888888899</c:v>
                </c:pt>
                <c:pt idx="858">
                  <c:v>0.59583333333333299</c:v>
                </c:pt>
                <c:pt idx="859">
                  <c:v>0.59652777777777799</c:v>
                </c:pt>
                <c:pt idx="860">
                  <c:v>0.59722222222222199</c:v>
                </c:pt>
                <c:pt idx="861">
                  <c:v>0.59791666666666698</c:v>
                </c:pt>
                <c:pt idx="862">
                  <c:v>0.59861111111111098</c:v>
                </c:pt>
                <c:pt idx="863">
                  <c:v>0.59930555555555598</c:v>
                </c:pt>
                <c:pt idx="864">
                  <c:v>0.6</c:v>
                </c:pt>
                <c:pt idx="865">
                  <c:v>0.60069444444444398</c:v>
                </c:pt>
                <c:pt idx="866">
                  <c:v>0.60138888888888897</c:v>
                </c:pt>
                <c:pt idx="867">
                  <c:v>0.60208333333333297</c:v>
                </c:pt>
                <c:pt idx="868">
                  <c:v>0.60277777777777797</c:v>
                </c:pt>
                <c:pt idx="869">
                  <c:v>0.60347222222222197</c:v>
                </c:pt>
                <c:pt idx="870">
                  <c:v>0.60416666666666696</c:v>
                </c:pt>
                <c:pt idx="871">
                  <c:v>0.60486111111111096</c:v>
                </c:pt>
                <c:pt idx="872">
                  <c:v>0.60555555555555596</c:v>
                </c:pt>
                <c:pt idx="873">
                  <c:v>0.60624999999999996</c:v>
                </c:pt>
                <c:pt idx="874">
                  <c:v>0.60694444444444495</c:v>
                </c:pt>
                <c:pt idx="875">
                  <c:v>0.60763888888888895</c:v>
                </c:pt>
                <c:pt idx="876">
                  <c:v>0.60833333333333295</c:v>
                </c:pt>
                <c:pt idx="877">
                  <c:v>0.60902777777777795</c:v>
                </c:pt>
                <c:pt idx="878">
                  <c:v>0.60972222222222205</c:v>
                </c:pt>
                <c:pt idx="879">
                  <c:v>0.61041666666666705</c:v>
                </c:pt>
                <c:pt idx="880">
                  <c:v>0.61111111111111105</c:v>
                </c:pt>
                <c:pt idx="881">
                  <c:v>0.61180555555555605</c:v>
                </c:pt>
                <c:pt idx="882">
                  <c:v>0.61250000000000004</c:v>
                </c:pt>
                <c:pt idx="883">
                  <c:v>0.61319444444444404</c:v>
                </c:pt>
                <c:pt idx="884">
                  <c:v>0.61388888888888904</c:v>
                </c:pt>
                <c:pt idx="885">
                  <c:v>0.61458333333333304</c:v>
                </c:pt>
                <c:pt idx="886">
                  <c:v>0.61527777777777803</c:v>
                </c:pt>
                <c:pt idx="887">
                  <c:v>0.61597222222222203</c:v>
                </c:pt>
                <c:pt idx="888">
                  <c:v>0.61666666666666703</c:v>
                </c:pt>
                <c:pt idx="889">
                  <c:v>0.61736111111111103</c:v>
                </c:pt>
                <c:pt idx="890">
                  <c:v>0.61805555555555602</c:v>
                </c:pt>
                <c:pt idx="891">
                  <c:v>0.61875000000000002</c:v>
                </c:pt>
                <c:pt idx="892">
                  <c:v>0.61944444444444402</c:v>
                </c:pt>
                <c:pt idx="893">
                  <c:v>0.62013888888888902</c:v>
                </c:pt>
                <c:pt idx="894">
                  <c:v>0.62083333333333302</c:v>
                </c:pt>
                <c:pt idx="895">
                  <c:v>0.62152777777777801</c:v>
                </c:pt>
                <c:pt idx="896">
                  <c:v>0.62222222222222201</c:v>
                </c:pt>
                <c:pt idx="897">
                  <c:v>0.62291666666666701</c:v>
                </c:pt>
                <c:pt idx="898">
                  <c:v>0.62361111111111101</c:v>
                </c:pt>
                <c:pt idx="899">
                  <c:v>0.624305555555556</c:v>
                </c:pt>
                <c:pt idx="900">
                  <c:v>0.625</c:v>
                </c:pt>
                <c:pt idx="901">
                  <c:v>0.625694444444444</c:v>
                </c:pt>
                <c:pt idx="902">
                  <c:v>0.62638888888888899</c:v>
                </c:pt>
                <c:pt idx="903">
                  <c:v>0.62708333333333299</c:v>
                </c:pt>
                <c:pt idx="904">
                  <c:v>0.62777777777777799</c:v>
                </c:pt>
                <c:pt idx="905">
                  <c:v>0.62847222222222199</c:v>
                </c:pt>
                <c:pt idx="906">
                  <c:v>0.62916666666666698</c:v>
                </c:pt>
                <c:pt idx="907">
                  <c:v>0.62986111111111098</c:v>
                </c:pt>
                <c:pt idx="908">
                  <c:v>0.63055555555555598</c:v>
                </c:pt>
                <c:pt idx="909">
                  <c:v>0.63124999999999998</c:v>
                </c:pt>
                <c:pt idx="910">
                  <c:v>0.63194444444444398</c:v>
                </c:pt>
                <c:pt idx="911">
                  <c:v>0.63263888888888897</c:v>
                </c:pt>
                <c:pt idx="912">
                  <c:v>0.63333333333333297</c:v>
                </c:pt>
                <c:pt idx="913">
                  <c:v>0.63402777777777797</c:v>
                </c:pt>
                <c:pt idx="914">
                  <c:v>0.63472222222222197</c:v>
                </c:pt>
                <c:pt idx="915">
                  <c:v>0.63541666666666696</c:v>
                </c:pt>
                <c:pt idx="916">
                  <c:v>0.63611111111111096</c:v>
                </c:pt>
                <c:pt idx="917">
                  <c:v>0.63680555555555596</c:v>
                </c:pt>
                <c:pt idx="918">
                  <c:v>0.63749999999999996</c:v>
                </c:pt>
                <c:pt idx="919">
                  <c:v>0.63819444444444495</c:v>
                </c:pt>
                <c:pt idx="920">
                  <c:v>0.63888888888888895</c:v>
                </c:pt>
                <c:pt idx="921">
                  <c:v>0.63958333333333295</c:v>
                </c:pt>
                <c:pt idx="922">
                  <c:v>0.64027777777777795</c:v>
                </c:pt>
                <c:pt idx="923">
                  <c:v>0.64097222222222205</c:v>
                </c:pt>
                <c:pt idx="924">
                  <c:v>0.64166666666666705</c:v>
                </c:pt>
                <c:pt idx="925">
                  <c:v>0.64236111111111105</c:v>
                </c:pt>
                <c:pt idx="926">
                  <c:v>0.64305555555555605</c:v>
                </c:pt>
                <c:pt idx="927">
                  <c:v>0.64375000000000004</c:v>
                </c:pt>
                <c:pt idx="928">
                  <c:v>0.64444444444444404</c:v>
                </c:pt>
                <c:pt idx="929">
                  <c:v>0.64513888888888904</c:v>
                </c:pt>
                <c:pt idx="930">
                  <c:v>0.64583333333333304</c:v>
                </c:pt>
                <c:pt idx="931">
                  <c:v>0.64652777777777803</c:v>
                </c:pt>
                <c:pt idx="932">
                  <c:v>0.64722222222222203</c:v>
                </c:pt>
                <c:pt idx="933">
                  <c:v>0.64791666666666703</c:v>
                </c:pt>
                <c:pt idx="934">
                  <c:v>0.64861111111111103</c:v>
                </c:pt>
                <c:pt idx="935">
                  <c:v>0.64930555555555602</c:v>
                </c:pt>
                <c:pt idx="936">
                  <c:v>0.65</c:v>
                </c:pt>
                <c:pt idx="937">
                  <c:v>0.65069444444444402</c:v>
                </c:pt>
                <c:pt idx="938">
                  <c:v>0.65138888888888902</c:v>
                </c:pt>
                <c:pt idx="939">
                  <c:v>0.65208333333333302</c:v>
                </c:pt>
                <c:pt idx="940">
                  <c:v>0.65277777777777801</c:v>
                </c:pt>
                <c:pt idx="941">
                  <c:v>0.65347222222222201</c:v>
                </c:pt>
                <c:pt idx="942">
                  <c:v>0.65416666666666701</c:v>
                </c:pt>
                <c:pt idx="943">
                  <c:v>0.65486111111111101</c:v>
                </c:pt>
                <c:pt idx="944">
                  <c:v>0.655555555555556</c:v>
                </c:pt>
                <c:pt idx="945">
                  <c:v>0.65625</c:v>
                </c:pt>
                <c:pt idx="946">
                  <c:v>0.656944444444444</c:v>
                </c:pt>
                <c:pt idx="947">
                  <c:v>0.65763888888888899</c:v>
                </c:pt>
                <c:pt idx="948">
                  <c:v>0.65833333333333299</c:v>
                </c:pt>
                <c:pt idx="949">
                  <c:v>0.65902777777777799</c:v>
                </c:pt>
                <c:pt idx="950">
                  <c:v>0.65972222222222199</c:v>
                </c:pt>
                <c:pt idx="951">
                  <c:v>0.66041666666666698</c:v>
                </c:pt>
                <c:pt idx="952">
                  <c:v>0.66111111111111098</c:v>
                </c:pt>
                <c:pt idx="953">
                  <c:v>0.66180555555555598</c:v>
                </c:pt>
                <c:pt idx="954">
                  <c:v>0.66249999999999998</c:v>
                </c:pt>
                <c:pt idx="955">
                  <c:v>0.66319444444444398</c:v>
                </c:pt>
                <c:pt idx="956">
                  <c:v>0.66388888888888897</c:v>
                </c:pt>
                <c:pt idx="957">
                  <c:v>0.66458333333333297</c:v>
                </c:pt>
                <c:pt idx="958">
                  <c:v>0.66527777777777797</c:v>
                </c:pt>
                <c:pt idx="959">
                  <c:v>0.66597222222222197</c:v>
                </c:pt>
                <c:pt idx="960">
                  <c:v>0.66666666666666696</c:v>
                </c:pt>
                <c:pt idx="961">
                  <c:v>0.66736111111111096</c:v>
                </c:pt>
                <c:pt idx="962">
                  <c:v>0.66805555555555596</c:v>
                </c:pt>
                <c:pt idx="963">
                  <c:v>0.66874999999999996</c:v>
                </c:pt>
                <c:pt idx="964">
                  <c:v>0.66944444444444495</c:v>
                </c:pt>
                <c:pt idx="965">
                  <c:v>0.67013888888888895</c:v>
                </c:pt>
                <c:pt idx="966">
                  <c:v>0.67083333333333295</c:v>
                </c:pt>
                <c:pt idx="967">
                  <c:v>0.67152777777777795</c:v>
                </c:pt>
                <c:pt idx="968">
                  <c:v>0.67222222222222205</c:v>
                </c:pt>
                <c:pt idx="969">
                  <c:v>0.67291666666666705</c:v>
                </c:pt>
                <c:pt idx="970">
                  <c:v>0.67361111111111105</c:v>
                </c:pt>
                <c:pt idx="971">
                  <c:v>0.67430555555555605</c:v>
                </c:pt>
                <c:pt idx="972">
                  <c:v>0.67500000000000004</c:v>
                </c:pt>
                <c:pt idx="973">
                  <c:v>0.67569444444444404</c:v>
                </c:pt>
                <c:pt idx="974">
                  <c:v>0.67638888888888904</c:v>
                </c:pt>
                <c:pt idx="975">
                  <c:v>0.67708333333333304</c:v>
                </c:pt>
                <c:pt idx="976">
                  <c:v>0.67777777777777803</c:v>
                </c:pt>
                <c:pt idx="977">
                  <c:v>0.67847222222222203</c:v>
                </c:pt>
                <c:pt idx="978">
                  <c:v>0.67916666666666703</c:v>
                </c:pt>
                <c:pt idx="979">
                  <c:v>0.67986111111111103</c:v>
                </c:pt>
                <c:pt idx="980">
                  <c:v>0.68055555555555602</c:v>
                </c:pt>
                <c:pt idx="981">
                  <c:v>0.68125000000000002</c:v>
                </c:pt>
                <c:pt idx="982">
                  <c:v>0.68194444444444402</c:v>
                </c:pt>
                <c:pt idx="983">
                  <c:v>0.68263888888888902</c:v>
                </c:pt>
                <c:pt idx="984">
                  <c:v>0.68333333333333302</c:v>
                </c:pt>
                <c:pt idx="985">
                  <c:v>0.68402777777777801</c:v>
                </c:pt>
                <c:pt idx="986">
                  <c:v>0.68472222222222201</c:v>
                </c:pt>
                <c:pt idx="987">
                  <c:v>0.68541666666666701</c:v>
                </c:pt>
                <c:pt idx="988">
                  <c:v>0.68611111111111101</c:v>
                </c:pt>
                <c:pt idx="989">
                  <c:v>0.686805555555556</c:v>
                </c:pt>
                <c:pt idx="990">
                  <c:v>0.6875</c:v>
                </c:pt>
                <c:pt idx="991">
                  <c:v>0.688194444444444</c:v>
                </c:pt>
                <c:pt idx="992">
                  <c:v>0.68888888888888899</c:v>
                </c:pt>
                <c:pt idx="993">
                  <c:v>0.68958333333333299</c:v>
                </c:pt>
                <c:pt idx="994">
                  <c:v>0.69027777777777799</c:v>
                </c:pt>
                <c:pt idx="995">
                  <c:v>0.69097222222222199</c:v>
                </c:pt>
                <c:pt idx="996">
                  <c:v>0.69166666666666698</c:v>
                </c:pt>
                <c:pt idx="997">
                  <c:v>0.69236111111111098</c:v>
                </c:pt>
                <c:pt idx="998">
                  <c:v>0.69305555555555598</c:v>
                </c:pt>
                <c:pt idx="999">
                  <c:v>0.69374999999999998</c:v>
                </c:pt>
                <c:pt idx="1000">
                  <c:v>0.69444444444444398</c:v>
                </c:pt>
                <c:pt idx="1001">
                  <c:v>0.69513888888888897</c:v>
                </c:pt>
                <c:pt idx="1002">
                  <c:v>0.69583333333333297</c:v>
                </c:pt>
                <c:pt idx="1003">
                  <c:v>0.69652777777777797</c:v>
                </c:pt>
                <c:pt idx="1004">
                  <c:v>0.69722222222222197</c:v>
                </c:pt>
                <c:pt idx="1005">
                  <c:v>0.69791666666666696</c:v>
                </c:pt>
                <c:pt idx="1006">
                  <c:v>0.69861111111111096</c:v>
                </c:pt>
                <c:pt idx="1007">
                  <c:v>0.69930555555555596</c:v>
                </c:pt>
                <c:pt idx="1008">
                  <c:v>0.7</c:v>
                </c:pt>
                <c:pt idx="1009">
                  <c:v>0.70069444444444495</c:v>
                </c:pt>
                <c:pt idx="1010">
                  <c:v>0.70138888888888895</c:v>
                </c:pt>
                <c:pt idx="1011">
                  <c:v>0.70208333333333295</c:v>
                </c:pt>
                <c:pt idx="1012">
                  <c:v>0.70277777777777795</c:v>
                </c:pt>
                <c:pt idx="1013">
                  <c:v>0.70347222222222205</c:v>
                </c:pt>
                <c:pt idx="1014">
                  <c:v>0.70416666666666705</c:v>
                </c:pt>
                <c:pt idx="1015">
                  <c:v>0.70486111111111105</c:v>
                </c:pt>
                <c:pt idx="1016">
                  <c:v>0.70555555555555605</c:v>
                </c:pt>
                <c:pt idx="1017">
                  <c:v>0.70625000000000004</c:v>
                </c:pt>
                <c:pt idx="1018">
                  <c:v>0.70694444444444404</c:v>
                </c:pt>
                <c:pt idx="1019">
                  <c:v>0.70763888888888904</c:v>
                </c:pt>
                <c:pt idx="1020">
                  <c:v>0.70833333333333304</c:v>
                </c:pt>
                <c:pt idx="1021">
                  <c:v>0.70902777777777803</c:v>
                </c:pt>
                <c:pt idx="1022">
                  <c:v>0.70972222222222203</c:v>
                </c:pt>
                <c:pt idx="1023">
                  <c:v>0.71041666666666703</c:v>
                </c:pt>
                <c:pt idx="1024">
                  <c:v>0.71111111111111103</c:v>
                </c:pt>
                <c:pt idx="1025">
                  <c:v>0.71180555555555602</c:v>
                </c:pt>
                <c:pt idx="1026">
                  <c:v>0.71250000000000002</c:v>
                </c:pt>
                <c:pt idx="1027">
                  <c:v>0.71319444444444402</c:v>
                </c:pt>
                <c:pt idx="1028">
                  <c:v>0.71388888888888902</c:v>
                </c:pt>
                <c:pt idx="1029">
                  <c:v>0.71458333333333302</c:v>
                </c:pt>
                <c:pt idx="1030">
                  <c:v>0.71527777777777801</c:v>
                </c:pt>
                <c:pt idx="1031">
                  <c:v>0.71597222222222201</c:v>
                </c:pt>
                <c:pt idx="1032">
                  <c:v>0.71666666666666701</c:v>
                </c:pt>
                <c:pt idx="1033">
                  <c:v>0.71736111111111101</c:v>
                </c:pt>
                <c:pt idx="1034">
                  <c:v>0.718055555555556</c:v>
                </c:pt>
                <c:pt idx="1035">
                  <c:v>0.71875</c:v>
                </c:pt>
                <c:pt idx="1036">
                  <c:v>0.719444444444444</c:v>
                </c:pt>
                <c:pt idx="1037">
                  <c:v>0.72013888888888899</c:v>
                </c:pt>
                <c:pt idx="1038">
                  <c:v>0.72083333333333299</c:v>
                </c:pt>
                <c:pt idx="1039">
                  <c:v>0.72152777777777799</c:v>
                </c:pt>
                <c:pt idx="1040">
                  <c:v>0.72222222222222199</c:v>
                </c:pt>
                <c:pt idx="1041">
                  <c:v>0.72291666666666698</c:v>
                </c:pt>
                <c:pt idx="1042">
                  <c:v>0.72361111111111098</c:v>
                </c:pt>
                <c:pt idx="1043">
                  <c:v>0.72430555555555598</c:v>
                </c:pt>
                <c:pt idx="1044">
                  <c:v>0.72499999999999998</c:v>
                </c:pt>
                <c:pt idx="1045">
                  <c:v>0.72569444444444398</c:v>
                </c:pt>
                <c:pt idx="1046">
                  <c:v>0.72638888888888897</c:v>
                </c:pt>
                <c:pt idx="1047">
                  <c:v>0.72708333333333297</c:v>
                </c:pt>
                <c:pt idx="1048">
                  <c:v>0.72777777777777797</c:v>
                </c:pt>
                <c:pt idx="1049">
                  <c:v>0.72847222222222197</c:v>
                </c:pt>
                <c:pt idx="1050">
                  <c:v>0.72916666666666696</c:v>
                </c:pt>
                <c:pt idx="1051">
                  <c:v>0.72986111111111096</c:v>
                </c:pt>
                <c:pt idx="1052">
                  <c:v>0.73055555555555596</c:v>
                </c:pt>
                <c:pt idx="1053">
                  <c:v>0.73124999999999996</c:v>
                </c:pt>
                <c:pt idx="1054">
                  <c:v>0.73194444444444495</c:v>
                </c:pt>
                <c:pt idx="1055">
                  <c:v>0.73263888888888895</c:v>
                </c:pt>
                <c:pt idx="1056">
                  <c:v>0.73333333333333295</c:v>
                </c:pt>
                <c:pt idx="1057">
                  <c:v>0.73402777777777795</c:v>
                </c:pt>
                <c:pt idx="1058">
                  <c:v>0.73472222222222205</c:v>
                </c:pt>
                <c:pt idx="1059">
                  <c:v>0.73541666666666705</c:v>
                </c:pt>
                <c:pt idx="1060">
                  <c:v>0.73611111111111105</c:v>
                </c:pt>
                <c:pt idx="1061">
                  <c:v>0.73680555555555605</c:v>
                </c:pt>
                <c:pt idx="1062">
                  <c:v>0.73750000000000004</c:v>
                </c:pt>
                <c:pt idx="1063">
                  <c:v>0.73819444444444404</c:v>
                </c:pt>
                <c:pt idx="1064">
                  <c:v>0.73888888888888904</c:v>
                </c:pt>
                <c:pt idx="1065">
                  <c:v>0.73958333333333304</c:v>
                </c:pt>
                <c:pt idx="1066">
                  <c:v>0.74027777777777803</c:v>
                </c:pt>
                <c:pt idx="1067">
                  <c:v>0.74097222222222203</c:v>
                </c:pt>
                <c:pt idx="1068">
                  <c:v>0.74166666666666703</c:v>
                </c:pt>
                <c:pt idx="1069">
                  <c:v>0.74236111111111103</c:v>
                </c:pt>
                <c:pt idx="1070">
                  <c:v>0.74305555555555602</c:v>
                </c:pt>
                <c:pt idx="1071">
                  <c:v>0.74375000000000002</c:v>
                </c:pt>
                <c:pt idx="1072">
                  <c:v>0.74444444444444402</c:v>
                </c:pt>
                <c:pt idx="1073">
                  <c:v>0.74513888888888902</c:v>
                </c:pt>
                <c:pt idx="1074">
                  <c:v>0.74583333333333302</c:v>
                </c:pt>
                <c:pt idx="1075">
                  <c:v>0.74652777777777801</c:v>
                </c:pt>
                <c:pt idx="1076">
                  <c:v>0.74722222222222201</c:v>
                </c:pt>
                <c:pt idx="1077">
                  <c:v>0.74791666666666701</c:v>
                </c:pt>
                <c:pt idx="1078">
                  <c:v>0.74861111111111101</c:v>
                </c:pt>
                <c:pt idx="1079">
                  <c:v>0.749305555555556</c:v>
                </c:pt>
                <c:pt idx="1080">
                  <c:v>0.75</c:v>
                </c:pt>
                <c:pt idx="1081">
                  <c:v>0.750694444444444</c:v>
                </c:pt>
                <c:pt idx="1082">
                  <c:v>0.75138888888888899</c:v>
                </c:pt>
                <c:pt idx="1083">
                  <c:v>0.75208333333333299</c:v>
                </c:pt>
                <c:pt idx="1084">
                  <c:v>0.75277777777777799</c:v>
                </c:pt>
                <c:pt idx="1085">
                  <c:v>0.75347222222222199</c:v>
                </c:pt>
                <c:pt idx="1086">
                  <c:v>0.75416666666666698</c:v>
                </c:pt>
                <c:pt idx="1087">
                  <c:v>0.75486111111111098</c:v>
                </c:pt>
                <c:pt idx="1088">
                  <c:v>0.75555555555555598</c:v>
                </c:pt>
                <c:pt idx="1089">
                  <c:v>0.75624999999999998</c:v>
                </c:pt>
                <c:pt idx="1090">
                  <c:v>0.75694444444444398</c:v>
                </c:pt>
                <c:pt idx="1091">
                  <c:v>0.75763888888888897</c:v>
                </c:pt>
                <c:pt idx="1092">
                  <c:v>0.75833333333333297</c:v>
                </c:pt>
                <c:pt idx="1093">
                  <c:v>0.75902777777777797</c:v>
                </c:pt>
                <c:pt idx="1094">
                  <c:v>0.75972222222222197</c:v>
                </c:pt>
                <c:pt idx="1095">
                  <c:v>0.76041666666666696</c:v>
                </c:pt>
                <c:pt idx="1096">
                  <c:v>0.76111111111111096</c:v>
                </c:pt>
                <c:pt idx="1097">
                  <c:v>0.76180555555555596</c:v>
                </c:pt>
                <c:pt idx="1098">
                  <c:v>0.76249999999999996</c:v>
                </c:pt>
                <c:pt idx="1099">
                  <c:v>0.76319444444444495</c:v>
                </c:pt>
                <c:pt idx="1100">
                  <c:v>0.76388888888888895</c:v>
                </c:pt>
                <c:pt idx="1101">
                  <c:v>0.76458333333333295</c:v>
                </c:pt>
                <c:pt idx="1102">
                  <c:v>0.76527777777777795</c:v>
                </c:pt>
                <c:pt idx="1103">
                  <c:v>0.76597222222222205</c:v>
                </c:pt>
                <c:pt idx="1104">
                  <c:v>0.76666666666666705</c:v>
                </c:pt>
                <c:pt idx="1105">
                  <c:v>0.76736111111111105</c:v>
                </c:pt>
                <c:pt idx="1106">
                  <c:v>0.76805555555555605</c:v>
                </c:pt>
                <c:pt idx="1107">
                  <c:v>0.76875000000000004</c:v>
                </c:pt>
                <c:pt idx="1108">
                  <c:v>0.76944444444444404</c:v>
                </c:pt>
                <c:pt idx="1109">
                  <c:v>0.77013888888888904</c:v>
                </c:pt>
                <c:pt idx="1110">
                  <c:v>0.77083333333333304</c:v>
                </c:pt>
                <c:pt idx="1111">
                  <c:v>0.77152777777777803</c:v>
                </c:pt>
                <c:pt idx="1112">
                  <c:v>0.77222222222222203</c:v>
                </c:pt>
                <c:pt idx="1113">
                  <c:v>0.77291666666666703</c:v>
                </c:pt>
                <c:pt idx="1114">
                  <c:v>0.77361111111111103</c:v>
                </c:pt>
                <c:pt idx="1115">
                  <c:v>0.77430555555555602</c:v>
                </c:pt>
                <c:pt idx="1116">
                  <c:v>0.77500000000000002</c:v>
                </c:pt>
                <c:pt idx="1117">
                  <c:v>0.77569444444444402</c:v>
                </c:pt>
                <c:pt idx="1118">
                  <c:v>0.77638888888888902</c:v>
                </c:pt>
                <c:pt idx="1119">
                  <c:v>0.77708333333333302</c:v>
                </c:pt>
                <c:pt idx="1120">
                  <c:v>0.77777777777777801</c:v>
                </c:pt>
                <c:pt idx="1121">
                  <c:v>0.77847222222222201</c:v>
                </c:pt>
                <c:pt idx="1122">
                  <c:v>0.77916666666666701</c:v>
                </c:pt>
                <c:pt idx="1123">
                  <c:v>0.77986111111111101</c:v>
                </c:pt>
                <c:pt idx="1124">
                  <c:v>0.780555555555556</c:v>
                </c:pt>
                <c:pt idx="1125">
                  <c:v>0.78125</c:v>
                </c:pt>
                <c:pt idx="1126">
                  <c:v>0.781944444444444</c:v>
                </c:pt>
                <c:pt idx="1127">
                  <c:v>0.78263888888888899</c:v>
                </c:pt>
                <c:pt idx="1128">
                  <c:v>0.78333333333333299</c:v>
                </c:pt>
                <c:pt idx="1129">
                  <c:v>0.78402777777777799</c:v>
                </c:pt>
                <c:pt idx="1130">
                  <c:v>0.78472222222222199</c:v>
                </c:pt>
                <c:pt idx="1131">
                  <c:v>0.78541666666666698</c:v>
                </c:pt>
                <c:pt idx="1132">
                  <c:v>0.78611111111111098</c:v>
                </c:pt>
                <c:pt idx="1133">
                  <c:v>0.78680555555555598</c:v>
                </c:pt>
                <c:pt idx="1134">
                  <c:v>0.78749999999999998</c:v>
                </c:pt>
                <c:pt idx="1135">
                  <c:v>0.78819444444444398</c:v>
                </c:pt>
                <c:pt idx="1136">
                  <c:v>0.78888888888888897</c:v>
                </c:pt>
                <c:pt idx="1137">
                  <c:v>0.78958333333333297</c:v>
                </c:pt>
                <c:pt idx="1138">
                  <c:v>0.79027777777777797</c:v>
                </c:pt>
                <c:pt idx="1139">
                  <c:v>0.79097222222222197</c:v>
                </c:pt>
                <c:pt idx="1140">
                  <c:v>0.79166666666666696</c:v>
                </c:pt>
                <c:pt idx="1141">
                  <c:v>0.79236111111111096</c:v>
                </c:pt>
                <c:pt idx="1142">
                  <c:v>0.79305555555555596</c:v>
                </c:pt>
                <c:pt idx="1143">
                  <c:v>0.79374999999999996</c:v>
                </c:pt>
                <c:pt idx="1144">
                  <c:v>0.79444444444444495</c:v>
                </c:pt>
                <c:pt idx="1145">
                  <c:v>0.79513888888888895</c:v>
                </c:pt>
                <c:pt idx="1146">
                  <c:v>0.79583333333333295</c:v>
                </c:pt>
                <c:pt idx="1147">
                  <c:v>0.79652777777777795</c:v>
                </c:pt>
                <c:pt idx="1148">
                  <c:v>0.79722222222222205</c:v>
                </c:pt>
                <c:pt idx="1149">
                  <c:v>0.79791666666666705</c:v>
                </c:pt>
                <c:pt idx="1150">
                  <c:v>0.79861111111111105</c:v>
                </c:pt>
                <c:pt idx="1151">
                  <c:v>0.79930555555555605</c:v>
                </c:pt>
                <c:pt idx="1152">
                  <c:v>0.8</c:v>
                </c:pt>
                <c:pt idx="1153">
                  <c:v>0.80069444444444404</c:v>
                </c:pt>
                <c:pt idx="1154">
                  <c:v>0.80138888888888904</c:v>
                </c:pt>
                <c:pt idx="1155">
                  <c:v>0.80208333333333304</c:v>
                </c:pt>
                <c:pt idx="1156">
                  <c:v>0.80277777777777803</c:v>
                </c:pt>
                <c:pt idx="1157">
                  <c:v>0.80347222222222203</c:v>
                </c:pt>
                <c:pt idx="1158">
                  <c:v>0.80416666666666703</c:v>
                </c:pt>
                <c:pt idx="1159">
                  <c:v>0.80486111111111103</c:v>
                </c:pt>
                <c:pt idx="1160">
                  <c:v>0.80555555555555602</c:v>
                </c:pt>
                <c:pt idx="1161">
                  <c:v>0.80625000000000002</c:v>
                </c:pt>
                <c:pt idx="1162">
                  <c:v>0.80694444444444402</c:v>
                </c:pt>
                <c:pt idx="1163">
                  <c:v>0.80763888888888902</c:v>
                </c:pt>
                <c:pt idx="1164">
                  <c:v>0.80833333333333302</c:v>
                </c:pt>
                <c:pt idx="1165">
                  <c:v>0.80902777777777801</c:v>
                </c:pt>
                <c:pt idx="1166">
                  <c:v>0.80972222222222201</c:v>
                </c:pt>
                <c:pt idx="1167">
                  <c:v>0.81041666666666701</c:v>
                </c:pt>
                <c:pt idx="1168">
                  <c:v>0.81111111111111101</c:v>
                </c:pt>
                <c:pt idx="1169">
                  <c:v>0.811805555555556</c:v>
                </c:pt>
                <c:pt idx="1170">
                  <c:v>0.8125</c:v>
                </c:pt>
                <c:pt idx="1171">
                  <c:v>0.813194444444444</c:v>
                </c:pt>
                <c:pt idx="1172">
                  <c:v>0.81388888888888899</c:v>
                </c:pt>
                <c:pt idx="1173">
                  <c:v>0.81458333333333299</c:v>
                </c:pt>
                <c:pt idx="1174">
                  <c:v>0.81527777777777799</c:v>
                </c:pt>
                <c:pt idx="1175">
                  <c:v>0.81597222222222199</c:v>
                </c:pt>
                <c:pt idx="1176">
                  <c:v>0.81666666666666698</c:v>
                </c:pt>
                <c:pt idx="1177">
                  <c:v>0.81736111111111098</c:v>
                </c:pt>
                <c:pt idx="1178">
                  <c:v>0.81805555555555598</c:v>
                </c:pt>
                <c:pt idx="1179">
                  <c:v>0.81874999999999998</c:v>
                </c:pt>
                <c:pt idx="1180">
                  <c:v>0.81944444444444497</c:v>
                </c:pt>
                <c:pt idx="1181">
                  <c:v>0.82013888888888897</c:v>
                </c:pt>
                <c:pt idx="1182">
                  <c:v>0.82083333333333297</c:v>
                </c:pt>
                <c:pt idx="1183">
                  <c:v>0.82152777777777797</c:v>
                </c:pt>
                <c:pt idx="1184">
                  <c:v>0.82222222222222197</c:v>
                </c:pt>
                <c:pt idx="1185">
                  <c:v>0.82291666666666696</c:v>
                </c:pt>
                <c:pt idx="1186">
                  <c:v>0.82361111111111096</c:v>
                </c:pt>
                <c:pt idx="1187">
                  <c:v>0.82430555555555596</c:v>
                </c:pt>
                <c:pt idx="1188">
                  <c:v>0.82499999999999996</c:v>
                </c:pt>
                <c:pt idx="1189">
                  <c:v>0.82569444444444495</c:v>
                </c:pt>
                <c:pt idx="1190">
                  <c:v>0.82638888888888895</c:v>
                </c:pt>
                <c:pt idx="1191">
                  <c:v>0.82708333333333295</c:v>
                </c:pt>
                <c:pt idx="1192">
                  <c:v>0.82777777777777795</c:v>
                </c:pt>
                <c:pt idx="1193">
                  <c:v>0.82847222222222205</c:v>
                </c:pt>
                <c:pt idx="1194">
                  <c:v>0.82916666666666705</c:v>
                </c:pt>
                <c:pt idx="1195">
                  <c:v>0.82986111111111105</c:v>
                </c:pt>
                <c:pt idx="1196">
                  <c:v>0.83055555555555605</c:v>
                </c:pt>
                <c:pt idx="1197">
                  <c:v>0.83125000000000004</c:v>
                </c:pt>
                <c:pt idx="1198">
                  <c:v>0.83194444444444404</c:v>
                </c:pt>
                <c:pt idx="1199">
                  <c:v>0.83263888888888904</c:v>
                </c:pt>
                <c:pt idx="1200">
                  <c:v>0.83333333333333304</c:v>
                </c:pt>
                <c:pt idx="1201">
                  <c:v>0.83402777777777803</c:v>
                </c:pt>
                <c:pt idx="1202">
                  <c:v>0.83472222222222203</c:v>
                </c:pt>
                <c:pt idx="1203">
                  <c:v>0.83541666666666703</c:v>
                </c:pt>
                <c:pt idx="1204">
                  <c:v>0.83611111111111103</c:v>
                </c:pt>
                <c:pt idx="1205">
                  <c:v>0.83680555555555602</c:v>
                </c:pt>
                <c:pt idx="1206">
                  <c:v>0.83750000000000002</c:v>
                </c:pt>
                <c:pt idx="1207">
                  <c:v>0.83819444444444402</c:v>
                </c:pt>
                <c:pt idx="1208">
                  <c:v>0.83888888888888902</c:v>
                </c:pt>
                <c:pt idx="1209">
                  <c:v>0.83958333333333302</c:v>
                </c:pt>
                <c:pt idx="1210">
                  <c:v>0.84027777777777801</c:v>
                </c:pt>
                <c:pt idx="1211">
                  <c:v>0.84097222222222201</c:v>
                </c:pt>
                <c:pt idx="1212">
                  <c:v>0.84166666666666701</c:v>
                </c:pt>
                <c:pt idx="1213">
                  <c:v>0.84236111111111101</c:v>
                </c:pt>
                <c:pt idx="1214">
                  <c:v>0.843055555555556</c:v>
                </c:pt>
                <c:pt idx="1215">
                  <c:v>0.84375</c:v>
                </c:pt>
                <c:pt idx="1216">
                  <c:v>0.844444444444444</c:v>
                </c:pt>
                <c:pt idx="1217">
                  <c:v>0.84513888888888899</c:v>
                </c:pt>
                <c:pt idx="1218">
                  <c:v>0.84583333333333299</c:v>
                </c:pt>
                <c:pt idx="1219">
                  <c:v>0.84652777777777799</c:v>
                </c:pt>
                <c:pt idx="1220">
                  <c:v>0.84722222222222199</c:v>
                </c:pt>
                <c:pt idx="1221">
                  <c:v>0.84791666666666698</c:v>
                </c:pt>
                <c:pt idx="1222">
                  <c:v>0.84861111111111098</c:v>
                </c:pt>
                <c:pt idx="1223">
                  <c:v>0.84930555555555598</c:v>
                </c:pt>
                <c:pt idx="1224">
                  <c:v>0.85</c:v>
                </c:pt>
                <c:pt idx="1225">
                  <c:v>0.85069444444444497</c:v>
                </c:pt>
                <c:pt idx="1226">
                  <c:v>0.85138888888888897</c:v>
                </c:pt>
                <c:pt idx="1227">
                  <c:v>0.85208333333333297</c:v>
                </c:pt>
                <c:pt idx="1228">
                  <c:v>0.85277777777777797</c:v>
                </c:pt>
                <c:pt idx="1229">
                  <c:v>0.85347222222222197</c:v>
                </c:pt>
                <c:pt idx="1230">
                  <c:v>0.85416666666666696</c:v>
                </c:pt>
                <c:pt idx="1231">
                  <c:v>0.85486111111111096</c:v>
                </c:pt>
                <c:pt idx="1232">
                  <c:v>0.85555555555555596</c:v>
                </c:pt>
                <c:pt idx="1233">
                  <c:v>0.85624999999999996</c:v>
                </c:pt>
                <c:pt idx="1234">
                  <c:v>0.85694444444444495</c:v>
                </c:pt>
                <c:pt idx="1235">
                  <c:v>0.85763888888888895</c:v>
                </c:pt>
                <c:pt idx="1236">
                  <c:v>0.85833333333333295</c:v>
                </c:pt>
                <c:pt idx="1237">
                  <c:v>0.85902777777777795</c:v>
                </c:pt>
                <c:pt idx="1238">
                  <c:v>0.85972222222222205</c:v>
                </c:pt>
                <c:pt idx="1239">
                  <c:v>0.86041666666666705</c:v>
                </c:pt>
                <c:pt idx="1240">
                  <c:v>0.86111111111111105</c:v>
                </c:pt>
                <c:pt idx="1241">
                  <c:v>0.86180555555555605</c:v>
                </c:pt>
                <c:pt idx="1242">
                  <c:v>0.86250000000000004</c:v>
                </c:pt>
                <c:pt idx="1243">
                  <c:v>0.86319444444444404</c:v>
                </c:pt>
                <c:pt idx="1244">
                  <c:v>0.86388888888888904</c:v>
                </c:pt>
                <c:pt idx="1245">
                  <c:v>0.86458333333333304</c:v>
                </c:pt>
                <c:pt idx="1246">
                  <c:v>0.86527777777777803</c:v>
                </c:pt>
                <c:pt idx="1247">
                  <c:v>0.86597222222222203</c:v>
                </c:pt>
                <c:pt idx="1248">
                  <c:v>0.86666666666666703</c:v>
                </c:pt>
                <c:pt idx="1249">
                  <c:v>0.86736111111111103</c:v>
                </c:pt>
                <c:pt idx="1250">
                  <c:v>0.86805555555555602</c:v>
                </c:pt>
                <c:pt idx="1251">
                  <c:v>0.86875000000000002</c:v>
                </c:pt>
                <c:pt idx="1252">
                  <c:v>0.86944444444444402</c:v>
                </c:pt>
                <c:pt idx="1253">
                  <c:v>0.87013888888888902</c:v>
                </c:pt>
                <c:pt idx="1254">
                  <c:v>0.87083333333333302</c:v>
                </c:pt>
                <c:pt idx="1255">
                  <c:v>0.87152777777777801</c:v>
                </c:pt>
                <c:pt idx="1256">
                  <c:v>0.87222222222222201</c:v>
                </c:pt>
                <c:pt idx="1257">
                  <c:v>0.87291666666666701</c:v>
                </c:pt>
                <c:pt idx="1258">
                  <c:v>0.87361111111111101</c:v>
                </c:pt>
                <c:pt idx="1259">
                  <c:v>0.874305555555556</c:v>
                </c:pt>
                <c:pt idx="1260">
                  <c:v>0.875</c:v>
                </c:pt>
                <c:pt idx="1261">
                  <c:v>0.875694444444444</c:v>
                </c:pt>
                <c:pt idx="1262">
                  <c:v>0.87638888888888899</c:v>
                </c:pt>
                <c:pt idx="1263">
                  <c:v>0.87708333333333299</c:v>
                </c:pt>
                <c:pt idx="1264">
                  <c:v>0.87777777777777799</c:v>
                </c:pt>
                <c:pt idx="1265">
                  <c:v>0.87847222222222199</c:v>
                </c:pt>
                <c:pt idx="1266">
                  <c:v>0.87916666666666698</c:v>
                </c:pt>
                <c:pt idx="1267">
                  <c:v>0.87986111111111098</c:v>
                </c:pt>
                <c:pt idx="1268">
                  <c:v>0.88055555555555598</c:v>
                </c:pt>
                <c:pt idx="1269">
                  <c:v>0.88124999999999998</c:v>
                </c:pt>
                <c:pt idx="1270">
                  <c:v>0.88194444444444497</c:v>
                </c:pt>
                <c:pt idx="1271">
                  <c:v>0.88263888888888897</c:v>
                </c:pt>
                <c:pt idx="1272">
                  <c:v>0.88333333333333297</c:v>
                </c:pt>
                <c:pt idx="1273">
                  <c:v>0.88402777777777797</c:v>
                </c:pt>
                <c:pt idx="1274">
                  <c:v>0.88472222222222197</c:v>
                </c:pt>
                <c:pt idx="1275">
                  <c:v>0.88541666666666696</c:v>
                </c:pt>
                <c:pt idx="1276">
                  <c:v>0.88611111111111096</c:v>
                </c:pt>
                <c:pt idx="1277">
                  <c:v>0.88680555555555596</c:v>
                </c:pt>
                <c:pt idx="1278">
                  <c:v>0.88749999999999996</c:v>
                </c:pt>
                <c:pt idx="1279">
                  <c:v>0.88819444444444495</c:v>
                </c:pt>
                <c:pt idx="1280">
                  <c:v>0.88888888888888895</c:v>
                </c:pt>
                <c:pt idx="1281">
                  <c:v>0.88958333333333295</c:v>
                </c:pt>
                <c:pt idx="1282">
                  <c:v>0.89027777777777795</c:v>
                </c:pt>
                <c:pt idx="1283">
                  <c:v>0.89097222222222205</c:v>
                </c:pt>
                <c:pt idx="1284">
                  <c:v>0.89166666666666705</c:v>
                </c:pt>
                <c:pt idx="1285">
                  <c:v>0.89236111111111105</c:v>
                </c:pt>
                <c:pt idx="1286">
                  <c:v>0.89305555555555605</c:v>
                </c:pt>
                <c:pt idx="1287">
                  <c:v>0.89375000000000004</c:v>
                </c:pt>
                <c:pt idx="1288">
                  <c:v>0.89444444444444404</c:v>
                </c:pt>
                <c:pt idx="1289">
                  <c:v>0.89513888888888904</c:v>
                </c:pt>
                <c:pt idx="1290">
                  <c:v>0.89583333333333304</c:v>
                </c:pt>
                <c:pt idx="1291">
                  <c:v>0.89652777777777803</c:v>
                </c:pt>
                <c:pt idx="1292">
                  <c:v>0.89722222222222203</c:v>
                </c:pt>
                <c:pt idx="1293">
                  <c:v>0.89791666666666703</c:v>
                </c:pt>
                <c:pt idx="1294">
                  <c:v>0.89861111111111103</c:v>
                </c:pt>
                <c:pt idx="1295">
                  <c:v>0.89930555555555602</c:v>
                </c:pt>
                <c:pt idx="1296">
                  <c:v>0.9</c:v>
                </c:pt>
                <c:pt idx="1297">
                  <c:v>0.90069444444444402</c:v>
                </c:pt>
                <c:pt idx="1298">
                  <c:v>0.90138888888888902</c:v>
                </c:pt>
                <c:pt idx="1299">
                  <c:v>0.90208333333333302</c:v>
                </c:pt>
                <c:pt idx="1300">
                  <c:v>0.90277777777777801</c:v>
                </c:pt>
                <c:pt idx="1301">
                  <c:v>0.90347222222222201</c:v>
                </c:pt>
                <c:pt idx="1302">
                  <c:v>0.90416666666666701</c:v>
                </c:pt>
                <c:pt idx="1303">
                  <c:v>0.90486111111111101</c:v>
                </c:pt>
                <c:pt idx="1304">
                  <c:v>0.905555555555556</c:v>
                </c:pt>
                <c:pt idx="1305">
                  <c:v>0.90625</c:v>
                </c:pt>
                <c:pt idx="1306">
                  <c:v>0.906944444444444</c:v>
                </c:pt>
                <c:pt idx="1307">
                  <c:v>0.90763888888888899</c:v>
                </c:pt>
                <c:pt idx="1308">
                  <c:v>0.90833333333333299</c:v>
                </c:pt>
                <c:pt idx="1309">
                  <c:v>0.90902777777777799</c:v>
                </c:pt>
                <c:pt idx="1310">
                  <c:v>0.90972222222222199</c:v>
                </c:pt>
                <c:pt idx="1311">
                  <c:v>0.91041666666666698</c:v>
                </c:pt>
                <c:pt idx="1312">
                  <c:v>0.91111111111111098</c:v>
                </c:pt>
                <c:pt idx="1313">
                  <c:v>0.91180555555555598</c:v>
                </c:pt>
                <c:pt idx="1314">
                  <c:v>0.91249999999999998</c:v>
                </c:pt>
                <c:pt idx="1315">
                  <c:v>0.91319444444444497</c:v>
                </c:pt>
                <c:pt idx="1316">
                  <c:v>0.91388888888888897</c:v>
                </c:pt>
                <c:pt idx="1317">
                  <c:v>0.91458333333333297</c:v>
                </c:pt>
                <c:pt idx="1318">
                  <c:v>0.91527777777777797</c:v>
                </c:pt>
                <c:pt idx="1319">
                  <c:v>0.91597222222222197</c:v>
                </c:pt>
                <c:pt idx="1320">
                  <c:v>0.91666666666666696</c:v>
                </c:pt>
                <c:pt idx="1321">
                  <c:v>0.91736111111111096</c:v>
                </c:pt>
                <c:pt idx="1322">
                  <c:v>0.91805555555555596</c:v>
                </c:pt>
                <c:pt idx="1323">
                  <c:v>0.91874999999999996</c:v>
                </c:pt>
                <c:pt idx="1324">
                  <c:v>0.91944444444444495</c:v>
                </c:pt>
                <c:pt idx="1325">
                  <c:v>0.92013888888888895</c:v>
                </c:pt>
                <c:pt idx="1326">
                  <c:v>0.92083333333333295</c:v>
                </c:pt>
                <c:pt idx="1327">
                  <c:v>0.92152777777777795</c:v>
                </c:pt>
                <c:pt idx="1328">
                  <c:v>0.92222222222222205</c:v>
                </c:pt>
                <c:pt idx="1329">
                  <c:v>0.92291666666666705</c:v>
                </c:pt>
                <c:pt idx="1330">
                  <c:v>0.92361111111111105</c:v>
                </c:pt>
                <c:pt idx="1331">
                  <c:v>0.92430555555555605</c:v>
                </c:pt>
                <c:pt idx="1332">
                  <c:v>0.92500000000000004</c:v>
                </c:pt>
                <c:pt idx="1333">
                  <c:v>0.92569444444444404</c:v>
                </c:pt>
                <c:pt idx="1334">
                  <c:v>0.92638888888888904</c:v>
                </c:pt>
                <c:pt idx="1335">
                  <c:v>0.92708333333333304</c:v>
                </c:pt>
                <c:pt idx="1336">
                  <c:v>0.92777777777777803</c:v>
                </c:pt>
                <c:pt idx="1337">
                  <c:v>0.92847222222222203</c:v>
                </c:pt>
                <c:pt idx="1338">
                  <c:v>0.92916666666666703</c:v>
                </c:pt>
                <c:pt idx="1339">
                  <c:v>0.92986111111111103</c:v>
                </c:pt>
                <c:pt idx="1340">
                  <c:v>0.93055555555555602</c:v>
                </c:pt>
                <c:pt idx="1341">
                  <c:v>0.93125000000000002</c:v>
                </c:pt>
                <c:pt idx="1342">
                  <c:v>0.93194444444444402</c:v>
                </c:pt>
                <c:pt idx="1343">
                  <c:v>0.93263888888888902</c:v>
                </c:pt>
                <c:pt idx="1344">
                  <c:v>0.93333333333333302</c:v>
                </c:pt>
                <c:pt idx="1345">
                  <c:v>0.93402777777777801</c:v>
                </c:pt>
                <c:pt idx="1346">
                  <c:v>0.93472222222222201</c:v>
                </c:pt>
                <c:pt idx="1347">
                  <c:v>0.93541666666666701</c:v>
                </c:pt>
                <c:pt idx="1348">
                  <c:v>0.93611111111111101</c:v>
                </c:pt>
                <c:pt idx="1349">
                  <c:v>0.936805555555556</c:v>
                </c:pt>
                <c:pt idx="1350">
                  <c:v>0.9375</c:v>
                </c:pt>
                <c:pt idx="1351">
                  <c:v>0.938194444444444</c:v>
                </c:pt>
                <c:pt idx="1352">
                  <c:v>0.93888888888888899</c:v>
                </c:pt>
                <c:pt idx="1353">
                  <c:v>0.93958333333333299</c:v>
                </c:pt>
                <c:pt idx="1354">
                  <c:v>0.94027777777777799</c:v>
                </c:pt>
                <c:pt idx="1355">
                  <c:v>0.94097222222222199</c:v>
                </c:pt>
                <c:pt idx="1356">
                  <c:v>0.94166666666666698</c:v>
                </c:pt>
                <c:pt idx="1357">
                  <c:v>0.94236111111111098</c:v>
                </c:pt>
                <c:pt idx="1358">
                  <c:v>0.94305555555555598</c:v>
                </c:pt>
                <c:pt idx="1359">
                  <c:v>0.94374999999999998</c:v>
                </c:pt>
                <c:pt idx="1360">
                  <c:v>0.94444444444444497</c:v>
                </c:pt>
                <c:pt idx="1361">
                  <c:v>0.94513888888888897</c:v>
                </c:pt>
                <c:pt idx="1362">
                  <c:v>0.94583333333333297</c:v>
                </c:pt>
                <c:pt idx="1363">
                  <c:v>0.94652777777777797</c:v>
                </c:pt>
                <c:pt idx="1364">
                  <c:v>0.94722222222222197</c:v>
                </c:pt>
                <c:pt idx="1365">
                  <c:v>0.94791666666666696</c:v>
                </c:pt>
                <c:pt idx="1366">
                  <c:v>0.94861111111111096</c:v>
                </c:pt>
                <c:pt idx="1367">
                  <c:v>0.94930555555555596</c:v>
                </c:pt>
                <c:pt idx="1368">
                  <c:v>0.95</c:v>
                </c:pt>
                <c:pt idx="1369">
                  <c:v>0.95069444444444495</c:v>
                </c:pt>
                <c:pt idx="1370">
                  <c:v>0.95138888888888895</c:v>
                </c:pt>
                <c:pt idx="1371">
                  <c:v>0.95208333333333295</c:v>
                </c:pt>
                <c:pt idx="1372">
                  <c:v>0.95277777777777795</c:v>
                </c:pt>
                <c:pt idx="1373">
                  <c:v>0.95347222222222205</c:v>
                </c:pt>
                <c:pt idx="1374">
                  <c:v>0.95416666666666705</c:v>
                </c:pt>
                <c:pt idx="1375">
                  <c:v>0.95486111111111105</c:v>
                </c:pt>
                <c:pt idx="1376">
                  <c:v>0.95555555555555605</c:v>
                </c:pt>
                <c:pt idx="1377">
                  <c:v>0.95625000000000004</c:v>
                </c:pt>
                <c:pt idx="1378">
                  <c:v>0.95694444444444404</c:v>
                </c:pt>
                <c:pt idx="1379">
                  <c:v>0.95763888888888904</c:v>
                </c:pt>
                <c:pt idx="1380">
                  <c:v>0.95833333333333304</c:v>
                </c:pt>
                <c:pt idx="1381">
                  <c:v>0.95902777777777803</c:v>
                </c:pt>
                <c:pt idx="1382">
                  <c:v>0.95972222222222203</c:v>
                </c:pt>
                <c:pt idx="1383">
                  <c:v>0.96041666666666703</c:v>
                </c:pt>
                <c:pt idx="1384">
                  <c:v>0.96111111111111103</c:v>
                </c:pt>
                <c:pt idx="1385">
                  <c:v>0.96180555555555602</c:v>
                </c:pt>
                <c:pt idx="1386">
                  <c:v>0.96250000000000002</c:v>
                </c:pt>
                <c:pt idx="1387">
                  <c:v>0.96319444444444402</c:v>
                </c:pt>
                <c:pt idx="1388">
                  <c:v>0.96388888888888902</c:v>
                </c:pt>
                <c:pt idx="1389">
                  <c:v>0.96458333333333302</c:v>
                </c:pt>
                <c:pt idx="1390">
                  <c:v>0.96527777777777801</c:v>
                </c:pt>
                <c:pt idx="1391">
                  <c:v>0.96597222222222201</c:v>
                </c:pt>
                <c:pt idx="1392">
                  <c:v>0.96666666666666701</c:v>
                </c:pt>
                <c:pt idx="1393">
                  <c:v>0.96736111111111101</c:v>
                </c:pt>
                <c:pt idx="1394">
                  <c:v>0.968055555555556</c:v>
                </c:pt>
                <c:pt idx="1395">
                  <c:v>0.96875</c:v>
                </c:pt>
                <c:pt idx="1396">
                  <c:v>0.969444444444444</c:v>
                </c:pt>
                <c:pt idx="1397">
                  <c:v>0.97013888888888899</c:v>
                </c:pt>
                <c:pt idx="1398">
                  <c:v>0.97083333333333299</c:v>
                </c:pt>
                <c:pt idx="1399">
                  <c:v>0.97152777777777799</c:v>
                </c:pt>
                <c:pt idx="1400">
                  <c:v>0.97222222222222199</c:v>
                </c:pt>
                <c:pt idx="1401">
                  <c:v>0.97291666666666698</c:v>
                </c:pt>
                <c:pt idx="1402">
                  <c:v>0.97361111111111098</c:v>
                </c:pt>
                <c:pt idx="1403">
                  <c:v>0.97430555555555598</c:v>
                </c:pt>
                <c:pt idx="1404">
                  <c:v>0.97499999999999998</c:v>
                </c:pt>
                <c:pt idx="1405">
                  <c:v>0.97569444444444497</c:v>
                </c:pt>
                <c:pt idx="1406">
                  <c:v>0.97638888888888897</c:v>
                </c:pt>
                <c:pt idx="1407">
                  <c:v>0.97708333333333297</c:v>
                </c:pt>
                <c:pt idx="1408">
                  <c:v>0.97777777777777797</c:v>
                </c:pt>
                <c:pt idx="1409">
                  <c:v>0.97847222222222197</c:v>
                </c:pt>
                <c:pt idx="1410">
                  <c:v>0.97916666666666696</c:v>
                </c:pt>
                <c:pt idx="1411">
                  <c:v>0.97986111111111096</c:v>
                </c:pt>
                <c:pt idx="1412">
                  <c:v>0.98055555555555596</c:v>
                </c:pt>
                <c:pt idx="1413">
                  <c:v>0.98124999999999996</c:v>
                </c:pt>
                <c:pt idx="1414">
                  <c:v>0.98194444444444495</c:v>
                </c:pt>
                <c:pt idx="1415">
                  <c:v>0.98263888888888895</c:v>
                </c:pt>
                <c:pt idx="1416">
                  <c:v>0.98333333333333295</c:v>
                </c:pt>
                <c:pt idx="1417">
                  <c:v>0.98402777777777795</c:v>
                </c:pt>
                <c:pt idx="1418">
                  <c:v>0.98472222222222205</c:v>
                </c:pt>
                <c:pt idx="1419">
                  <c:v>0.98541666666666705</c:v>
                </c:pt>
                <c:pt idx="1420">
                  <c:v>0.98611111111111105</c:v>
                </c:pt>
                <c:pt idx="1421">
                  <c:v>0.98680555555555605</c:v>
                </c:pt>
                <c:pt idx="1422">
                  <c:v>0.98750000000000004</c:v>
                </c:pt>
                <c:pt idx="1423">
                  <c:v>0.98819444444444404</c:v>
                </c:pt>
                <c:pt idx="1424">
                  <c:v>0.98888888888888904</c:v>
                </c:pt>
                <c:pt idx="1425">
                  <c:v>0.98958333333333304</c:v>
                </c:pt>
                <c:pt idx="1426">
                  <c:v>0.99027777777777803</c:v>
                </c:pt>
                <c:pt idx="1427">
                  <c:v>0.99097222222222203</c:v>
                </c:pt>
                <c:pt idx="1428">
                  <c:v>0.99166666666666703</c:v>
                </c:pt>
                <c:pt idx="1429">
                  <c:v>0.99236111111111103</c:v>
                </c:pt>
                <c:pt idx="1430">
                  <c:v>0.99305555555555602</c:v>
                </c:pt>
                <c:pt idx="1431">
                  <c:v>0.99375000000000002</c:v>
                </c:pt>
                <c:pt idx="1432">
                  <c:v>0.99444444444444402</c:v>
                </c:pt>
                <c:pt idx="1433">
                  <c:v>0.99513888888888902</c:v>
                </c:pt>
                <c:pt idx="1434">
                  <c:v>0.99583333333333302</c:v>
                </c:pt>
                <c:pt idx="1435">
                  <c:v>0.99652777777777801</c:v>
                </c:pt>
                <c:pt idx="1436">
                  <c:v>0.99722222222222201</c:v>
                </c:pt>
                <c:pt idx="1437">
                  <c:v>0.99791666666666701</c:v>
                </c:pt>
                <c:pt idx="1438">
                  <c:v>0.99861111111111101</c:v>
                </c:pt>
                <c:pt idx="1439">
                  <c:v>0.999305555555556</c:v>
                </c:pt>
                <c:pt idx="1440">
                  <c:v>1</c:v>
                </c:pt>
              </c:numCache>
              <c:extLst xmlns:c15="http://schemas.microsoft.com/office/drawing/2012/chart"/>
            </c:numRef>
          </c:cat>
          <c:val>
            <c:numRef>
              <c:f>Chart_Data!$AA$5:$AA$1445</c:f>
              <c:numCache>
                <c:formatCode>General</c:formatCode>
                <c:ptCount val="144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-7.8307971014493234E-3</c:v>
                </c:pt>
                <c:pt idx="332">
                  <c:v>-1.5661594202898647E-2</c:v>
                </c:pt>
                <c:pt idx="333">
                  <c:v>-2.3492391304347972E-2</c:v>
                </c:pt>
                <c:pt idx="334">
                  <c:v>-3.1323188405797293E-2</c:v>
                </c:pt>
                <c:pt idx="335">
                  <c:v>-3.9153985507246615E-2</c:v>
                </c:pt>
                <c:pt idx="336">
                  <c:v>-4.6984782608695937E-2</c:v>
                </c:pt>
                <c:pt idx="337">
                  <c:v>-5.4815579710145258E-2</c:v>
                </c:pt>
                <c:pt idx="338">
                  <c:v>-6.2646376811594587E-2</c:v>
                </c:pt>
                <c:pt idx="339">
                  <c:v>-7.0477173913043908E-2</c:v>
                </c:pt>
                <c:pt idx="340">
                  <c:v>-7.830797101449323E-2</c:v>
                </c:pt>
                <c:pt idx="341">
                  <c:v>-8.6138768115942552E-2</c:v>
                </c:pt>
                <c:pt idx="342">
                  <c:v>-9.3969565217391873E-2</c:v>
                </c:pt>
                <c:pt idx="343">
                  <c:v>-0.10180036231884119</c:v>
                </c:pt>
                <c:pt idx="344">
                  <c:v>-0.10963115942029052</c:v>
                </c:pt>
                <c:pt idx="345">
                  <c:v>-0.11746195652173984</c:v>
                </c:pt>
                <c:pt idx="346">
                  <c:v>-0.12529275362318917</c:v>
                </c:pt>
                <c:pt idx="347">
                  <c:v>-0.1331235507246385</c:v>
                </c:pt>
                <c:pt idx="348">
                  <c:v>-0.14095434782608782</c:v>
                </c:pt>
                <c:pt idx="349">
                  <c:v>-0.14878514492753714</c:v>
                </c:pt>
                <c:pt idx="350">
                  <c:v>-0.15661594202898646</c:v>
                </c:pt>
                <c:pt idx="351">
                  <c:v>-0.16444673913043578</c:v>
                </c:pt>
                <c:pt idx="352">
                  <c:v>-0.1722775362318851</c:v>
                </c:pt>
                <c:pt idx="353">
                  <c:v>-0.18010833333333442</c:v>
                </c:pt>
                <c:pt idx="354">
                  <c:v>-0.18793913043478375</c:v>
                </c:pt>
                <c:pt idx="355">
                  <c:v>-0.19576992753623307</c:v>
                </c:pt>
                <c:pt idx="356">
                  <c:v>-0.20360072463768239</c:v>
                </c:pt>
                <c:pt idx="357">
                  <c:v>-0.21143152173913171</c:v>
                </c:pt>
                <c:pt idx="358">
                  <c:v>-0.21926231884058103</c:v>
                </c:pt>
                <c:pt idx="359">
                  <c:v>-0.22709311594203035</c:v>
                </c:pt>
                <c:pt idx="360">
                  <c:v>-0.2349239130434797</c:v>
                </c:pt>
                <c:pt idx="361">
                  <c:v>-0.17394057971014631</c:v>
                </c:pt>
                <c:pt idx="362">
                  <c:v>-0.11295724637681293</c:v>
                </c:pt>
                <c:pt idx="363">
                  <c:v>-5.1973913043479536E-2</c:v>
                </c:pt>
                <c:pt idx="364">
                  <c:v>9.0094202898538533E-3</c:v>
                </c:pt>
                <c:pt idx="365">
                  <c:v>6.9992753623187243E-2</c:v>
                </c:pt>
                <c:pt idx="366">
                  <c:v>0.13097608695652063</c:v>
                </c:pt>
                <c:pt idx="367">
                  <c:v>0.19195942028985402</c:v>
                </c:pt>
                <c:pt idx="368">
                  <c:v>0.25294275362318741</c:v>
                </c:pt>
                <c:pt idx="369">
                  <c:v>0.3139260869565208</c:v>
                </c:pt>
                <c:pt idx="370">
                  <c:v>0.37490942028985419</c:v>
                </c:pt>
                <c:pt idx="371">
                  <c:v>0.43589275362318758</c:v>
                </c:pt>
                <c:pt idx="372">
                  <c:v>0.49687608695652097</c:v>
                </c:pt>
                <c:pt idx="373">
                  <c:v>0.55785942028985436</c:v>
                </c:pt>
                <c:pt idx="374">
                  <c:v>0.61884275362318775</c:v>
                </c:pt>
                <c:pt idx="375">
                  <c:v>0.67982608695652114</c:v>
                </c:pt>
                <c:pt idx="376">
                  <c:v>0.74080942028985453</c:v>
                </c:pt>
                <c:pt idx="377">
                  <c:v>0.80179275362318791</c:v>
                </c:pt>
                <c:pt idx="378">
                  <c:v>0.8627760869565213</c:v>
                </c:pt>
                <c:pt idx="379">
                  <c:v>0.92375942028985469</c:v>
                </c:pt>
                <c:pt idx="380">
                  <c:v>0.98474275362318808</c:v>
                </c:pt>
                <c:pt idx="381">
                  <c:v>1.0457260869565215</c:v>
                </c:pt>
                <c:pt idx="382">
                  <c:v>1.1067094202898549</c:v>
                </c:pt>
                <c:pt idx="383">
                  <c:v>1.1676927536231883</c:v>
                </c:pt>
                <c:pt idx="384">
                  <c:v>1.2286760869565216</c:v>
                </c:pt>
                <c:pt idx="385">
                  <c:v>1.289659420289855</c:v>
                </c:pt>
                <c:pt idx="386">
                  <c:v>1.3506427536231884</c:v>
                </c:pt>
                <c:pt idx="387">
                  <c:v>1.4116260869565218</c:v>
                </c:pt>
                <c:pt idx="388">
                  <c:v>1.4726094202898552</c:v>
                </c:pt>
                <c:pt idx="389">
                  <c:v>1.5335927536231886</c:v>
                </c:pt>
                <c:pt idx="390">
                  <c:v>1.594576086956522</c:v>
                </c:pt>
                <c:pt idx="391">
                  <c:v>2.1752188405797064</c:v>
                </c:pt>
                <c:pt idx="392">
                  <c:v>2.7558615942028908</c:v>
                </c:pt>
                <c:pt idx="393">
                  <c:v>3.3365043478260752</c:v>
                </c:pt>
                <c:pt idx="394">
                  <c:v>3.9171471014492596</c:v>
                </c:pt>
                <c:pt idx="395">
                  <c:v>4.497789855072444</c:v>
                </c:pt>
                <c:pt idx="396">
                  <c:v>5.0784326086956284</c:v>
                </c:pt>
                <c:pt idx="397">
                  <c:v>5.6590753623188128</c:v>
                </c:pt>
                <c:pt idx="398">
                  <c:v>6.2397181159419972</c:v>
                </c:pt>
                <c:pt idx="399">
                  <c:v>6.8203608695651816</c:v>
                </c:pt>
                <c:pt idx="400">
                  <c:v>7.401003623188366</c:v>
                </c:pt>
                <c:pt idx="401">
                  <c:v>7.9816463768115504</c:v>
                </c:pt>
                <c:pt idx="402">
                  <c:v>8.5622891304347348</c:v>
                </c:pt>
                <c:pt idx="403">
                  <c:v>9.1429318840579192</c:v>
                </c:pt>
                <c:pt idx="404">
                  <c:v>9.7235746376811036</c:v>
                </c:pt>
                <c:pt idx="405">
                  <c:v>10.304217391304288</c:v>
                </c:pt>
                <c:pt idx="406">
                  <c:v>10.884860144927472</c:v>
                </c:pt>
                <c:pt idx="407">
                  <c:v>11.465502898550657</c:v>
                </c:pt>
                <c:pt idx="408">
                  <c:v>12.046145652173841</c:v>
                </c:pt>
                <c:pt idx="409">
                  <c:v>12.626788405797026</c:v>
                </c:pt>
                <c:pt idx="410">
                  <c:v>13.20743115942021</c:v>
                </c:pt>
                <c:pt idx="411">
                  <c:v>13.788073913043394</c:v>
                </c:pt>
                <c:pt idx="412">
                  <c:v>14.368716666666579</c:v>
                </c:pt>
                <c:pt idx="413">
                  <c:v>14.949359420289763</c:v>
                </c:pt>
                <c:pt idx="414">
                  <c:v>15.530002173912948</c:v>
                </c:pt>
                <c:pt idx="415">
                  <c:v>16.110644927536132</c:v>
                </c:pt>
                <c:pt idx="416">
                  <c:v>16.691287681159316</c:v>
                </c:pt>
                <c:pt idx="417">
                  <c:v>17.271930434782501</c:v>
                </c:pt>
                <c:pt idx="418">
                  <c:v>17.852573188405685</c:v>
                </c:pt>
                <c:pt idx="419">
                  <c:v>18.43321594202887</c:v>
                </c:pt>
                <c:pt idx="420">
                  <c:v>19.013858695652061</c:v>
                </c:pt>
                <c:pt idx="421">
                  <c:v>20.441506159420179</c:v>
                </c:pt>
                <c:pt idx="422">
                  <c:v>21.869153623188296</c:v>
                </c:pt>
                <c:pt idx="423">
                  <c:v>23.296801086956414</c:v>
                </c:pt>
                <c:pt idx="424">
                  <c:v>24.724448550724532</c:v>
                </c:pt>
                <c:pt idx="425">
                  <c:v>26.152096014492649</c:v>
                </c:pt>
                <c:pt idx="426">
                  <c:v>27.579743478260767</c:v>
                </c:pt>
                <c:pt idx="427">
                  <c:v>29.007390942028884</c:v>
                </c:pt>
                <c:pt idx="428">
                  <c:v>30.435038405797002</c:v>
                </c:pt>
                <c:pt idx="429">
                  <c:v>31.862685869565119</c:v>
                </c:pt>
                <c:pt idx="430">
                  <c:v>33.290333333333237</c:v>
                </c:pt>
                <c:pt idx="431">
                  <c:v>34.717980797101355</c:v>
                </c:pt>
                <c:pt idx="432">
                  <c:v>36.145628260869472</c:v>
                </c:pt>
                <c:pt idx="433">
                  <c:v>37.57327572463759</c:v>
                </c:pt>
                <c:pt idx="434">
                  <c:v>39.000923188405707</c:v>
                </c:pt>
                <c:pt idx="435">
                  <c:v>40.428570652173825</c:v>
                </c:pt>
                <c:pt idx="436">
                  <c:v>41.856218115941942</c:v>
                </c:pt>
                <c:pt idx="437">
                  <c:v>43.28386557971006</c:v>
                </c:pt>
                <c:pt idx="438">
                  <c:v>44.711513043478178</c:v>
                </c:pt>
                <c:pt idx="439">
                  <c:v>46.139160507246295</c:v>
                </c:pt>
                <c:pt idx="440">
                  <c:v>47.566807971014413</c:v>
                </c:pt>
                <c:pt idx="441">
                  <c:v>48.99445543478253</c:v>
                </c:pt>
                <c:pt idx="442">
                  <c:v>50.422102898550648</c:v>
                </c:pt>
                <c:pt idx="443">
                  <c:v>51.849750362318765</c:v>
                </c:pt>
                <c:pt idx="444">
                  <c:v>53.277397826086883</c:v>
                </c:pt>
                <c:pt idx="445">
                  <c:v>54.705045289855001</c:v>
                </c:pt>
                <c:pt idx="446">
                  <c:v>56.132692753623118</c:v>
                </c:pt>
                <c:pt idx="447">
                  <c:v>57.560340217391236</c:v>
                </c:pt>
                <c:pt idx="448">
                  <c:v>58.987987681159353</c:v>
                </c:pt>
                <c:pt idx="449">
                  <c:v>60.415635144927471</c:v>
                </c:pt>
                <c:pt idx="450">
                  <c:v>61.843282608695631</c:v>
                </c:pt>
                <c:pt idx="451">
                  <c:v>64.440801449275313</c:v>
                </c:pt>
                <c:pt idx="452">
                  <c:v>67.038320289854994</c:v>
                </c:pt>
                <c:pt idx="453">
                  <c:v>69.635839130434675</c:v>
                </c:pt>
                <c:pt idx="454">
                  <c:v>72.233357971014357</c:v>
                </c:pt>
                <c:pt idx="455">
                  <c:v>74.830876811594038</c:v>
                </c:pt>
                <c:pt idx="456">
                  <c:v>77.42839565217372</c:v>
                </c:pt>
                <c:pt idx="457">
                  <c:v>80.025914492753401</c:v>
                </c:pt>
                <c:pt idx="458">
                  <c:v>82.623433333333082</c:v>
                </c:pt>
                <c:pt idx="459">
                  <c:v>85.220952173912764</c:v>
                </c:pt>
                <c:pt idx="460">
                  <c:v>87.818471014492445</c:v>
                </c:pt>
                <c:pt idx="461">
                  <c:v>90.415989855072127</c:v>
                </c:pt>
                <c:pt idx="462">
                  <c:v>93.013508695651808</c:v>
                </c:pt>
                <c:pt idx="463">
                  <c:v>95.611027536231489</c:v>
                </c:pt>
                <c:pt idx="464">
                  <c:v>98.208546376811171</c:v>
                </c:pt>
                <c:pt idx="465">
                  <c:v>100.80606521739085</c:v>
                </c:pt>
                <c:pt idx="466">
                  <c:v>103.40358405797053</c:v>
                </c:pt>
                <c:pt idx="467">
                  <c:v>106.00110289855022</c:v>
                </c:pt>
                <c:pt idx="468">
                  <c:v>108.5986217391299</c:v>
                </c:pt>
                <c:pt idx="469">
                  <c:v>111.19614057970958</c:v>
                </c:pt>
                <c:pt idx="470">
                  <c:v>113.79365942028926</c:v>
                </c:pt>
                <c:pt idx="471">
                  <c:v>116.39117826086894</c:v>
                </c:pt>
                <c:pt idx="472">
                  <c:v>118.98869710144862</c:v>
                </c:pt>
                <c:pt idx="473">
                  <c:v>121.5862159420283</c:v>
                </c:pt>
                <c:pt idx="474">
                  <c:v>124.18373478260798</c:v>
                </c:pt>
                <c:pt idx="475">
                  <c:v>126.78125362318767</c:v>
                </c:pt>
                <c:pt idx="476">
                  <c:v>129.37877246376735</c:v>
                </c:pt>
                <c:pt idx="477">
                  <c:v>131.97629130434703</c:v>
                </c:pt>
                <c:pt idx="478">
                  <c:v>134.57381014492671</c:v>
                </c:pt>
                <c:pt idx="479">
                  <c:v>137.17132898550639</c:v>
                </c:pt>
                <c:pt idx="480">
                  <c:v>139.76884782608602</c:v>
                </c:pt>
                <c:pt idx="481">
                  <c:v>143.49095833333243</c:v>
                </c:pt>
                <c:pt idx="482">
                  <c:v>147.21306884057884</c:v>
                </c:pt>
                <c:pt idx="483">
                  <c:v>150.93517934782525</c:v>
                </c:pt>
                <c:pt idx="484">
                  <c:v>154.65728985507167</c:v>
                </c:pt>
                <c:pt idx="485">
                  <c:v>158.37940036231808</c:v>
                </c:pt>
                <c:pt idx="486">
                  <c:v>162.10151086956449</c:v>
                </c:pt>
                <c:pt idx="487">
                  <c:v>165.82362137681091</c:v>
                </c:pt>
                <c:pt idx="488">
                  <c:v>169.54573188405732</c:v>
                </c:pt>
                <c:pt idx="489">
                  <c:v>173.26784239130373</c:v>
                </c:pt>
                <c:pt idx="490">
                  <c:v>176.98995289855014</c:v>
                </c:pt>
                <c:pt idx="491">
                  <c:v>180.71206340579656</c:v>
                </c:pt>
                <c:pt idx="492">
                  <c:v>184.43417391304297</c:v>
                </c:pt>
                <c:pt idx="493">
                  <c:v>188.15628442028938</c:v>
                </c:pt>
                <c:pt idx="494">
                  <c:v>191.87839492753579</c:v>
                </c:pt>
                <c:pt idx="495">
                  <c:v>195.60050543478221</c:v>
                </c:pt>
                <c:pt idx="496">
                  <c:v>199.32261594202862</c:v>
                </c:pt>
                <c:pt idx="497">
                  <c:v>203.04472644927503</c:v>
                </c:pt>
                <c:pt idx="498">
                  <c:v>206.76683695652144</c:v>
                </c:pt>
                <c:pt idx="499">
                  <c:v>210.48894746376786</c:v>
                </c:pt>
                <c:pt idx="500">
                  <c:v>214.21105797101427</c:v>
                </c:pt>
                <c:pt idx="501">
                  <c:v>217.93316847826068</c:v>
                </c:pt>
                <c:pt idx="502">
                  <c:v>221.6552789855071</c:v>
                </c:pt>
                <c:pt idx="503">
                  <c:v>225.37738949275351</c:v>
                </c:pt>
                <c:pt idx="504">
                  <c:v>229.09949999999992</c:v>
                </c:pt>
                <c:pt idx="505">
                  <c:v>232.82161050724633</c:v>
                </c:pt>
                <c:pt idx="506">
                  <c:v>236.54372101449275</c:v>
                </c:pt>
                <c:pt idx="507">
                  <c:v>240.26583152173916</c:v>
                </c:pt>
                <c:pt idx="508">
                  <c:v>243.98794202898557</c:v>
                </c:pt>
                <c:pt idx="509">
                  <c:v>247.71005253623198</c:v>
                </c:pt>
                <c:pt idx="510">
                  <c:v>251.43216304347811</c:v>
                </c:pt>
                <c:pt idx="511">
                  <c:v>255.10060434782591</c:v>
                </c:pt>
                <c:pt idx="512">
                  <c:v>258.7690456521737</c:v>
                </c:pt>
                <c:pt idx="513">
                  <c:v>262.43748695652147</c:v>
                </c:pt>
                <c:pt idx="514">
                  <c:v>266.10592826086923</c:v>
                </c:pt>
                <c:pt idx="515">
                  <c:v>269.774369565217</c:v>
                </c:pt>
                <c:pt idx="516">
                  <c:v>273.44281086956477</c:v>
                </c:pt>
                <c:pt idx="517">
                  <c:v>277.11125217391253</c:v>
                </c:pt>
                <c:pt idx="518">
                  <c:v>280.7796934782603</c:v>
                </c:pt>
                <c:pt idx="519">
                  <c:v>284.44813478260807</c:v>
                </c:pt>
                <c:pt idx="520">
                  <c:v>288.11657608695583</c:v>
                </c:pt>
                <c:pt idx="521">
                  <c:v>291.7850173913036</c:v>
                </c:pt>
                <c:pt idx="522">
                  <c:v>295.45345869565136</c:v>
                </c:pt>
                <c:pt idx="523">
                  <c:v>299.12189999999913</c:v>
                </c:pt>
                <c:pt idx="524">
                  <c:v>302.7903413043469</c:v>
                </c:pt>
                <c:pt idx="525">
                  <c:v>306.45878260869466</c:v>
                </c:pt>
                <c:pt idx="526">
                  <c:v>310.12722391304243</c:v>
                </c:pt>
                <c:pt idx="527">
                  <c:v>313.79566521739019</c:v>
                </c:pt>
                <c:pt idx="528">
                  <c:v>317.46410652173796</c:v>
                </c:pt>
                <c:pt idx="529">
                  <c:v>321.13254782608573</c:v>
                </c:pt>
                <c:pt idx="530">
                  <c:v>324.80098913043349</c:v>
                </c:pt>
                <c:pt idx="531">
                  <c:v>328.46943043478126</c:v>
                </c:pt>
                <c:pt idx="532">
                  <c:v>332.13787173912903</c:v>
                </c:pt>
                <c:pt idx="533">
                  <c:v>335.80631304347679</c:v>
                </c:pt>
                <c:pt idx="534">
                  <c:v>339.47475434782456</c:v>
                </c:pt>
                <c:pt idx="535">
                  <c:v>343.14319565217232</c:v>
                </c:pt>
                <c:pt idx="536">
                  <c:v>346.81163695652009</c:v>
                </c:pt>
                <c:pt idx="537">
                  <c:v>350.48007826086786</c:v>
                </c:pt>
                <c:pt idx="538">
                  <c:v>354.14851956521562</c:v>
                </c:pt>
                <c:pt idx="539">
                  <c:v>357.81696086956339</c:v>
                </c:pt>
                <c:pt idx="540">
                  <c:v>361.48540217391178</c:v>
                </c:pt>
                <c:pt idx="541">
                  <c:v>365.00029637681035</c:v>
                </c:pt>
                <c:pt idx="542">
                  <c:v>368.51519057970893</c:v>
                </c:pt>
                <c:pt idx="543">
                  <c:v>372.0300847826075</c:v>
                </c:pt>
                <c:pt idx="544">
                  <c:v>375.54497898550608</c:v>
                </c:pt>
                <c:pt idx="545">
                  <c:v>379.05987318840465</c:v>
                </c:pt>
                <c:pt idx="546">
                  <c:v>382.57476739130323</c:v>
                </c:pt>
                <c:pt idx="547">
                  <c:v>386.0896615942018</c:v>
                </c:pt>
                <c:pt idx="548">
                  <c:v>389.60455579710037</c:v>
                </c:pt>
                <c:pt idx="549">
                  <c:v>393.11944999999895</c:v>
                </c:pt>
                <c:pt idx="550">
                  <c:v>396.63434420289752</c:v>
                </c:pt>
                <c:pt idx="551">
                  <c:v>400.1492384057961</c:v>
                </c:pt>
                <c:pt idx="552">
                  <c:v>403.66413260869467</c:v>
                </c:pt>
                <c:pt idx="553">
                  <c:v>407.17902681159325</c:v>
                </c:pt>
                <c:pt idx="554">
                  <c:v>410.69392101449182</c:v>
                </c:pt>
                <c:pt idx="555">
                  <c:v>414.20881521739039</c:v>
                </c:pt>
                <c:pt idx="556">
                  <c:v>417.72370942028897</c:v>
                </c:pt>
                <c:pt idx="557">
                  <c:v>421.23860362318754</c:v>
                </c:pt>
                <c:pt idx="558">
                  <c:v>424.75349782608612</c:v>
                </c:pt>
                <c:pt idx="559">
                  <c:v>428.26839202898469</c:v>
                </c:pt>
                <c:pt idx="560">
                  <c:v>431.78328623188327</c:v>
                </c:pt>
                <c:pt idx="561">
                  <c:v>435.29818043478184</c:v>
                </c:pt>
                <c:pt idx="562">
                  <c:v>438.81307463768042</c:v>
                </c:pt>
                <c:pt idx="563">
                  <c:v>442.32796884057899</c:v>
                </c:pt>
                <c:pt idx="564">
                  <c:v>445.84286304347756</c:v>
                </c:pt>
                <c:pt idx="565">
                  <c:v>449.35775724637614</c:v>
                </c:pt>
                <c:pt idx="566">
                  <c:v>452.87265144927471</c:v>
                </c:pt>
                <c:pt idx="567">
                  <c:v>456.38754565217329</c:v>
                </c:pt>
                <c:pt idx="568">
                  <c:v>459.90243985507186</c:v>
                </c:pt>
                <c:pt idx="569">
                  <c:v>463.41733405797044</c:v>
                </c:pt>
                <c:pt idx="570">
                  <c:v>466.93222826086867</c:v>
                </c:pt>
                <c:pt idx="571">
                  <c:v>469.29480760869473</c:v>
                </c:pt>
                <c:pt idx="572">
                  <c:v>471.65738695652078</c:v>
                </c:pt>
                <c:pt idx="573">
                  <c:v>474.01996630434684</c:v>
                </c:pt>
                <c:pt idx="574">
                  <c:v>476.38254565217289</c:v>
                </c:pt>
                <c:pt idx="575">
                  <c:v>478.74512499999895</c:v>
                </c:pt>
                <c:pt idx="576">
                  <c:v>481.10770434782501</c:v>
                </c:pt>
                <c:pt idx="577">
                  <c:v>483.47028369565106</c:v>
                </c:pt>
                <c:pt idx="578">
                  <c:v>485.83286304347712</c:v>
                </c:pt>
                <c:pt idx="579">
                  <c:v>488.19544239130317</c:v>
                </c:pt>
                <c:pt idx="580">
                  <c:v>490.55802173912923</c:v>
                </c:pt>
                <c:pt idx="581">
                  <c:v>492.92060108695529</c:v>
                </c:pt>
                <c:pt idx="582">
                  <c:v>495.28318043478134</c:v>
                </c:pt>
                <c:pt idx="583">
                  <c:v>497.6457597826074</c:v>
                </c:pt>
                <c:pt idx="584">
                  <c:v>500.00833913043346</c:v>
                </c:pt>
                <c:pt idx="585">
                  <c:v>502.37091847825951</c:v>
                </c:pt>
                <c:pt idx="586">
                  <c:v>504.73349782608557</c:v>
                </c:pt>
                <c:pt idx="587">
                  <c:v>507.09607717391162</c:v>
                </c:pt>
                <c:pt idx="588">
                  <c:v>509.45865652173768</c:v>
                </c:pt>
                <c:pt idx="589">
                  <c:v>511.82123586956374</c:v>
                </c:pt>
                <c:pt idx="590">
                  <c:v>514.18381521738979</c:v>
                </c:pt>
                <c:pt idx="591">
                  <c:v>516.54639456521579</c:v>
                </c:pt>
                <c:pt idx="592">
                  <c:v>518.90897391304179</c:v>
                </c:pt>
                <c:pt idx="593">
                  <c:v>521.27155326086779</c:v>
                </c:pt>
                <c:pt idx="594">
                  <c:v>523.63413260869379</c:v>
                </c:pt>
                <c:pt idx="595">
                  <c:v>525.99671195651979</c:v>
                </c:pt>
                <c:pt idx="596">
                  <c:v>528.35929130434579</c:v>
                </c:pt>
                <c:pt idx="597">
                  <c:v>530.72187065217179</c:v>
                </c:pt>
                <c:pt idx="598">
                  <c:v>533.08444999999779</c:v>
                </c:pt>
                <c:pt idx="599">
                  <c:v>535.44702934782379</c:v>
                </c:pt>
                <c:pt idx="600">
                  <c:v>537.80960869565024</c:v>
                </c:pt>
                <c:pt idx="601">
                  <c:v>540.7516355072446</c:v>
                </c:pt>
                <c:pt idx="602">
                  <c:v>543.69366231883896</c:v>
                </c:pt>
                <c:pt idx="603">
                  <c:v>546.63568913043332</c:v>
                </c:pt>
                <c:pt idx="604">
                  <c:v>549.57771594202768</c:v>
                </c:pt>
                <c:pt idx="605">
                  <c:v>552.51974275362204</c:v>
                </c:pt>
                <c:pt idx="606">
                  <c:v>555.4617695652164</c:v>
                </c:pt>
                <c:pt idx="607">
                  <c:v>558.40379637681076</c:v>
                </c:pt>
                <c:pt idx="608">
                  <c:v>561.34582318840512</c:v>
                </c:pt>
                <c:pt idx="609">
                  <c:v>564.28784999999948</c:v>
                </c:pt>
                <c:pt idx="610">
                  <c:v>567.22987681159384</c:v>
                </c:pt>
                <c:pt idx="611">
                  <c:v>570.1719036231882</c:v>
                </c:pt>
                <c:pt idx="612">
                  <c:v>573.11393043478256</c:v>
                </c:pt>
                <c:pt idx="613">
                  <c:v>576.05595724637692</c:v>
                </c:pt>
                <c:pt idx="614">
                  <c:v>578.99798405797128</c:v>
                </c:pt>
                <c:pt idx="615">
                  <c:v>581.94001086956564</c:v>
                </c:pt>
                <c:pt idx="616">
                  <c:v>584.88203768116</c:v>
                </c:pt>
                <c:pt idx="617">
                  <c:v>587.82406449275436</c:v>
                </c:pt>
                <c:pt idx="618">
                  <c:v>590.76609130434872</c:v>
                </c:pt>
                <c:pt idx="619">
                  <c:v>593.70811811594308</c:v>
                </c:pt>
                <c:pt idx="620">
                  <c:v>596.65014492753744</c:v>
                </c:pt>
                <c:pt idx="621">
                  <c:v>599.5921717391318</c:v>
                </c:pt>
                <c:pt idx="622">
                  <c:v>602.53419855072616</c:v>
                </c:pt>
                <c:pt idx="623">
                  <c:v>605.47622536232052</c:v>
                </c:pt>
                <c:pt idx="624">
                  <c:v>608.41825217391488</c:v>
                </c:pt>
                <c:pt idx="625">
                  <c:v>611.36027898550924</c:v>
                </c:pt>
                <c:pt idx="626">
                  <c:v>614.3023057971036</c:v>
                </c:pt>
                <c:pt idx="627">
                  <c:v>617.24433260869796</c:v>
                </c:pt>
                <c:pt idx="628">
                  <c:v>620.18635942029232</c:v>
                </c:pt>
                <c:pt idx="629">
                  <c:v>623.12838623188668</c:v>
                </c:pt>
                <c:pt idx="630">
                  <c:v>626.07041304347968</c:v>
                </c:pt>
                <c:pt idx="631">
                  <c:v>628.08318985507378</c:v>
                </c:pt>
                <c:pt idx="632">
                  <c:v>630.09596666666789</c:v>
                </c:pt>
                <c:pt idx="633">
                  <c:v>632.108743478262</c:v>
                </c:pt>
                <c:pt idx="634">
                  <c:v>634.12152028985611</c:v>
                </c:pt>
                <c:pt idx="635">
                  <c:v>636.13429710145022</c:v>
                </c:pt>
                <c:pt idx="636">
                  <c:v>638.14707391304432</c:v>
                </c:pt>
                <c:pt idx="637">
                  <c:v>640.15985072463843</c:v>
                </c:pt>
                <c:pt idx="638">
                  <c:v>642.17262753623254</c:v>
                </c:pt>
                <c:pt idx="639">
                  <c:v>644.18540434782665</c:v>
                </c:pt>
                <c:pt idx="640">
                  <c:v>646.19818115942076</c:v>
                </c:pt>
                <c:pt idx="641">
                  <c:v>648.21095797101486</c:v>
                </c:pt>
                <c:pt idx="642">
                  <c:v>650.22373478260897</c:v>
                </c:pt>
                <c:pt idx="643">
                  <c:v>652.23651159420308</c:v>
                </c:pt>
                <c:pt idx="644">
                  <c:v>654.24928840579719</c:v>
                </c:pt>
                <c:pt idx="645">
                  <c:v>656.2620652173913</c:v>
                </c:pt>
                <c:pt idx="646">
                  <c:v>658.2748420289854</c:v>
                </c:pt>
                <c:pt idx="647">
                  <c:v>660.28761884057951</c:v>
                </c:pt>
                <c:pt idx="648">
                  <c:v>662.30039565217362</c:v>
                </c:pt>
                <c:pt idx="649">
                  <c:v>664.31317246376773</c:v>
                </c:pt>
                <c:pt idx="650">
                  <c:v>666.32594927536184</c:v>
                </c:pt>
                <c:pt idx="651">
                  <c:v>668.33872608695594</c:v>
                </c:pt>
                <c:pt idx="652">
                  <c:v>670.35150289855005</c:v>
                </c:pt>
                <c:pt idx="653">
                  <c:v>672.36427971014416</c:v>
                </c:pt>
                <c:pt idx="654">
                  <c:v>674.37705652173827</c:v>
                </c:pt>
                <c:pt idx="655">
                  <c:v>676.38983333333238</c:v>
                </c:pt>
                <c:pt idx="656">
                  <c:v>678.40261014492648</c:v>
                </c:pt>
                <c:pt idx="657">
                  <c:v>680.41538695652059</c:v>
                </c:pt>
                <c:pt idx="658">
                  <c:v>682.4281637681147</c:v>
                </c:pt>
                <c:pt idx="659">
                  <c:v>684.44094057970881</c:v>
                </c:pt>
                <c:pt idx="660">
                  <c:v>686.45371739130178</c:v>
                </c:pt>
                <c:pt idx="661">
                  <c:v>688.69173768115695</c:v>
                </c:pt>
                <c:pt idx="662">
                  <c:v>690.92975797101212</c:v>
                </c:pt>
                <c:pt idx="663">
                  <c:v>693.16777826086729</c:v>
                </c:pt>
                <c:pt idx="664">
                  <c:v>695.40579855072247</c:v>
                </c:pt>
                <c:pt idx="665">
                  <c:v>697.64381884057764</c:v>
                </c:pt>
                <c:pt idx="666">
                  <c:v>699.88183913043281</c:v>
                </c:pt>
                <c:pt idx="667">
                  <c:v>702.11985942028798</c:v>
                </c:pt>
                <c:pt idx="668">
                  <c:v>704.35787971014315</c:v>
                </c:pt>
                <c:pt idx="669">
                  <c:v>706.59589999999832</c:v>
                </c:pt>
                <c:pt idx="670">
                  <c:v>708.83392028985349</c:v>
                </c:pt>
                <c:pt idx="671">
                  <c:v>711.07194057970867</c:v>
                </c:pt>
                <c:pt idx="672">
                  <c:v>713.30996086956384</c:v>
                </c:pt>
                <c:pt idx="673">
                  <c:v>715.54798115941901</c:v>
                </c:pt>
                <c:pt idx="674">
                  <c:v>717.78600144927418</c:v>
                </c:pt>
                <c:pt idx="675">
                  <c:v>720.02402173912935</c:v>
                </c:pt>
                <c:pt idx="676">
                  <c:v>722.26204202898452</c:v>
                </c:pt>
                <c:pt idx="677">
                  <c:v>724.5000623188397</c:v>
                </c:pt>
                <c:pt idx="678">
                  <c:v>726.73808260869487</c:v>
                </c:pt>
                <c:pt idx="679">
                  <c:v>728.97610289855004</c:v>
                </c:pt>
                <c:pt idx="680">
                  <c:v>731.21412318840521</c:v>
                </c:pt>
                <c:pt idx="681">
                  <c:v>733.45214347826038</c:v>
                </c:pt>
                <c:pt idx="682">
                  <c:v>735.69016376811555</c:v>
                </c:pt>
                <c:pt idx="683">
                  <c:v>737.92818405797073</c:v>
                </c:pt>
                <c:pt idx="684">
                  <c:v>740.1662043478259</c:v>
                </c:pt>
                <c:pt idx="685">
                  <c:v>742.40422463768107</c:v>
                </c:pt>
                <c:pt idx="686">
                  <c:v>744.64224492753624</c:v>
                </c:pt>
                <c:pt idx="687">
                  <c:v>746.88026521739141</c:v>
                </c:pt>
                <c:pt idx="688">
                  <c:v>749.11828550724658</c:v>
                </c:pt>
                <c:pt idx="689">
                  <c:v>751.35630579710175</c:v>
                </c:pt>
                <c:pt idx="690">
                  <c:v>753.59432608695579</c:v>
                </c:pt>
                <c:pt idx="691">
                  <c:v>753.88432246376738</c:v>
                </c:pt>
                <c:pt idx="692">
                  <c:v>754.17431884057896</c:v>
                </c:pt>
                <c:pt idx="693">
                  <c:v>754.46431521739055</c:v>
                </c:pt>
                <c:pt idx="694">
                  <c:v>754.75431159420214</c:v>
                </c:pt>
                <c:pt idx="695">
                  <c:v>755.04430797101372</c:v>
                </c:pt>
                <c:pt idx="696">
                  <c:v>755.33430434782531</c:v>
                </c:pt>
                <c:pt idx="697">
                  <c:v>755.6243007246369</c:v>
                </c:pt>
                <c:pt idx="698">
                  <c:v>755.91429710144848</c:v>
                </c:pt>
                <c:pt idx="699">
                  <c:v>756.20429347826007</c:v>
                </c:pt>
                <c:pt idx="700">
                  <c:v>756.49428985507166</c:v>
                </c:pt>
                <c:pt idx="701">
                  <c:v>756.78428623188324</c:v>
                </c:pt>
                <c:pt idx="702">
                  <c:v>757.07428260869483</c:v>
                </c:pt>
                <c:pt idx="703">
                  <c:v>757.36427898550642</c:v>
                </c:pt>
                <c:pt idx="704">
                  <c:v>757.654275362318</c:v>
                </c:pt>
                <c:pt idx="705">
                  <c:v>757.94427173912959</c:v>
                </c:pt>
                <c:pt idx="706">
                  <c:v>758.23426811594118</c:v>
                </c:pt>
                <c:pt idx="707">
                  <c:v>758.52426449275276</c:v>
                </c:pt>
                <c:pt idx="708">
                  <c:v>758.81426086956435</c:v>
                </c:pt>
                <c:pt idx="709">
                  <c:v>759.10425724637594</c:v>
                </c:pt>
                <c:pt idx="710">
                  <c:v>759.39425362318752</c:v>
                </c:pt>
                <c:pt idx="711">
                  <c:v>759.68424999999911</c:v>
                </c:pt>
                <c:pt idx="712">
                  <c:v>759.9742463768107</c:v>
                </c:pt>
                <c:pt idx="713">
                  <c:v>760.26424275362228</c:v>
                </c:pt>
                <c:pt idx="714">
                  <c:v>760.55423913043387</c:v>
                </c:pt>
                <c:pt idx="715">
                  <c:v>760.84423550724546</c:v>
                </c:pt>
                <c:pt idx="716">
                  <c:v>761.13423188405704</c:v>
                </c:pt>
                <c:pt idx="717">
                  <c:v>761.42422826086863</c:v>
                </c:pt>
                <c:pt idx="718">
                  <c:v>761.71422463768022</c:v>
                </c:pt>
                <c:pt idx="719">
                  <c:v>762.0042210144918</c:v>
                </c:pt>
                <c:pt idx="720">
                  <c:v>762.29421739130476</c:v>
                </c:pt>
                <c:pt idx="721">
                  <c:v>762.69539528985558</c:v>
                </c:pt>
                <c:pt idx="722">
                  <c:v>763.09657318840641</c:v>
                </c:pt>
                <c:pt idx="723">
                  <c:v>763.49775108695724</c:v>
                </c:pt>
                <c:pt idx="724">
                  <c:v>763.89892898550806</c:v>
                </c:pt>
                <c:pt idx="725">
                  <c:v>764.30010688405889</c:v>
                </c:pt>
                <c:pt idx="726">
                  <c:v>764.70128478260972</c:v>
                </c:pt>
                <c:pt idx="727">
                  <c:v>765.10246268116055</c:v>
                </c:pt>
                <c:pt idx="728">
                  <c:v>765.50364057971137</c:v>
                </c:pt>
                <c:pt idx="729">
                  <c:v>765.9048184782622</c:v>
                </c:pt>
                <c:pt idx="730">
                  <c:v>766.30599637681303</c:v>
                </c:pt>
                <c:pt idx="731">
                  <c:v>766.70717427536385</c:v>
                </c:pt>
                <c:pt idx="732">
                  <c:v>767.10835217391468</c:v>
                </c:pt>
                <c:pt idx="733">
                  <c:v>767.50953007246551</c:v>
                </c:pt>
                <c:pt idx="734">
                  <c:v>767.91070797101634</c:v>
                </c:pt>
                <c:pt idx="735">
                  <c:v>768.31188586956716</c:v>
                </c:pt>
                <c:pt idx="736">
                  <c:v>768.71306376811799</c:v>
                </c:pt>
                <c:pt idx="737">
                  <c:v>769.11424166666882</c:v>
                </c:pt>
                <c:pt idx="738">
                  <c:v>769.51541956521964</c:v>
                </c:pt>
                <c:pt idx="739">
                  <c:v>769.91659746377047</c:v>
                </c:pt>
                <c:pt idx="740">
                  <c:v>770.3177753623213</c:v>
                </c:pt>
                <c:pt idx="741">
                  <c:v>770.71895326087213</c:v>
                </c:pt>
                <c:pt idx="742">
                  <c:v>771.12013115942295</c:v>
                </c:pt>
                <c:pt idx="743">
                  <c:v>771.52130905797378</c:v>
                </c:pt>
                <c:pt idx="744">
                  <c:v>771.92248695652461</c:v>
                </c:pt>
                <c:pt idx="745">
                  <c:v>772.32366485507544</c:v>
                </c:pt>
                <c:pt idx="746">
                  <c:v>772.72484275362626</c:v>
                </c:pt>
                <c:pt idx="747">
                  <c:v>773.12602065217709</c:v>
                </c:pt>
                <c:pt idx="748">
                  <c:v>773.52719855072792</c:v>
                </c:pt>
                <c:pt idx="749">
                  <c:v>773.92837644927874</c:v>
                </c:pt>
                <c:pt idx="750">
                  <c:v>774.3295543478298</c:v>
                </c:pt>
                <c:pt idx="751">
                  <c:v>774.04483224638045</c:v>
                </c:pt>
                <c:pt idx="752">
                  <c:v>773.7601101449311</c:v>
                </c:pt>
                <c:pt idx="753">
                  <c:v>773.47538804348176</c:v>
                </c:pt>
                <c:pt idx="754">
                  <c:v>773.19066594203241</c:v>
                </c:pt>
                <c:pt idx="755">
                  <c:v>772.90594384058306</c:v>
                </c:pt>
                <c:pt idx="756">
                  <c:v>772.62122173913372</c:v>
                </c:pt>
                <c:pt idx="757">
                  <c:v>772.33649963768437</c:v>
                </c:pt>
                <c:pt idx="758">
                  <c:v>772.05177753623502</c:v>
                </c:pt>
                <c:pt idx="759">
                  <c:v>771.76705543478568</c:v>
                </c:pt>
                <c:pt idx="760">
                  <c:v>771.48233333333633</c:v>
                </c:pt>
                <c:pt idx="761">
                  <c:v>771.19761123188698</c:v>
                </c:pt>
                <c:pt idx="762">
                  <c:v>770.91288913043763</c:v>
                </c:pt>
                <c:pt idx="763">
                  <c:v>770.62816702898829</c:v>
                </c:pt>
                <c:pt idx="764">
                  <c:v>770.34344492753894</c:v>
                </c:pt>
                <c:pt idx="765">
                  <c:v>770.05872282608959</c:v>
                </c:pt>
                <c:pt idx="766">
                  <c:v>769.77400072464025</c:v>
                </c:pt>
                <c:pt idx="767">
                  <c:v>769.4892786231909</c:v>
                </c:pt>
                <c:pt idx="768">
                  <c:v>769.20455652174155</c:v>
                </c:pt>
                <c:pt idx="769">
                  <c:v>768.9198344202922</c:v>
                </c:pt>
                <c:pt idx="770">
                  <c:v>768.63511231884286</c:v>
                </c:pt>
                <c:pt idx="771">
                  <c:v>768.35039021739351</c:v>
                </c:pt>
                <c:pt idx="772">
                  <c:v>768.06566811594416</c:v>
                </c:pt>
                <c:pt idx="773">
                  <c:v>767.78094601449482</c:v>
                </c:pt>
                <c:pt idx="774">
                  <c:v>767.49622391304547</c:v>
                </c:pt>
                <c:pt idx="775">
                  <c:v>767.21150181159612</c:v>
                </c:pt>
                <c:pt idx="776">
                  <c:v>766.92677971014677</c:v>
                </c:pt>
                <c:pt idx="777">
                  <c:v>766.64205760869743</c:v>
                </c:pt>
                <c:pt idx="778">
                  <c:v>766.35733550724808</c:v>
                </c:pt>
                <c:pt idx="779">
                  <c:v>766.07261340579873</c:v>
                </c:pt>
                <c:pt idx="780">
                  <c:v>765.78789130434825</c:v>
                </c:pt>
                <c:pt idx="781">
                  <c:v>766.49430326086997</c:v>
                </c:pt>
                <c:pt idx="782">
                  <c:v>767.20071521739169</c:v>
                </c:pt>
                <c:pt idx="783">
                  <c:v>767.90712717391341</c:v>
                </c:pt>
                <c:pt idx="784">
                  <c:v>768.61353913043513</c:v>
                </c:pt>
                <c:pt idx="785">
                  <c:v>769.31995108695685</c:v>
                </c:pt>
                <c:pt idx="786">
                  <c:v>770.02636304347857</c:v>
                </c:pt>
                <c:pt idx="787">
                  <c:v>770.73277500000029</c:v>
                </c:pt>
                <c:pt idx="788">
                  <c:v>771.43918695652201</c:v>
                </c:pt>
                <c:pt idx="789">
                  <c:v>772.14559891304373</c:v>
                </c:pt>
                <c:pt idx="790">
                  <c:v>772.85201086956545</c:v>
                </c:pt>
                <c:pt idx="791">
                  <c:v>773.55842282608717</c:v>
                </c:pt>
                <c:pt idx="792">
                  <c:v>774.26483478260889</c:v>
                </c:pt>
                <c:pt idx="793">
                  <c:v>774.97124673913061</c:v>
                </c:pt>
                <c:pt idx="794">
                  <c:v>775.67765869565233</c:v>
                </c:pt>
                <c:pt idx="795">
                  <c:v>776.38407065217405</c:v>
                </c:pt>
                <c:pt idx="796">
                  <c:v>777.09048260869577</c:v>
                </c:pt>
                <c:pt idx="797">
                  <c:v>777.79689456521749</c:v>
                </c:pt>
                <c:pt idx="798">
                  <c:v>778.5033065217392</c:v>
                </c:pt>
                <c:pt idx="799">
                  <c:v>779.20971847826092</c:v>
                </c:pt>
                <c:pt idx="800">
                  <c:v>779.91613043478264</c:v>
                </c:pt>
                <c:pt idx="801">
                  <c:v>780.62254239130436</c:v>
                </c:pt>
                <c:pt idx="802">
                  <c:v>781.32895434782608</c:v>
                </c:pt>
                <c:pt idx="803">
                  <c:v>782.0353663043478</c:v>
                </c:pt>
                <c:pt idx="804">
                  <c:v>782.74177826086952</c:v>
                </c:pt>
                <c:pt idx="805">
                  <c:v>783.44819021739124</c:v>
                </c:pt>
                <c:pt idx="806">
                  <c:v>784.15460217391296</c:v>
                </c:pt>
                <c:pt idx="807">
                  <c:v>784.86101413043468</c:v>
                </c:pt>
                <c:pt idx="808">
                  <c:v>785.5674260869564</c:v>
                </c:pt>
                <c:pt idx="809">
                  <c:v>786.27383804347812</c:v>
                </c:pt>
                <c:pt idx="810">
                  <c:v>786.9802499999987</c:v>
                </c:pt>
                <c:pt idx="811">
                  <c:v>785.74299456521612</c:v>
                </c:pt>
                <c:pt idx="812">
                  <c:v>784.50573913043354</c:v>
                </c:pt>
                <c:pt idx="813">
                  <c:v>783.26848369565096</c:v>
                </c:pt>
                <c:pt idx="814">
                  <c:v>782.03122826086837</c:v>
                </c:pt>
                <c:pt idx="815">
                  <c:v>780.79397282608579</c:v>
                </c:pt>
                <c:pt idx="816">
                  <c:v>779.55671739130321</c:v>
                </c:pt>
                <c:pt idx="817">
                  <c:v>778.31946195652063</c:v>
                </c:pt>
                <c:pt idx="818">
                  <c:v>777.08220652173804</c:v>
                </c:pt>
                <c:pt idx="819">
                  <c:v>775.84495108695546</c:v>
                </c:pt>
                <c:pt idx="820">
                  <c:v>774.60769565217288</c:v>
                </c:pt>
                <c:pt idx="821">
                  <c:v>773.3704402173903</c:v>
                </c:pt>
                <c:pt idx="822">
                  <c:v>772.13318478260771</c:v>
                </c:pt>
                <c:pt idx="823">
                  <c:v>770.89592934782513</c:v>
                </c:pt>
                <c:pt idx="824">
                  <c:v>769.65867391304255</c:v>
                </c:pt>
                <c:pt idx="825">
                  <c:v>768.42141847825997</c:v>
                </c:pt>
                <c:pt idx="826">
                  <c:v>767.18416304347738</c:v>
                </c:pt>
                <c:pt idx="827">
                  <c:v>765.9469076086948</c:v>
                </c:pt>
                <c:pt idx="828">
                  <c:v>764.70965217391222</c:v>
                </c:pt>
                <c:pt idx="829">
                  <c:v>763.47239673912964</c:v>
                </c:pt>
                <c:pt idx="830">
                  <c:v>762.23514130434705</c:v>
                </c:pt>
                <c:pt idx="831">
                  <c:v>760.99788586956447</c:v>
                </c:pt>
                <c:pt idx="832">
                  <c:v>759.76063043478189</c:v>
                </c:pt>
                <c:pt idx="833">
                  <c:v>758.52337499999931</c:v>
                </c:pt>
                <c:pt idx="834">
                  <c:v>757.28611956521672</c:v>
                </c:pt>
                <c:pt idx="835">
                  <c:v>756.04886413043414</c:v>
                </c:pt>
                <c:pt idx="836">
                  <c:v>754.81160869565156</c:v>
                </c:pt>
                <c:pt idx="837">
                  <c:v>753.57435326086897</c:v>
                </c:pt>
                <c:pt idx="838">
                  <c:v>752.33709782608639</c:v>
                </c:pt>
                <c:pt idx="839">
                  <c:v>751.09984239130381</c:v>
                </c:pt>
                <c:pt idx="840">
                  <c:v>749.86258695652077</c:v>
                </c:pt>
                <c:pt idx="841">
                  <c:v>747.71608550724534</c:v>
                </c:pt>
                <c:pt idx="842">
                  <c:v>745.56958405796991</c:v>
                </c:pt>
                <c:pt idx="843">
                  <c:v>743.42308260869447</c:v>
                </c:pt>
                <c:pt idx="844">
                  <c:v>741.27658115941904</c:v>
                </c:pt>
                <c:pt idx="845">
                  <c:v>739.1300797101436</c:v>
                </c:pt>
                <c:pt idx="846">
                  <c:v>736.98357826086817</c:v>
                </c:pt>
                <c:pt idx="847">
                  <c:v>734.83707681159274</c:v>
                </c:pt>
                <c:pt idx="848">
                  <c:v>732.6905753623173</c:v>
                </c:pt>
                <c:pt idx="849">
                  <c:v>730.54407391304187</c:v>
                </c:pt>
                <c:pt idx="850">
                  <c:v>728.39757246376644</c:v>
                </c:pt>
                <c:pt idx="851">
                  <c:v>726.251071014491</c:v>
                </c:pt>
                <c:pt idx="852">
                  <c:v>724.10456956521557</c:v>
                </c:pt>
                <c:pt idx="853">
                  <c:v>721.95806811594014</c:v>
                </c:pt>
                <c:pt idx="854">
                  <c:v>719.8115666666647</c:v>
                </c:pt>
                <c:pt idx="855">
                  <c:v>717.66506521738927</c:v>
                </c:pt>
                <c:pt idx="856">
                  <c:v>715.51856376811384</c:v>
                </c:pt>
                <c:pt idx="857">
                  <c:v>713.3720623188384</c:v>
                </c:pt>
                <c:pt idx="858">
                  <c:v>711.22556086956297</c:v>
                </c:pt>
                <c:pt idx="859">
                  <c:v>709.07905942028754</c:v>
                </c:pt>
                <c:pt idx="860">
                  <c:v>706.9325579710121</c:v>
                </c:pt>
                <c:pt idx="861">
                  <c:v>704.78605652173667</c:v>
                </c:pt>
                <c:pt idx="862">
                  <c:v>702.63955507246123</c:v>
                </c:pt>
                <c:pt idx="863">
                  <c:v>700.4930536231858</c:v>
                </c:pt>
                <c:pt idx="864">
                  <c:v>698.34655217391037</c:v>
                </c:pt>
                <c:pt idx="865">
                  <c:v>696.20005072463493</c:v>
                </c:pt>
                <c:pt idx="866">
                  <c:v>694.0535492753595</c:v>
                </c:pt>
                <c:pt idx="867">
                  <c:v>691.90704782608407</c:v>
                </c:pt>
                <c:pt idx="868">
                  <c:v>689.76054637680863</c:v>
                </c:pt>
                <c:pt idx="869">
                  <c:v>687.6140449275332</c:v>
                </c:pt>
                <c:pt idx="870">
                  <c:v>685.4675434782589</c:v>
                </c:pt>
                <c:pt idx="871">
                  <c:v>682.46586086956336</c:v>
                </c:pt>
                <c:pt idx="872">
                  <c:v>679.46417826086781</c:v>
                </c:pt>
                <c:pt idx="873">
                  <c:v>676.46249565217227</c:v>
                </c:pt>
                <c:pt idx="874">
                  <c:v>673.46081304347672</c:v>
                </c:pt>
                <c:pt idx="875">
                  <c:v>670.45913043478117</c:v>
                </c:pt>
                <c:pt idx="876">
                  <c:v>667.45744782608563</c:v>
                </c:pt>
                <c:pt idx="877">
                  <c:v>664.45576521739008</c:v>
                </c:pt>
                <c:pt idx="878">
                  <c:v>661.45408260869453</c:v>
                </c:pt>
                <c:pt idx="879">
                  <c:v>658.45239999999899</c:v>
                </c:pt>
                <c:pt idx="880">
                  <c:v>655.45071739130344</c:v>
                </c:pt>
                <c:pt idx="881">
                  <c:v>652.4490347826079</c:v>
                </c:pt>
                <c:pt idx="882">
                  <c:v>649.44735217391235</c:v>
                </c:pt>
                <c:pt idx="883">
                  <c:v>646.4456695652168</c:v>
                </c:pt>
                <c:pt idx="884">
                  <c:v>643.44398695652126</c:v>
                </c:pt>
                <c:pt idx="885">
                  <c:v>640.44230434782571</c:v>
                </c:pt>
                <c:pt idx="886">
                  <c:v>637.44062173913017</c:v>
                </c:pt>
                <c:pt idx="887">
                  <c:v>634.43893913043462</c:v>
                </c:pt>
                <c:pt idx="888">
                  <c:v>631.43725652173907</c:v>
                </c:pt>
                <c:pt idx="889">
                  <c:v>628.43557391304353</c:v>
                </c:pt>
                <c:pt idx="890">
                  <c:v>625.43389130434798</c:v>
                </c:pt>
                <c:pt idx="891">
                  <c:v>622.43220869565243</c:v>
                </c:pt>
                <c:pt idx="892">
                  <c:v>619.43052608695689</c:v>
                </c:pt>
                <c:pt idx="893">
                  <c:v>616.42884347826134</c:v>
                </c:pt>
                <c:pt idx="894">
                  <c:v>613.4271608695658</c:v>
                </c:pt>
                <c:pt idx="895">
                  <c:v>610.42547826087025</c:v>
                </c:pt>
                <c:pt idx="896">
                  <c:v>607.4237956521747</c:v>
                </c:pt>
                <c:pt idx="897">
                  <c:v>604.42211304347916</c:v>
                </c:pt>
                <c:pt idx="898">
                  <c:v>601.42043043478361</c:v>
                </c:pt>
                <c:pt idx="899">
                  <c:v>598.41874782608807</c:v>
                </c:pt>
                <c:pt idx="900">
                  <c:v>595.41706521739115</c:v>
                </c:pt>
                <c:pt idx="901">
                  <c:v>592.68528695652151</c:v>
                </c:pt>
                <c:pt idx="902">
                  <c:v>589.95350869565186</c:v>
                </c:pt>
                <c:pt idx="903">
                  <c:v>587.22173043478222</c:v>
                </c:pt>
                <c:pt idx="904">
                  <c:v>584.48995217391257</c:v>
                </c:pt>
                <c:pt idx="905">
                  <c:v>581.75817391304292</c:v>
                </c:pt>
                <c:pt idx="906">
                  <c:v>579.02639565217328</c:v>
                </c:pt>
                <c:pt idx="907">
                  <c:v>576.29461739130363</c:v>
                </c:pt>
                <c:pt idx="908">
                  <c:v>573.56283913043399</c:v>
                </c:pt>
                <c:pt idx="909">
                  <c:v>570.83106086956434</c:v>
                </c:pt>
                <c:pt idx="910">
                  <c:v>568.09928260869469</c:v>
                </c:pt>
                <c:pt idx="911">
                  <c:v>565.36750434782505</c:v>
                </c:pt>
                <c:pt idx="912">
                  <c:v>562.6357260869554</c:v>
                </c:pt>
                <c:pt idx="913">
                  <c:v>559.90394782608575</c:v>
                </c:pt>
                <c:pt idx="914">
                  <c:v>557.17216956521611</c:v>
                </c:pt>
                <c:pt idx="915">
                  <c:v>554.44039130434646</c:v>
                </c:pt>
                <c:pt idx="916">
                  <c:v>551.70861304347682</c:v>
                </c:pt>
                <c:pt idx="917">
                  <c:v>548.97683478260717</c:v>
                </c:pt>
                <c:pt idx="918">
                  <c:v>546.24505652173752</c:v>
                </c:pt>
                <c:pt idx="919">
                  <c:v>543.51327826086788</c:v>
                </c:pt>
                <c:pt idx="920">
                  <c:v>540.78149999999823</c:v>
                </c:pt>
                <c:pt idx="921">
                  <c:v>538.04972173912859</c:v>
                </c:pt>
                <c:pt idx="922">
                  <c:v>535.31794347825894</c:v>
                </c:pt>
                <c:pt idx="923">
                  <c:v>532.58616521738929</c:v>
                </c:pt>
                <c:pt idx="924">
                  <c:v>529.85438695651965</c:v>
                </c:pt>
                <c:pt idx="925">
                  <c:v>527.12260869565</c:v>
                </c:pt>
                <c:pt idx="926">
                  <c:v>524.39083043478036</c:v>
                </c:pt>
                <c:pt idx="927">
                  <c:v>521.65905217391071</c:v>
                </c:pt>
                <c:pt idx="928">
                  <c:v>518.92727391304106</c:v>
                </c:pt>
                <c:pt idx="929">
                  <c:v>516.19549565217142</c:v>
                </c:pt>
                <c:pt idx="930">
                  <c:v>513.463717391302</c:v>
                </c:pt>
                <c:pt idx="931">
                  <c:v>509.92863043478036</c:v>
                </c:pt>
                <c:pt idx="932">
                  <c:v>506.39354347825872</c:v>
                </c:pt>
                <c:pt idx="933">
                  <c:v>502.85845652173708</c:v>
                </c:pt>
                <c:pt idx="934">
                  <c:v>499.32336956521544</c:v>
                </c:pt>
                <c:pt idx="935">
                  <c:v>495.78828260869381</c:v>
                </c:pt>
                <c:pt idx="936">
                  <c:v>492.25319565217217</c:v>
                </c:pt>
                <c:pt idx="937">
                  <c:v>488.71810869565053</c:v>
                </c:pt>
                <c:pt idx="938">
                  <c:v>485.18302173912889</c:v>
                </c:pt>
                <c:pt idx="939">
                  <c:v>481.64793478260725</c:v>
                </c:pt>
                <c:pt idx="940">
                  <c:v>478.11284782608561</c:v>
                </c:pt>
                <c:pt idx="941">
                  <c:v>474.57776086956397</c:v>
                </c:pt>
                <c:pt idx="942">
                  <c:v>471.04267391304234</c:v>
                </c:pt>
                <c:pt idx="943">
                  <c:v>467.5075869565207</c:v>
                </c:pt>
                <c:pt idx="944">
                  <c:v>463.97249999999906</c:v>
                </c:pt>
                <c:pt idx="945">
                  <c:v>460.43741304347742</c:v>
                </c:pt>
                <c:pt idx="946">
                  <c:v>456.90232608695578</c:v>
                </c:pt>
                <c:pt idx="947">
                  <c:v>453.36723913043414</c:v>
                </c:pt>
                <c:pt idx="948">
                  <c:v>449.8321521739125</c:v>
                </c:pt>
                <c:pt idx="949">
                  <c:v>446.29706521739087</c:v>
                </c:pt>
                <c:pt idx="950">
                  <c:v>442.76197826086923</c:v>
                </c:pt>
                <c:pt idx="951">
                  <c:v>439.22689130434759</c:v>
                </c:pt>
                <c:pt idx="952">
                  <c:v>435.69180434782595</c:v>
                </c:pt>
                <c:pt idx="953">
                  <c:v>432.15671739130431</c:v>
                </c:pt>
                <c:pt idx="954">
                  <c:v>428.62163043478267</c:v>
                </c:pt>
                <c:pt idx="955">
                  <c:v>425.08654347826104</c:v>
                </c:pt>
                <c:pt idx="956">
                  <c:v>421.5514565217394</c:v>
                </c:pt>
                <c:pt idx="957">
                  <c:v>418.01636956521776</c:v>
                </c:pt>
                <c:pt idx="958">
                  <c:v>414.48128260869612</c:v>
                </c:pt>
                <c:pt idx="959">
                  <c:v>410.94619565217448</c:v>
                </c:pt>
                <c:pt idx="960">
                  <c:v>407.41110869565296</c:v>
                </c:pt>
                <c:pt idx="961">
                  <c:v>403.02334057971092</c:v>
                </c:pt>
                <c:pt idx="962">
                  <c:v>398.63557246376888</c:v>
                </c:pt>
                <c:pt idx="963">
                  <c:v>394.24780434782684</c:v>
                </c:pt>
                <c:pt idx="964">
                  <c:v>389.86003623188481</c:v>
                </c:pt>
                <c:pt idx="965">
                  <c:v>385.47226811594277</c:v>
                </c:pt>
                <c:pt idx="966">
                  <c:v>381.08450000000073</c:v>
                </c:pt>
                <c:pt idx="967">
                  <c:v>376.69673188405869</c:v>
                </c:pt>
                <c:pt idx="968">
                  <c:v>372.30896376811666</c:v>
                </c:pt>
                <c:pt idx="969">
                  <c:v>367.92119565217462</c:v>
                </c:pt>
                <c:pt idx="970">
                  <c:v>363.53342753623258</c:v>
                </c:pt>
                <c:pt idx="971">
                  <c:v>359.14565942029054</c:v>
                </c:pt>
                <c:pt idx="972">
                  <c:v>354.7578913043485</c:v>
                </c:pt>
                <c:pt idx="973">
                  <c:v>350.37012318840647</c:v>
                </c:pt>
                <c:pt idx="974">
                  <c:v>345.98235507246443</c:v>
                </c:pt>
                <c:pt idx="975">
                  <c:v>341.59458695652239</c:v>
                </c:pt>
                <c:pt idx="976">
                  <c:v>337.20681884058035</c:v>
                </c:pt>
                <c:pt idx="977">
                  <c:v>332.81905072463832</c:v>
                </c:pt>
                <c:pt idx="978">
                  <c:v>328.43128260869628</c:v>
                </c:pt>
                <c:pt idx="979">
                  <c:v>324.04351449275424</c:v>
                </c:pt>
                <c:pt idx="980">
                  <c:v>319.6557463768122</c:v>
                </c:pt>
                <c:pt idx="981">
                  <c:v>315.26797826087017</c:v>
                </c:pt>
                <c:pt idx="982">
                  <c:v>310.88021014492813</c:v>
                </c:pt>
                <c:pt idx="983">
                  <c:v>306.49244202898609</c:v>
                </c:pt>
                <c:pt idx="984">
                  <c:v>302.10467391304405</c:v>
                </c:pt>
                <c:pt idx="985">
                  <c:v>297.71690579710202</c:v>
                </c:pt>
                <c:pt idx="986">
                  <c:v>293.32913768115998</c:v>
                </c:pt>
                <c:pt idx="987">
                  <c:v>288.94136956521794</c:v>
                </c:pt>
                <c:pt idx="988">
                  <c:v>284.5536014492759</c:v>
                </c:pt>
                <c:pt idx="989">
                  <c:v>280.16583333333386</c:v>
                </c:pt>
                <c:pt idx="990">
                  <c:v>275.77806521739171</c:v>
                </c:pt>
                <c:pt idx="991">
                  <c:v>271.80868152173952</c:v>
                </c:pt>
                <c:pt idx="992">
                  <c:v>267.83929782608732</c:v>
                </c:pt>
                <c:pt idx="993">
                  <c:v>263.86991413043512</c:v>
                </c:pt>
                <c:pt idx="994">
                  <c:v>259.90053043478292</c:v>
                </c:pt>
                <c:pt idx="995">
                  <c:v>255.93114673913072</c:v>
                </c:pt>
                <c:pt idx="996">
                  <c:v>251.96176304347853</c:v>
                </c:pt>
                <c:pt idx="997">
                  <c:v>247.99237934782633</c:v>
                </c:pt>
                <c:pt idx="998">
                  <c:v>244.02299565217413</c:v>
                </c:pt>
                <c:pt idx="999">
                  <c:v>240.05361195652193</c:v>
                </c:pt>
                <c:pt idx="1000">
                  <c:v>236.08422826086974</c:v>
                </c:pt>
                <c:pt idx="1001">
                  <c:v>232.11484456521754</c:v>
                </c:pt>
                <c:pt idx="1002">
                  <c:v>228.14546086956534</c:v>
                </c:pt>
                <c:pt idx="1003">
                  <c:v>224.17607717391314</c:v>
                </c:pt>
                <c:pt idx="1004">
                  <c:v>220.20669347826095</c:v>
                </c:pt>
                <c:pt idx="1005">
                  <c:v>216.23730978260875</c:v>
                </c:pt>
                <c:pt idx="1006">
                  <c:v>212.26792608695655</c:v>
                </c:pt>
                <c:pt idx="1007">
                  <c:v>208.29854239130435</c:v>
                </c:pt>
                <c:pt idx="1008">
                  <c:v>204.32915869565215</c:v>
                </c:pt>
                <c:pt idx="1009">
                  <c:v>200.35977499999996</c:v>
                </c:pt>
                <c:pt idx="1010">
                  <c:v>196.39039130434776</c:v>
                </c:pt>
                <c:pt idx="1011">
                  <c:v>192.42100760869556</c:v>
                </c:pt>
                <c:pt idx="1012">
                  <c:v>188.45162391304336</c:v>
                </c:pt>
                <c:pt idx="1013">
                  <c:v>184.48224021739117</c:v>
                </c:pt>
                <c:pt idx="1014">
                  <c:v>180.51285652173897</c:v>
                </c:pt>
                <c:pt idx="1015">
                  <c:v>176.54347282608677</c:v>
                </c:pt>
                <c:pt idx="1016">
                  <c:v>172.57408913043457</c:v>
                </c:pt>
                <c:pt idx="1017">
                  <c:v>168.60470543478237</c:v>
                </c:pt>
                <c:pt idx="1018">
                  <c:v>164.63532173913018</c:v>
                </c:pt>
                <c:pt idx="1019">
                  <c:v>160.66593804347798</c:v>
                </c:pt>
                <c:pt idx="1020">
                  <c:v>156.69655434782578</c:v>
                </c:pt>
                <c:pt idx="1021">
                  <c:v>153.45240942028957</c:v>
                </c:pt>
                <c:pt idx="1022">
                  <c:v>150.20826449275336</c:v>
                </c:pt>
                <c:pt idx="1023">
                  <c:v>146.96411956521715</c:v>
                </c:pt>
                <c:pt idx="1024">
                  <c:v>143.71997463768093</c:v>
                </c:pt>
                <c:pt idx="1025">
                  <c:v>140.47582971014472</c:v>
                </c:pt>
                <c:pt idx="1026">
                  <c:v>137.23168478260851</c:v>
                </c:pt>
                <c:pt idx="1027">
                  <c:v>133.9875398550723</c:v>
                </c:pt>
                <c:pt idx="1028">
                  <c:v>130.74339492753609</c:v>
                </c:pt>
                <c:pt idx="1029">
                  <c:v>127.49924999999986</c:v>
                </c:pt>
                <c:pt idx="1030">
                  <c:v>124.25510507246364</c:v>
                </c:pt>
                <c:pt idx="1031">
                  <c:v>121.01096014492741</c:v>
                </c:pt>
                <c:pt idx="1032">
                  <c:v>117.76681521739118</c:v>
                </c:pt>
                <c:pt idx="1033">
                  <c:v>114.52267028985496</c:v>
                </c:pt>
                <c:pt idx="1034">
                  <c:v>111.27852536231873</c:v>
                </c:pt>
                <c:pt idx="1035">
                  <c:v>108.03438043478251</c:v>
                </c:pt>
                <c:pt idx="1036">
                  <c:v>104.79023550724628</c:v>
                </c:pt>
                <c:pt idx="1037">
                  <c:v>101.54609057971005</c:v>
                </c:pt>
                <c:pt idx="1038">
                  <c:v>98.301945652173828</c:v>
                </c:pt>
                <c:pt idx="1039">
                  <c:v>95.057800724637602</c:v>
                </c:pt>
                <c:pt idx="1040">
                  <c:v>91.813655797101376</c:v>
                </c:pt>
                <c:pt idx="1041">
                  <c:v>88.56951086956515</c:v>
                </c:pt>
                <c:pt idx="1042">
                  <c:v>85.325365942028924</c:v>
                </c:pt>
                <c:pt idx="1043">
                  <c:v>82.081221014492698</c:v>
                </c:pt>
                <c:pt idx="1044">
                  <c:v>78.837076086956472</c:v>
                </c:pt>
                <c:pt idx="1045">
                  <c:v>75.592931159420246</c:v>
                </c:pt>
                <c:pt idx="1046">
                  <c:v>72.34878623188402</c:v>
                </c:pt>
                <c:pt idx="1047">
                  <c:v>69.104641304347794</c:v>
                </c:pt>
                <c:pt idx="1048">
                  <c:v>65.860496376811568</c:v>
                </c:pt>
                <c:pt idx="1049">
                  <c:v>62.616351449275342</c:v>
                </c:pt>
                <c:pt idx="1050">
                  <c:v>59.372206521739088</c:v>
                </c:pt>
                <c:pt idx="1051">
                  <c:v>57.792094202898511</c:v>
                </c:pt>
                <c:pt idx="1052">
                  <c:v>56.211981884057934</c:v>
                </c:pt>
                <c:pt idx="1053">
                  <c:v>54.631869565217357</c:v>
                </c:pt>
                <c:pt idx="1054">
                  <c:v>53.051757246376781</c:v>
                </c:pt>
                <c:pt idx="1055">
                  <c:v>51.471644927536204</c:v>
                </c:pt>
                <c:pt idx="1056">
                  <c:v>49.891532608695627</c:v>
                </c:pt>
                <c:pt idx="1057">
                  <c:v>48.31142028985505</c:v>
                </c:pt>
                <c:pt idx="1058">
                  <c:v>46.731307971014473</c:v>
                </c:pt>
                <c:pt idx="1059">
                  <c:v>45.151195652173897</c:v>
                </c:pt>
                <c:pt idx="1060">
                  <c:v>43.57108333333332</c:v>
                </c:pt>
                <c:pt idx="1061">
                  <c:v>41.990971014492743</c:v>
                </c:pt>
                <c:pt idx="1062">
                  <c:v>40.410858695652166</c:v>
                </c:pt>
                <c:pt idx="1063">
                  <c:v>38.830746376811589</c:v>
                </c:pt>
                <c:pt idx="1064">
                  <c:v>37.250634057971013</c:v>
                </c:pt>
                <c:pt idx="1065">
                  <c:v>35.670521739130436</c:v>
                </c:pt>
                <c:pt idx="1066">
                  <c:v>34.090409420289859</c:v>
                </c:pt>
                <c:pt idx="1067">
                  <c:v>32.510297101449282</c:v>
                </c:pt>
                <c:pt idx="1068">
                  <c:v>30.930184782608702</c:v>
                </c:pt>
                <c:pt idx="1069">
                  <c:v>29.350072463768122</c:v>
                </c:pt>
                <c:pt idx="1070">
                  <c:v>27.769960144927541</c:v>
                </c:pt>
                <c:pt idx="1071">
                  <c:v>26.189847826086961</c:v>
                </c:pt>
                <c:pt idx="1072">
                  <c:v>24.609735507246381</c:v>
                </c:pt>
                <c:pt idx="1073">
                  <c:v>23.0296231884058</c:v>
                </c:pt>
                <c:pt idx="1074">
                  <c:v>21.44951086956522</c:v>
                </c:pt>
                <c:pt idx="1075">
                  <c:v>19.86939855072464</c:v>
                </c:pt>
                <c:pt idx="1076">
                  <c:v>18.289286231884059</c:v>
                </c:pt>
                <c:pt idx="1077">
                  <c:v>16.709173913043479</c:v>
                </c:pt>
                <c:pt idx="1078">
                  <c:v>15.129061594202899</c:v>
                </c:pt>
                <c:pt idx="1079">
                  <c:v>13.548949275362318</c:v>
                </c:pt>
                <c:pt idx="1080">
                  <c:v>11.968836956521685</c:v>
                </c:pt>
                <c:pt idx="1081">
                  <c:v>11.597702898550672</c:v>
                </c:pt>
                <c:pt idx="1082">
                  <c:v>11.22656884057966</c:v>
                </c:pt>
                <c:pt idx="1083">
                  <c:v>10.855434782608647</c:v>
                </c:pt>
                <c:pt idx="1084">
                  <c:v>10.484300724637635</c:v>
                </c:pt>
                <c:pt idx="1085">
                  <c:v>10.113166666666622</c:v>
                </c:pt>
                <c:pt idx="1086">
                  <c:v>9.7420326086956095</c:v>
                </c:pt>
                <c:pt idx="1087">
                  <c:v>9.370898550724597</c:v>
                </c:pt>
                <c:pt idx="1088">
                  <c:v>8.9997644927535845</c:v>
                </c:pt>
                <c:pt idx="1089">
                  <c:v>8.628630434782572</c:v>
                </c:pt>
                <c:pt idx="1090">
                  <c:v>8.2574963768115595</c:v>
                </c:pt>
                <c:pt idx="1091">
                  <c:v>7.8863623188405469</c:v>
                </c:pt>
                <c:pt idx="1092">
                  <c:v>7.5152282608695344</c:v>
                </c:pt>
                <c:pt idx="1093">
                  <c:v>7.1440942028985219</c:v>
                </c:pt>
                <c:pt idx="1094">
                  <c:v>6.7729601449275094</c:v>
                </c:pt>
                <c:pt idx="1095">
                  <c:v>6.4018260869564969</c:v>
                </c:pt>
                <c:pt idx="1096">
                  <c:v>6.0306920289854844</c:v>
                </c:pt>
                <c:pt idx="1097">
                  <c:v>5.6595579710144719</c:v>
                </c:pt>
                <c:pt idx="1098">
                  <c:v>5.2884239130434594</c:v>
                </c:pt>
                <c:pt idx="1099">
                  <c:v>4.9172898550724469</c:v>
                </c:pt>
                <c:pt idx="1100">
                  <c:v>4.5461557971014344</c:v>
                </c:pt>
                <c:pt idx="1101">
                  <c:v>4.1750217391304218</c:v>
                </c:pt>
                <c:pt idx="1102">
                  <c:v>3.8038876811594093</c:v>
                </c:pt>
                <c:pt idx="1103">
                  <c:v>3.4327536231883968</c:v>
                </c:pt>
                <c:pt idx="1104">
                  <c:v>3.0616195652173843</c:v>
                </c:pt>
                <c:pt idx="1105">
                  <c:v>2.6904855072463718</c:v>
                </c:pt>
                <c:pt idx="1106">
                  <c:v>2.3193514492753593</c:v>
                </c:pt>
                <c:pt idx="1107">
                  <c:v>1.9482173913043466</c:v>
                </c:pt>
                <c:pt idx="1108">
                  <c:v>1.5770833333333338</c:v>
                </c:pt>
                <c:pt idx="1109">
                  <c:v>1.2059492753623211</c:v>
                </c:pt>
                <c:pt idx="1110">
                  <c:v>0.83481521739130127</c:v>
                </c:pt>
                <c:pt idx="1111">
                  <c:v>0.80908224637680859</c:v>
                </c:pt>
                <c:pt idx="1112">
                  <c:v>0.78334927536231591</c:v>
                </c:pt>
                <c:pt idx="1113">
                  <c:v>0.75761630434782323</c:v>
                </c:pt>
                <c:pt idx="1114">
                  <c:v>0.73188333333333055</c:v>
                </c:pt>
                <c:pt idx="1115">
                  <c:v>0.70615036231883788</c:v>
                </c:pt>
                <c:pt idx="1116">
                  <c:v>0.6804173913043452</c:v>
                </c:pt>
                <c:pt idx="1117">
                  <c:v>0.65468442028985252</c:v>
                </c:pt>
                <c:pt idx="1118">
                  <c:v>0.62895144927535984</c:v>
                </c:pt>
                <c:pt idx="1119">
                  <c:v>0.60321847826086716</c:v>
                </c:pt>
                <c:pt idx="1120">
                  <c:v>0.57748550724637449</c:v>
                </c:pt>
                <c:pt idx="1121">
                  <c:v>0.55175253623188181</c:v>
                </c:pt>
                <c:pt idx="1122">
                  <c:v>0.52601956521738913</c:v>
                </c:pt>
                <c:pt idx="1123">
                  <c:v>0.50028659420289645</c:v>
                </c:pt>
                <c:pt idx="1124">
                  <c:v>0.47455362318840383</c:v>
                </c:pt>
                <c:pt idx="1125">
                  <c:v>0.44882065217391121</c:v>
                </c:pt>
                <c:pt idx="1126">
                  <c:v>0.42308768115941858</c:v>
                </c:pt>
                <c:pt idx="1127">
                  <c:v>0.39735471014492596</c:v>
                </c:pt>
                <c:pt idx="1128">
                  <c:v>0.37162173913043334</c:v>
                </c:pt>
                <c:pt idx="1129">
                  <c:v>0.34588876811594071</c:v>
                </c:pt>
                <c:pt idx="1130">
                  <c:v>0.32015579710144809</c:v>
                </c:pt>
                <c:pt idx="1131">
                  <c:v>0.29442282608695547</c:v>
                </c:pt>
                <c:pt idx="1132">
                  <c:v>0.26868985507246285</c:v>
                </c:pt>
                <c:pt idx="1133">
                  <c:v>0.2429568840579702</c:v>
                </c:pt>
                <c:pt idx="1134">
                  <c:v>0.21722391304347755</c:v>
                </c:pt>
                <c:pt idx="1135">
                  <c:v>0.1914909420289849</c:v>
                </c:pt>
                <c:pt idx="1136">
                  <c:v>0.16575797101449224</c:v>
                </c:pt>
                <c:pt idx="1137">
                  <c:v>0.14002499999999959</c:v>
                </c:pt>
                <c:pt idx="1138">
                  <c:v>0.11429202898550694</c:v>
                </c:pt>
                <c:pt idx="1139">
                  <c:v>8.8559057971014293E-2</c:v>
                </c:pt>
                <c:pt idx="1140">
                  <c:v>6.2826086956521782E-2</c:v>
                </c:pt>
                <c:pt idx="1141">
                  <c:v>6.0731884057971058E-2</c:v>
                </c:pt>
                <c:pt idx="1142">
                  <c:v>5.8637681159420335E-2</c:v>
                </c:pt>
                <c:pt idx="1143">
                  <c:v>5.6543478260869612E-2</c:v>
                </c:pt>
                <c:pt idx="1144">
                  <c:v>5.4449275362318889E-2</c:v>
                </c:pt>
                <c:pt idx="1145">
                  <c:v>5.2355072463768165E-2</c:v>
                </c:pt>
                <c:pt idx="1146">
                  <c:v>5.0260869565217442E-2</c:v>
                </c:pt>
                <c:pt idx="1147">
                  <c:v>4.8166666666666719E-2</c:v>
                </c:pt>
                <c:pt idx="1148">
                  <c:v>4.6072463768115995E-2</c:v>
                </c:pt>
                <c:pt idx="1149">
                  <c:v>4.3978260869565272E-2</c:v>
                </c:pt>
                <c:pt idx="1150">
                  <c:v>4.1884057971014549E-2</c:v>
                </c:pt>
                <c:pt idx="1151">
                  <c:v>3.9789855072463826E-2</c:v>
                </c:pt>
                <c:pt idx="1152">
                  <c:v>3.7695652173913102E-2</c:v>
                </c:pt>
                <c:pt idx="1153">
                  <c:v>3.5601449275362379E-2</c:v>
                </c:pt>
                <c:pt idx="1154">
                  <c:v>3.3507246376811656E-2</c:v>
                </c:pt>
                <c:pt idx="1155">
                  <c:v>3.1413043478260932E-2</c:v>
                </c:pt>
                <c:pt idx="1156">
                  <c:v>2.9318840579710206E-2</c:v>
                </c:pt>
                <c:pt idx="1157">
                  <c:v>2.7224637681159479E-2</c:v>
                </c:pt>
                <c:pt idx="1158">
                  <c:v>2.5130434782608752E-2</c:v>
                </c:pt>
                <c:pt idx="1159">
                  <c:v>2.3036231884058025E-2</c:v>
                </c:pt>
                <c:pt idx="1160">
                  <c:v>2.0942028985507299E-2</c:v>
                </c:pt>
                <c:pt idx="1161">
                  <c:v>1.8847826086956572E-2</c:v>
                </c:pt>
                <c:pt idx="1162">
                  <c:v>1.6753623188405845E-2</c:v>
                </c:pt>
                <c:pt idx="1163">
                  <c:v>1.4659420289855118E-2</c:v>
                </c:pt>
                <c:pt idx="1164">
                  <c:v>1.2565217391304392E-2</c:v>
                </c:pt>
                <c:pt idx="1165">
                  <c:v>1.0471014492753665E-2</c:v>
                </c:pt>
                <c:pt idx="1166">
                  <c:v>8.3768115942029382E-3</c:v>
                </c:pt>
                <c:pt idx="1167">
                  <c:v>6.2826086956522123E-3</c:v>
                </c:pt>
                <c:pt idx="1168">
                  <c:v>4.1884057971014865E-3</c:v>
                </c:pt>
                <c:pt idx="1169">
                  <c:v>2.0942028985507606E-3</c:v>
                </c:pt>
                <c:pt idx="1170">
                  <c:v>0</c:v>
                </c:pt>
                <c:pt idx="1171">
                  <c:v>0</c:v>
                </c:pt>
                <c:pt idx="1172">
                  <c:v>0</c:v>
                </c:pt>
                <c:pt idx="1173">
                  <c:v>0</c:v>
                </c:pt>
                <c:pt idx="1174">
                  <c:v>0</c:v>
                </c:pt>
                <c:pt idx="1175">
                  <c:v>0</c:v>
                </c:pt>
                <c:pt idx="1176">
                  <c:v>0</c:v>
                </c:pt>
                <c:pt idx="1177">
                  <c:v>0</c:v>
                </c:pt>
                <c:pt idx="1178">
                  <c:v>0</c:v>
                </c:pt>
                <c:pt idx="1179">
                  <c:v>0</c:v>
                </c:pt>
                <c:pt idx="1180">
                  <c:v>0</c:v>
                </c:pt>
                <c:pt idx="1181">
                  <c:v>0</c:v>
                </c:pt>
                <c:pt idx="1182">
                  <c:v>0</c:v>
                </c:pt>
                <c:pt idx="1183">
                  <c:v>0</c:v>
                </c:pt>
                <c:pt idx="1184">
                  <c:v>0</c:v>
                </c:pt>
                <c:pt idx="1185">
                  <c:v>0</c:v>
                </c:pt>
                <c:pt idx="1186">
                  <c:v>0</c:v>
                </c:pt>
                <c:pt idx="1187">
                  <c:v>0</c:v>
                </c:pt>
                <c:pt idx="1188">
                  <c:v>0</c:v>
                </c:pt>
                <c:pt idx="1189">
                  <c:v>0</c:v>
                </c:pt>
                <c:pt idx="1190">
                  <c:v>0</c:v>
                </c:pt>
                <c:pt idx="1191">
                  <c:v>0</c:v>
                </c:pt>
                <c:pt idx="1192">
                  <c:v>0</c:v>
                </c:pt>
                <c:pt idx="1193">
                  <c:v>0</c:v>
                </c:pt>
                <c:pt idx="1194">
                  <c:v>0</c:v>
                </c:pt>
                <c:pt idx="1195">
                  <c:v>0</c:v>
                </c:pt>
                <c:pt idx="1196">
                  <c:v>0</c:v>
                </c:pt>
                <c:pt idx="1197">
                  <c:v>0</c:v>
                </c:pt>
                <c:pt idx="1198">
                  <c:v>0</c:v>
                </c:pt>
                <c:pt idx="1199">
                  <c:v>0</c:v>
                </c:pt>
                <c:pt idx="1200">
                  <c:v>0</c:v>
                </c:pt>
                <c:pt idx="1201">
                  <c:v>0</c:v>
                </c:pt>
                <c:pt idx="1202">
                  <c:v>0</c:v>
                </c:pt>
                <c:pt idx="1203">
                  <c:v>0</c:v>
                </c:pt>
                <c:pt idx="1204">
                  <c:v>0</c:v>
                </c:pt>
                <c:pt idx="1205">
                  <c:v>0</c:v>
                </c:pt>
                <c:pt idx="1206">
                  <c:v>0</c:v>
                </c:pt>
                <c:pt idx="1207">
                  <c:v>0</c:v>
                </c:pt>
                <c:pt idx="1208">
                  <c:v>0</c:v>
                </c:pt>
                <c:pt idx="1209">
                  <c:v>0</c:v>
                </c:pt>
                <c:pt idx="1210">
                  <c:v>0</c:v>
                </c:pt>
                <c:pt idx="1211">
                  <c:v>0</c:v>
                </c:pt>
                <c:pt idx="1212">
                  <c:v>0</c:v>
                </c:pt>
                <c:pt idx="1213">
                  <c:v>0</c:v>
                </c:pt>
                <c:pt idx="1214">
                  <c:v>0</c:v>
                </c:pt>
                <c:pt idx="1215">
                  <c:v>0</c:v>
                </c:pt>
                <c:pt idx="1216">
                  <c:v>0</c:v>
                </c:pt>
                <c:pt idx="1217">
                  <c:v>0</c:v>
                </c:pt>
                <c:pt idx="1218">
                  <c:v>0</c:v>
                </c:pt>
                <c:pt idx="1219">
                  <c:v>0</c:v>
                </c:pt>
                <c:pt idx="1220">
                  <c:v>0</c:v>
                </c:pt>
                <c:pt idx="1221">
                  <c:v>0</c:v>
                </c:pt>
                <c:pt idx="1222">
                  <c:v>0</c:v>
                </c:pt>
                <c:pt idx="1223">
                  <c:v>0</c:v>
                </c:pt>
                <c:pt idx="1224">
                  <c:v>0</c:v>
                </c:pt>
                <c:pt idx="1225">
                  <c:v>0</c:v>
                </c:pt>
                <c:pt idx="1226">
                  <c:v>0</c:v>
                </c:pt>
                <c:pt idx="1227">
                  <c:v>0</c:v>
                </c:pt>
                <c:pt idx="1228">
                  <c:v>0</c:v>
                </c:pt>
                <c:pt idx="1229">
                  <c:v>0</c:v>
                </c:pt>
                <c:pt idx="1230">
                  <c:v>0</c:v>
                </c:pt>
                <c:pt idx="1231">
                  <c:v>0</c:v>
                </c:pt>
                <c:pt idx="1232">
                  <c:v>0</c:v>
                </c:pt>
                <c:pt idx="1233">
                  <c:v>0</c:v>
                </c:pt>
                <c:pt idx="1234">
                  <c:v>0</c:v>
                </c:pt>
                <c:pt idx="1235">
                  <c:v>0</c:v>
                </c:pt>
                <c:pt idx="1236">
                  <c:v>0</c:v>
                </c:pt>
                <c:pt idx="1237">
                  <c:v>0</c:v>
                </c:pt>
                <c:pt idx="1238">
                  <c:v>0</c:v>
                </c:pt>
                <c:pt idx="1239">
                  <c:v>0</c:v>
                </c:pt>
                <c:pt idx="1240">
                  <c:v>0</c:v>
                </c:pt>
                <c:pt idx="1241">
                  <c:v>0</c:v>
                </c:pt>
                <c:pt idx="1242">
                  <c:v>0</c:v>
                </c:pt>
                <c:pt idx="1243">
                  <c:v>0</c:v>
                </c:pt>
                <c:pt idx="1244">
                  <c:v>0</c:v>
                </c:pt>
                <c:pt idx="1245">
                  <c:v>0</c:v>
                </c:pt>
                <c:pt idx="1246">
                  <c:v>0</c:v>
                </c:pt>
                <c:pt idx="1247">
                  <c:v>0</c:v>
                </c:pt>
                <c:pt idx="1248">
                  <c:v>0</c:v>
                </c:pt>
                <c:pt idx="1249">
                  <c:v>0</c:v>
                </c:pt>
                <c:pt idx="1250">
                  <c:v>0</c:v>
                </c:pt>
                <c:pt idx="1251">
                  <c:v>0</c:v>
                </c:pt>
                <c:pt idx="1252">
                  <c:v>0</c:v>
                </c:pt>
                <c:pt idx="1253">
                  <c:v>0</c:v>
                </c:pt>
                <c:pt idx="1254">
                  <c:v>0</c:v>
                </c:pt>
                <c:pt idx="1255">
                  <c:v>0</c:v>
                </c:pt>
                <c:pt idx="1256">
                  <c:v>0</c:v>
                </c:pt>
                <c:pt idx="1257">
                  <c:v>0</c:v>
                </c:pt>
                <c:pt idx="1258">
                  <c:v>0</c:v>
                </c:pt>
                <c:pt idx="1259">
                  <c:v>0</c:v>
                </c:pt>
                <c:pt idx="1260">
                  <c:v>0</c:v>
                </c:pt>
                <c:pt idx="1261">
                  <c:v>0</c:v>
                </c:pt>
                <c:pt idx="1262">
                  <c:v>0</c:v>
                </c:pt>
                <c:pt idx="1263">
                  <c:v>0</c:v>
                </c:pt>
                <c:pt idx="1264">
                  <c:v>0</c:v>
                </c:pt>
                <c:pt idx="1265">
                  <c:v>0</c:v>
                </c:pt>
                <c:pt idx="1266">
                  <c:v>0</c:v>
                </c:pt>
                <c:pt idx="1267">
                  <c:v>0</c:v>
                </c:pt>
                <c:pt idx="1268">
                  <c:v>0</c:v>
                </c:pt>
                <c:pt idx="1269">
                  <c:v>0</c:v>
                </c:pt>
                <c:pt idx="1270">
                  <c:v>0</c:v>
                </c:pt>
                <c:pt idx="1271">
                  <c:v>0</c:v>
                </c:pt>
                <c:pt idx="1272">
                  <c:v>0</c:v>
                </c:pt>
                <c:pt idx="1273">
                  <c:v>0</c:v>
                </c:pt>
                <c:pt idx="1274">
                  <c:v>0</c:v>
                </c:pt>
                <c:pt idx="1275">
                  <c:v>0</c:v>
                </c:pt>
                <c:pt idx="1276">
                  <c:v>0</c:v>
                </c:pt>
                <c:pt idx="1277">
                  <c:v>0</c:v>
                </c:pt>
                <c:pt idx="1278">
                  <c:v>0</c:v>
                </c:pt>
                <c:pt idx="1279">
                  <c:v>0</c:v>
                </c:pt>
                <c:pt idx="1280">
                  <c:v>0</c:v>
                </c:pt>
                <c:pt idx="1281">
                  <c:v>0</c:v>
                </c:pt>
                <c:pt idx="1282">
                  <c:v>0</c:v>
                </c:pt>
                <c:pt idx="1283">
                  <c:v>0</c:v>
                </c:pt>
                <c:pt idx="1284">
                  <c:v>0</c:v>
                </c:pt>
                <c:pt idx="1285">
                  <c:v>0</c:v>
                </c:pt>
                <c:pt idx="1286">
                  <c:v>0</c:v>
                </c:pt>
                <c:pt idx="1287">
                  <c:v>0</c:v>
                </c:pt>
                <c:pt idx="1288">
                  <c:v>0</c:v>
                </c:pt>
                <c:pt idx="1289">
                  <c:v>0</c:v>
                </c:pt>
                <c:pt idx="1290">
                  <c:v>0</c:v>
                </c:pt>
                <c:pt idx="1291">
                  <c:v>0</c:v>
                </c:pt>
                <c:pt idx="1292">
                  <c:v>0</c:v>
                </c:pt>
                <c:pt idx="1293">
                  <c:v>0</c:v>
                </c:pt>
                <c:pt idx="1294">
                  <c:v>0</c:v>
                </c:pt>
                <c:pt idx="1295">
                  <c:v>0</c:v>
                </c:pt>
                <c:pt idx="1296">
                  <c:v>0</c:v>
                </c:pt>
                <c:pt idx="1297">
                  <c:v>0</c:v>
                </c:pt>
                <c:pt idx="1298">
                  <c:v>0</c:v>
                </c:pt>
                <c:pt idx="1299">
                  <c:v>0</c:v>
                </c:pt>
                <c:pt idx="1300">
                  <c:v>0</c:v>
                </c:pt>
                <c:pt idx="1301">
                  <c:v>0</c:v>
                </c:pt>
                <c:pt idx="1302">
                  <c:v>0</c:v>
                </c:pt>
                <c:pt idx="1303">
                  <c:v>0</c:v>
                </c:pt>
                <c:pt idx="1304">
                  <c:v>0</c:v>
                </c:pt>
                <c:pt idx="1305">
                  <c:v>0</c:v>
                </c:pt>
                <c:pt idx="1306">
                  <c:v>0</c:v>
                </c:pt>
                <c:pt idx="1307">
                  <c:v>0</c:v>
                </c:pt>
                <c:pt idx="1308">
                  <c:v>0</c:v>
                </c:pt>
                <c:pt idx="1309">
                  <c:v>0</c:v>
                </c:pt>
                <c:pt idx="1310">
                  <c:v>0</c:v>
                </c:pt>
                <c:pt idx="1311">
                  <c:v>0</c:v>
                </c:pt>
                <c:pt idx="1312">
                  <c:v>0</c:v>
                </c:pt>
                <c:pt idx="1313">
                  <c:v>0</c:v>
                </c:pt>
                <c:pt idx="1314">
                  <c:v>0</c:v>
                </c:pt>
                <c:pt idx="1315">
                  <c:v>0</c:v>
                </c:pt>
                <c:pt idx="1316">
                  <c:v>0</c:v>
                </c:pt>
                <c:pt idx="1317">
                  <c:v>0</c:v>
                </c:pt>
                <c:pt idx="1318">
                  <c:v>0</c:v>
                </c:pt>
                <c:pt idx="1319">
                  <c:v>0</c:v>
                </c:pt>
                <c:pt idx="1320">
                  <c:v>0</c:v>
                </c:pt>
                <c:pt idx="1321">
                  <c:v>0</c:v>
                </c:pt>
                <c:pt idx="1322">
                  <c:v>0</c:v>
                </c:pt>
                <c:pt idx="1323">
                  <c:v>0</c:v>
                </c:pt>
                <c:pt idx="1324">
                  <c:v>0</c:v>
                </c:pt>
                <c:pt idx="1325">
                  <c:v>0</c:v>
                </c:pt>
                <c:pt idx="1326">
                  <c:v>0</c:v>
                </c:pt>
                <c:pt idx="1327">
                  <c:v>0</c:v>
                </c:pt>
                <c:pt idx="1328">
                  <c:v>0</c:v>
                </c:pt>
                <c:pt idx="1329">
                  <c:v>0</c:v>
                </c:pt>
                <c:pt idx="1330">
                  <c:v>0</c:v>
                </c:pt>
                <c:pt idx="1331">
                  <c:v>0</c:v>
                </c:pt>
                <c:pt idx="1332">
                  <c:v>0</c:v>
                </c:pt>
                <c:pt idx="1333">
                  <c:v>0</c:v>
                </c:pt>
                <c:pt idx="1334">
                  <c:v>0</c:v>
                </c:pt>
                <c:pt idx="1335">
                  <c:v>0</c:v>
                </c:pt>
                <c:pt idx="1336">
                  <c:v>0</c:v>
                </c:pt>
                <c:pt idx="1337">
                  <c:v>0</c:v>
                </c:pt>
                <c:pt idx="1338">
                  <c:v>0</c:v>
                </c:pt>
                <c:pt idx="1339">
                  <c:v>0</c:v>
                </c:pt>
                <c:pt idx="1340">
                  <c:v>0</c:v>
                </c:pt>
                <c:pt idx="1341">
                  <c:v>0</c:v>
                </c:pt>
                <c:pt idx="1342">
                  <c:v>0</c:v>
                </c:pt>
                <c:pt idx="1343">
                  <c:v>0</c:v>
                </c:pt>
                <c:pt idx="1344">
                  <c:v>0</c:v>
                </c:pt>
                <c:pt idx="1345">
                  <c:v>0</c:v>
                </c:pt>
                <c:pt idx="1346">
                  <c:v>0</c:v>
                </c:pt>
                <c:pt idx="1347">
                  <c:v>0</c:v>
                </c:pt>
                <c:pt idx="1348">
                  <c:v>0</c:v>
                </c:pt>
                <c:pt idx="1349">
                  <c:v>0</c:v>
                </c:pt>
                <c:pt idx="1350">
                  <c:v>0</c:v>
                </c:pt>
                <c:pt idx="1351">
                  <c:v>0</c:v>
                </c:pt>
                <c:pt idx="1352">
                  <c:v>0</c:v>
                </c:pt>
                <c:pt idx="1353">
                  <c:v>0</c:v>
                </c:pt>
                <c:pt idx="1354">
                  <c:v>0</c:v>
                </c:pt>
                <c:pt idx="1355">
                  <c:v>0</c:v>
                </c:pt>
                <c:pt idx="1356">
                  <c:v>0</c:v>
                </c:pt>
                <c:pt idx="1357">
                  <c:v>0</c:v>
                </c:pt>
                <c:pt idx="1358">
                  <c:v>0</c:v>
                </c:pt>
                <c:pt idx="1359">
                  <c:v>0</c:v>
                </c:pt>
                <c:pt idx="1360">
                  <c:v>0</c:v>
                </c:pt>
                <c:pt idx="1361">
                  <c:v>0</c:v>
                </c:pt>
                <c:pt idx="1362">
                  <c:v>0</c:v>
                </c:pt>
                <c:pt idx="1363">
                  <c:v>0</c:v>
                </c:pt>
                <c:pt idx="1364">
                  <c:v>0</c:v>
                </c:pt>
                <c:pt idx="1365">
                  <c:v>0</c:v>
                </c:pt>
                <c:pt idx="1366">
                  <c:v>0</c:v>
                </c:pt>
                <c:pt idx="1367">
                  <c:v>0</c:v>
                </c:pt>
                <c:pt idx="1368">
                  <c:v>0</c:v>
                </c:pt>
                <c:pt idx="1369">
                  <c:v>0</c:v>
                </c:pt>
                <c:pt idx="1370">
                  <c:v>0</c:v>
                </c:pt>
                <c:pt idx="1371">
                  <c:v>0</c:v>
                </c:pt>
                <c:pt idx="1372">
                  <c:v>0</c:v>
                </c:pt>
                <c:pt idx="1373">
                  <c:v>0</c:v>
                </c:pt>
                <c:pt idx="1374">
                  <c:v>0</c:v>
                </c:pt>
                <c:pt idx="1375">
                  <c:v>0</c:v>
                </c:pt>
                <c:pt idx="1376">
                  <c:v>0</c:v>
                </c:pt>
                <c:pt idx="1377">
                  <c:v>0</c:v>
                </c:pt>
                <c:pt idx="1378">
                  <c:v>0</c:v>
                </c:pt>
                <c:pt idx="1379">
                  <c:v>0</c:v>
                </c:pt>
                <c:pt idx="1380">
                  <c:v>0</c:v>
                </c:pt>
                <c:pt idx="1381">
                  <c:v>0</c:v>
                </c:pt>
                <c:pt idx="1382">
                  <c:v>0</c:v>
                </c:pt>
                <c:pt idx="1383">
                  <c:v>0</c:v>
                </c:pt>
                <c:pt idx="1384">
                  <c:v>0</c:v>
                </c:pt>
                <c:pt idx="1385">
                  <c:v>0</c:v>
                </c:pt>
                <c:pt idx="1386">
                  <c:v>0</c:v>
                </c:pt>
                <c:pt idx="1387">
                  <c:v>0</c:v>
                </c:pt>
                <c:pt idx="1388">
                  <c:v>0</c:v>
                </c:pt>
                <c:pt idx="1389">
                  <c:v>0</c:v>
                </c:pt>
                <c:pt idx="1390">
                  <c:v>0</c:v>
                </c:pt>
                <c:pt idx="1391">
                  <c:v>0</c:v>
                </c:pt>
                <c:pt idx="1392">
                  <c:v>0</c:v>
                </c:pt>
                <c:pt idx="1393">
                  <c:v>0</c:v>
                </c:pt>
                <c:pt idx="1394">
                  <c:v>0</c:v>
                </c:pt>
                <c:pt idx="1395">
                  <c:v>0</c:v>
                </c:pt>
                <c:pt idx="1396">
                  <c:v>0</c:v>
                </c:pt>
                <c:pt idx="1397">
                  <c:v>0</c:v>
                </c:pt>
                <c:pt idx="1398">
                  <c:v>0</c:v>
                </c:pt>
                <c:pt idx="1399">
                  <c:v>0</c:v>
                </c:pt>
                <c:pt idx="1400">
                  <c:v>0</c:v>
                </c:pt>
                <c:pt idx="1401">
                  <c:v>0</c:v>
                </c:pt>
                <c:pt idx="1402">
                  <c:v>0</c:v>
                </c:pt>
                <c:pt idx="1403">
                  <c:v>0</c:v>
                </c:pt>
                <c:pt idx="1404">
                  <c:v>0</c:v>
                </c:pt>
                <c:pt idx="1405">
                  <c:v>0</c:v>
                </c:pt>
                <c:pt idx="1406">
                  <c:v>0</c:v>
                </c:pt>
                <c:pt idx="1407">
                  <c:v>0</c:v>
                </c:pt>
                <c:pt idx="1408">
                  <c:v>0</c:v>
                </c:pt>
                <c:pt idx="1409">
                  <c:v>0</c:v>
                </c:pt>
                <c:pt idx="1410">
                  <c:v>0</c:v>
                </c:pt>
                <c:pt idx="1411">
                  <c:v>0</c:v>
                </c:pt>
                <c:pt idx="1412">
                  <c:v>0</c:v>
                </c:pt>
                <c:pt idx="1413">
                  <c:v>0</c:v>
                </c:pt>
                <c:pt idx="1414">
                  <c:v>0</c:v>
                </c:pt>
                <c:pt idx="1415">
                  <c:v>0</c:v>
                </c:pt>
                <c:pt idx="1416">
                  <c:v>0</c:v>
                </c:pt>
                <c:pt idx="1417">
                  <c:v>0</c:v>
                </c:pt>
                <c:pt idx="1418">
                  <c:v>0</c:v>
                </c:pt>
                <c:pt idx="1419">
                  <c:v>0</c:v>
                </c:pt>
                <c:pt idx="1420">
                  <c:v>0</c:v>
                </c:pt>
                <c:pt idx="1421">
                  <c:v>0</c:v>
                </c:pt>
                <c:pt idx="1422">
                  <c:v>0</c:v>
                </c:pt>
                <c:pt idx="1423">
                  <c:v>0</c:v>
                </c:pt>
                <c:pt idx="1424">
                  <c:v>0</c:v>
                </c:pt>
                <c:pt idx="1425">
                  <c:v>0</c:v>
                </c:pt>
                <c:pt idx="1426">
                  <c:v>0</c:v>
                </c:pt>
                <c:pt idx="1427">
                  <c:v>0</c:v>
                </c:pt>
                <c:pt idx="1428">
                  <c:v>0</c:v>
                </c:pt>
                <c:pt idx="1429">
                  <c:v>0</c:v>
                </c:pt>
                <c:pt idx="1430">
                  <c:v>0</c:v>
                </c:pt>
                <c:pt idx="1431">
                  <c:v>0</c:v>
                </c:pt>
                <c:pt idx="1432">
                  <c:v>0</c:v>
                </c:pt>
                <c:pt idx="1433">
                  <c:v>0</c:v>
                </c:pt>
                <c:pt idx="1434">
                  <c:v>0</c:v>
                </c:pt>
                <c:pt idx="1435">
                  <c:v>0</c:v>
                </c:pt>
                <c:pt idx="1436">
                  <c:v>0</c:v>
                </c:pt>
                <c:pt idx="1437">
                  <c:v>0</c:v>
                </c:pt>
                <c:pt idx="1438">
                  <c:v>0</c:v>
                </c:pt>
                <c:pt idx="1439">
                  <c:v>0</c:v>
                </c:pt>
                <c:pt idx="1440">
                  <c:v>0</c:v>
                </c:pt>
              </c:numCache>
              <c:extLst xmlns:c15="http://schemas.microsoft.com/office/drawing/2012/chart"/>
            </c:numRef>
          </c:val>
          <c:extLst xmlns:c15="http://schemas.microsoft.com/office/drawing/2012/chart">
            <c:ext xmlns:c16="http://schemas.microsoft.com/office/drawing/2014/chart" uri="{C3380CC4-5D6E-409C-BE32-E72D297353CC}">
              <c16:uniqueId val="{00000006-F8B1-4279-8103-C0B570FBE4DD}"/>
            </c:ext>
          </c:extLst>
        </c:ser>
        <c:dLbls>
          <c:showLegendKey val="0"/>
          <c:showVal val="0"/>
          <c:showCatName val="0"/>
          <c:showSerName val="0"/>
          <c:showPercent val="0"/>
          <c:showBubbleSize val="0"/>
        </c:dLbls>
        <c:gapWidth val="150"/>
        <c:overlap val="100"/>
        <c:axId val="257589928"/>
        <c:axId val="257591896"/>
        <c:extLst/>
      </c:barChart>
      <c:catAx>
        <c:axId val="257589928"/>
        <c:scaling>
          <c:orientation val="minMax"/>
        </c:scaling>
        <c:delete val="0"/>
        <c:axPos val="b"/>
        <c:numFmt formatCode="h:mm" sourceLinked="0"/>
        <c:majorTickMark val="out"/>
        <c:minorTickMark val="none"/>
        <c:tickLblPos val="low"/>
        <c:spPr>
          <a:noFill/>
          <a:ln w="9525" cap="flat" cmpd="sng" algn="ctr">
            <a:solidFill>
              <a:schemeClr val="tx2"/>
            </a:solidFill>
            <a:round/>
          </a:ln>
          <a:effectLst/>
        </c:spPr>
        <c:txPr>
          <a:bodyPr rot="-60000000" spcFirstLastPara="1" vertOverflow="ellipsis" vert="horz" wrap="square" anchor="ctr" anchorCtr="1"/>
          <a:lstStyle/>
          <a:p>
            <a:pPr algn="ctr" rtl="0">
              <a:defRPr sz="1200" b="0" i="0" u="none" strike="noStrike" kern="1200" baseline="0">
                <a:solidFill>
                  <a:schemeClr val="tx1"/>
                </a:solidFill>
                <a:latin typeface="+mn-lt"/>
                <a:ea typeface="+mn-ea"/>
                <a:cs typeface="+mn-cs"/>
              </a:defRPr>
            </a:pPr>
            <a:endParaRPr lang="en-US"/>
          </a:p>
        </c:txPr>
        <c:crossAx val="257591896"/>
        <c:crosses val="autoZero"/>
        <c:auto val="1"/>
        <c:lblAlgn val="ctr"/>
        <c:lblOffset val="100"/>
        <c:tickLblSkip val="120"/>
        <c:tickMarkSkip val="120"/>
        <c:noMultiLvlLbl val="0"/>
      </c:catAx>
      <c:valAx>
        <c:axId val="257591896"/>
        <c:scaling>
          <c:orientation val="minMax"/>
          <c:max val="2000"/>
        </c:scaling>
        <c:delete val="0"/>
        <c:axPos val="l"/>
        <c:majorGridlines>
          <c:spPr>
            <a:ln w="9525" cap="flat" cmpd="sng" algn="ctr">
              <a:solidFill>
                <a:schemeClr val="bg1">
                  <a:lumMod val="9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AU" sz="1400"/>
                  <a:t>Average change (MW)</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0" sourceLinked="0"/>
        <c:majorTickMark val="out"/>
        <c:minorTickMark val="none"/>
        <c:tickLblPos val="nextTo"/>
        <c:spPr>
          <a:noFill/>
          <a:ln>
            <a:solidFill>
              <a:schemeClr val="tx2"/>
            </a:solidFill>
          </a:ln>
          <a:effectLst/>
        </c:spPr>
        <c:txPr>
          <a:bodyPr rot="-60000000" spcFirstLastPara="1" vertOverflow="ellipsis" vert="horz" wrap="square" anchor="ctr" anchorCtr="1"/>
          <a:lstStyle/>
          <a:p>
            <a:pPr algn="ctr" rtl="0">
              <a:defRPr sz="1300" b="0" i="0" u="none" strike="noStrike" kern="1200" baseline="0">
                <a:solidFill>
                  <a:schemeClr val="tx1"/>
                </a:solidFill>
                <a:latin typeface="+mn-lt"/>
                <a:ea typeface="+mn-ea"/>
                <a:cs typeface="+mn-cs"/>
              </a:defRPr>
            </a:pPr>
            <a:endParaRPr lang="en-US"/>
          </a:p>
        </c:txPr>
        <c:crossAx val="2575899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lgn="ctr" rtl="0">
            <a:defRPr sz="13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900">
          <a:solidFill>
            <a:schemeClr val="tx1"/>
          </a:solidFill>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3F2F622D-8D9F-4854-8FC5-3BE126DDE9D5}" type="datetimeFigureOut">
              <a:rPr lang="en-AU" smtClean="0"/>
              <a:t>3/12/2020</a:t>
            </a:fld>
            <a:endParaRPr lang="en-AU"/>
          </a:p>
        </p:txBody>
      </p:sp>
      <p:sp>
        <p:nvSpPr>
          <p:cNvPr id="4" name="Slide Image Placeholder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6A81E3B3-7F36-45A3-89BF-D08B33E04214}" type="slidenum">
              <a:rPr lang="en-AU" smtClean="0"/>
              <a:t>‹#›</a:t>
            </a:fld>
            <a:endParaRPr lang="en-AU"/>
          </a:p>
        </p:txBody>
      </p:sp>
    </p:spTree>
    <p:extLst>
      <p:ext uri="{BB962C8B-B14F-4D97-AF65-F5344CB8AC3E}">
        <p14:creationId xmlns:p14="http://schemas.microsoft.com/office/powerpoint/2010/main" val="1797947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8B63518-A865-4D37-8A89-7825A69793E0}" type="slidenum">
              <a:rPr lang="en-AU" smtClean="0"/>
              <a:t>0</a:t>
            </a:fld>
            <a:endParaRPr lang="en-AU"/>
          </a:p>
        </p:txBody>
      </p:sp>
    </p:spTree>
    <p:extLst>
      <p:ext uri="{BB962C8B-B14F-4D97-AF65-F5344CB8AC3E}">
        <p14:creationId xmlns:p14="http://schemas.microsoft.com/office/powerpoint/2010/main" val="18476179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cs typeface="Calibri"/>
              </a:rPr>
              <a:t>- Detail on DERDS taskforce for reference</a:t>
            </a:r>
          </a:p>
          <a:p>
            <a:r>
              <a:rPr lang="en-AU">
                <a:cs typeface="Calibri"/>
              </a:rPr>
              <a:t>- SDIWG - strategy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AA94A-63F5-4E29-B4D1-92FAC9E6D65D}"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44546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AA94A-63F5-4E29-B4D1-92FAC9E6D65D}"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66662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AA94A-63F5-4E29-B4D1-92FAC9E6D65D}"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7630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6A81E3B3-7F36-45A3-89BF-D08B33E04214}" type="slidenum">
              <a:rPr lang="en-AU" smtClean="0"/>
              <a:t>26</a:t>
            </a:fld>
            <a:endParaRPr lang="en-AU"/>
          </a:p>
        </p:txBody>
      </p:sp>
    </p:spTree>
    <p:extLst>
      <p:ext uri="{BB962C8B-B14F-4D97-AF65-F5344CB8AC3E}">
        <p14:creationId xmlns:p14="http://schemas.microsoft.com/office/powerpoint/2010/main" val="26943892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608375" y="28881388"/>
            <a:ext cx="103903463" cy="77927200"/>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defTabSz="3434237">
              <a:defRPr/>
            </a:pPr>
            <a:fld id="{439DE090-26EF-450E-97B6-379DF324908B}" type="slidenum">
              <a:rPr lang="en-AU" sz="4400">
                <a:solidFill>
                  <a:prstClr val="black"/>
                </a:solidFill>
                <a:latin typeface="Calibri" panose="020F0502020204030204"/>
              </a:rPr>
              <a:pPr defTabSz="3434237">
                <a:defRPr/>
              </a:pPr>
              <a:t>28</a:t>
            </a:fld>
            <a:endParaRPr lang="en-AU" sz="4400">
              <a:solidFill>
                <a:prstClr val="black"/>
              </a:solidFill>
              <a:latin typeface="Calibri" panose="020F0502020204030204"/>
            </a:endParaRPr>
          </a:p>
        </p:txBody>
      </p:sp>
    </p:spTree>
    <p:extLst>
      <p:ext uri="{BB962C8B-B14F-4D97-AF65-F5344CB8AC3E}">
        <p14:creationId xmlns:p14="http://schemas.microsoft.com/office/powerpoint/2010/main" val="11402848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7888" y="1260475"/>
            <a:ext cx="6046787" cy="3402013"/>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A237AF0D-BB21-49A3-BE26-E6FB4B125E32}" type="slidenum">
              <a:rPr lang="en-AU" smtClean="0"/>
              <a:t>32</a:t>
            </a:fld>
            <a:endParaRPr lang="en-AU"/>
          </a:p>
        </p:txBody>
      </p:sp>
    </p:spTree>
    <p:extLst>
      <p:ext uri="{BB962C8B-B14F-4D97-AF65-F5344CB8AC3E}">
        <p14:creationId xmlns:p14="http://schemas.microsoft.com/office/powerpoint/2010/main" val="27363758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7888" y="1260475"/>
            <a:ext cx="6046787" cy="3402013"/>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A237AF0D-BB21-49A3-BE26-E6FB4B125E32}" type="slidenum">
              <a:rPr lang="en-AU" smtClean="0"/>
              <a:t>33</a:t>
            </a:fld>
            <a:endParaRPr lang="en-AU"/>
          </a:p>
        </p:txBody>
      </p:sp>
    </p:spTree>
    <p:extLst>
      <p:ext uri="{BB962C8B-B14F-4D97-AF65-F5344CB8AC3E}">
        <p14:creationId xmlns:p14="http://schemas.microsoft.com/office/powerpoint/2010/main" val="912338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a:solidFill>
                  <a:schemeClr val="tx1"/>
                </a:solidFill>
                <a:latin typeface="+mn-lt"/>
                <a:ea typeface="+mn-ea"/>
                <a:cs typeface="+mn-cs"/>
              </a:rPr>
              <a:t>~</a:t>
            </a:r>
            <a:endParaRPr lang="en-AU"/>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3444F-D162-45D1-95FF-B3E2BE899D57}"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1911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a:solidFill>
                  <a:schemeClr val="tx1"/>
                </a:solidFill>
                <a:latin typeface="+mn-lt"/>
                <a:ea typeface="+mn-ea"/>
                <a:cs typeface="+mn-cs"/>
              </a:rPr>
              <a:t>~</a:t>
            </a:r>
            <a:endParaRPr lang="en-AU"/>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3444F-D162-45D1-95FF-B3E2BE899D57}"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1911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a:solidFill>
                  <a:schemeClr val="tx1"/>
                </a:solidFill>
                <a:latin typeface="+mn-lt"/>
                <a:ea typeface="+mn-ea"/>
                <a:cs typeface="+mn-cs"/>
              </a:rPr>
              <a:t>~</a:t>
            </a:r>
            <a:endParaRPr lang="en-AU"/>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3444F-D162-45D1-95FF-B3E2BE899D57}"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23420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a:solidFill>
                  <a:schemeClr val="tx1"/>
                </a:solidFill>
                <a:latin typeface="+mn-lt"/>
                <a:ea typeface="+mn-ea"/>
                <a:cs typeface="+mn-cs"/>
              </a:rPr>
              <a:t>~</a:t>
            </a:r>
            <a:endParaRPr lang="en-AU"/>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3444F-D162-45D1-95FF-B3E2BE899D57}"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71917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a:solidFill>
                  <a:schemeClr val="tx1"/>
                </a:solidFill>
                <a:latin typeface="+mn-lt"/>
                <a:ea typeface="+mn-ea"/>
                <a:cs typeface="+mn-cs"/>
              </a:rPr>
              <a:t>~</a:t>
            </a:r>
            <a:endParaRPr lang="en-AU"/>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3444F-D162-45D1-95FF-B3E2BE899D57}"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73572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3444F-D162-45D1-95FF-B3E2BE899D57}"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05371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A3444F-D162-45D1-95FF-B3E2BE899D57}"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10304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Brief introduction on the DER Program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DAA94A-63F5-4E29-B4D1-92FAC9E6D65D}"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18658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2"/>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70A17322-8FE7-43EC-AE6B-06789323ED8A}"/>
              </a:ext>
            </a:extLst>
          </p:cNvPr>
          <p:cNvGrpSpPr/>
          <p:nvPr userDrawn="1"/>
        </p:nvGrpSpPr>
        <p:grpSpPr>
          <a:xfrm>
            <a:off x="-2935513" y="4064389"/>
            <a:ext cx="15659100" cy="3693368"/>
            <a:chOff x="-2935513" y="4064389"/>
            <a:chExt cx="15659100" cy="3693368"/>
          </a:xfrm>
        </p:grpSpPr>
        <p:sp>
          <p:nvSpPr>
            <p:cNvPr id="7" name="Freeform 15">
              <a:extLst>
                <a:ext uri="{FF2B5EF4-FFF2-40B4-BE49-F238E27FC236}">
                  <a16:creationId xmlns:a16="http://schemas.microsoft.com/office/drawing/2014/main" id="{332CD06C-42C1-4DF5-AEBC-2DBE2DAFBA10}"/>
                </a:ext>
              </a:extLst>
            </p:cNvPr>
            <p:cNvSpPr>
              <a:spLocks/>
            </p:cNvSpPr>
            <p:nvPr userDrawn="1"/>
          </p:nvSpPr>
          <p:spPr bwMode="auto">
            <a:xfrm flipH="1">
              <a:off x="-2935513" y="4166205"/>
              <a:ext cx="11139999" cy="3591552"/>
            </a:xfrm>
            <a:custGeom>
              <a:avLst/>
              <a:gdLst>
                <a:gd name="T0" fmla="*/ 6807 w 8055"/>
                <a:gd name="T1" fmla="*/ 1082 h 2594"/>
                <a:gd name="T2" fmla="*/ 3279 w 8055"/>
                <a:gd name="T3" fmla="*/ 786 h 2594"/>
                <a:gd name="T4" fmla="*/ 1046 w 8055"/>
                <a:gd name="T5" fmla="*/ 5 h 2594"/>
                <a:gd name="T6" fmla="*/ 1063 w 8055"/>
                <a:gd name="T7" fmla="*/ 6 h 2594"/>
                <a:gd name="T8" fmla="*/ 0 w 8055"/>
                <a:gd name="T9" fmla="*/ 292 h 2594"/>
                <a:gd name="T10" fmla="*/ 1311 w 8055"/>
                <a:gd name="T11" fmla="*/ 482 h 2594"/>
                <a:gd name="T12" fmla="*/ 3231 w 8055"/>
                <a:gd name="T13" fmla="*/ 1898 h 2594"/>
                <a:gd name="T14" fmla="*/ 5831 w 8055"/>
                <a:gd name="T15" fmla="*/ 1722 h 2594"/>
                <a:gd name="T16" fmla="*/ 8055 w 8055"/>
                <a:gd name="T17" fmla="*/ 1346 h 2594"/>
                <a:gd name="T18" fmla="*/ 8055 w 8055"/>
                <a:gd name="T19" fmla="*/ 1098 h 2594"/>
                <a:gd name="T20" fmla="*/ 6807 w 8055"/>
                <a:gd name="T21" fmla="*/ 1082 h 2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55" h="2594">
                  <a:moveTo>
                    <a:pt x="6807" y="1082"/>
                  </a:moveTo>
                  <a:cubicBezTo>
                    <a:pt x="5911" y="1330"/>
                    <a:pt x="4872" y="1860"/>
                    <a:pt x="3279" y="786"/>
                  </a:cubicBezTo>
                  <a:cubicBezTo>
                    <a:pt x="2364" y="169"/>
                    <a:pt x="1673" y="0"/>
                    <a:pt x="1046" y="5"/>
                  </a:cubicBezTo>
                  <a:cubicBezTo>
                    <a:pt x="1057" y="6"/>
                    <a:pt x="1063" y="6"/>
                    <a:pt x="1063" y="6"/>
                  </a:cubicBezTo>
                  <a:cubicBezTo>
                    <a:pt x="1063" y="6"/>
                    <a:pt x="530" y="57"/>
                    <a:pt x="0" y="292"/>
                  </a:cubicBezTo>
                  <a:cubicBezTo>
                    <a:pt x="399" y="260"/>
                    <a:pt x="917" y="274"/>
                    <a:pt x="1311" y="482"/>
                  </a:cubicBezTo>
                  <a:cubicBezTo>
                    <a:pt x="2055" y="874"/>
                    <a:pt x="2783" y="1610"/>
                    <a:pt x="3231" y="1898"/>
                  </a:cubicBezTo>
                  <a:cubicBezTo>
                    <a:pt x="3598" y="2134"/>
                    <a:pt x="4463" y="2594"/>
                    <a:pt x="5831" y="1722"/>
                  </a:cubicBezTo>
                  <a:cubicBezTo>
                    <a:pt x="7199" y="850"/>
                    <a:pt x="8055" y="1346"/>
                    <a:pt x="8055" y="1346"/>
                  </a:cubicBezTo>
                  <a:cubicBezTo>
                    <a:pt x="8055" y="1098"/>
                    <a:pt x="8055" y="1098"/>
                    <a:pt x="8055" y="1098"/>
                  </a:cubicBezTo>
                  <a:cubicBezTo>
                    <a:pt x="8055" y="1098"/>
                    <a:pt x="7703" y="834"/>
                    <a:pt x="6807" y="1082"/>
                  </a:cubicBezTo>
                  <a:close/>
                </a:path>
              </a:pathLst>
            </a:custGeom>
            <a:gradFill flip="none" rotWithShape="1">
              <a:gsLst>
                <a:gs pos="17000">
                  <a:srgbClr val="360F3C">
                    <a:alpha val="70000"/>
                  </a:srgbClr>
                </a:gs>
                <a:gs pos="57000">
                  <a:srgbClr val="5C1C8C">
                    <a:alpha val="20000"/>
                  </a:srgbClr>
                </a:gs>
                <a:gs pos="94000">
                  <a:srgbClr val="C72032">
                    <a:alpha val="50000"/>
                  </a:srgbClr>
                </a:gs>
              </a:gsLst>
              <a:lin ang="10800000" scaled="1"/>
              <a:tileRect/>
            </a:gradFill>
            <a:ln>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sp>
          <p:nvSpPr>
            <p:cNvPr id="8" name="Freeform 16">
              <a:extLst>
                <a:ext uri="{FF2B5EF4-FFF2-40B4-BE49-F238E27FC236}">
                  <a16:creationId xmlns:a16="http://schemas.microsoft.com/office/drawing/2014/main" id="{76E05CA3-D21A-42E0-A63A-D375E1C1E26E}"/>
                </a:ext>
              </a:extLst>
            </p:cNvPr>
            <p:cNvSpPr>
              <a:spLocks/>
            </p:cNvSpPr>
            <p:nvPr userDrawn="1"/>
          </p:nvSpPr>
          <p:spPr bwMode="auto">
            <a:xfrm flipH="1">
              <a:off x="6738333" y="4064389"/>
              <a:ext cx="5985254" cy="2631276"/>
            </a:xfrm>
            <a:custGeom>
              <a:avLst/>
              <a:gdLst>
                <a:gd name="T0" fmla="*/ 2196 w 4328"/>
                <a:gd name="T1" fmla="*/ 1896 h 1900"/>
                <a:gd name="T2" fmla="*/ 2448 w 4328"/>
                <a:gd name="T3" fmla="*/ 992 h 1900"/>
                <a:gd name="T4" fmla="*/ 4328 w 4328"/>
                <a:gd name="T5" fmla="*/ 80 h 1900"/>
                <a:gd name="T6" fmla="*/ 1632 w 4328"/>
                <a:gd name="T7" fmla="*/ 420 h 1900"/>
                <a:gd name="T8" fmla="*/ 248 w 4328"/>
                <a:gd name="T9" fmla="*/ 1900 h 1900"/>
                <a:gd name="T10" fmla="*/ 2196 w 4328"/>
                <a:gd name="T11" fmla="*/ 1896 h 1900"/>
              </a:gdLst>
              <a:ahLst/>
              <a:cxnLst>
                <a:cxn ang="0">
                  <a:pos x="T0" y="T1"/>
                </a:cxn>
                <a:cxn ang="0">
                  <a:pos x="T2" y="T3"/>
                </a:cxn>
                <a:cxn ang="0">
                  <a:pos x="T4" y="T5"/>
                </a:cxn>
                <a:cxn ang="0">
                  <a:pos x="T6" y="T7"/>
                </a:cxn>
                <a:cxn ang="0">
                  <a:pos x="T8" y="T9"/>
                </a:cxn>
                <a:cxn ang="0">
                  <a:pos x="T10" y="T11"/>
                </a:cxn>
              </a:cxnLst>
              <a:rect l="0" t="0" r="r" b="b"/>
              <a:pathLst>
                <a:path w="4328" h="1900">
                  <a:moveTo>
                    <a:pt x="2196" y="1896"/>
                  </a:moveTo>
                  <a:cubicBezTo>
                    <a:pt x="2196" y="1896"/>
                    <a:pt x="2113" y="1475"/>
                    <a:pt x="2448" y="992"/>
                  </a:cubicBezTo>
                  <a:cubicBezTo>
                    <a:pt x="2992" y="208"/>
                    <a:pt x="4328" y="80"/>
                    <a:pt x="4328" y="80"/>
                  </a:cubicBezTo>
                  <a:cubicBezTo>
                    <a:pt x="4328" y="80"/>
                    <a:pt x="3161" y="0"/>
                    <a:pt x="1632" y="420"/>
                  </a:cubicBezTo>
                  <a:cubicBezTo>
                    <a:pt x="0" y="868"/>
                    <a:pt x="248" y="1900"/>
                    <a:pt x="248" y="1900"/>
                  </a:cubicBezTo>
                  <a:lnTo>
                    <a:pt x="2196" y="1896"/>
                  </a:lnTo>
                  <a:close/>
                </a:path>
              </a:pathLst>
            </a:custGeom>
            <a:gradFill flip="none" rotWithShape="1">
              <a:gsLst>
                <a:gs pos="37000">
                  <a:srgbClr val="D93B50">
                    <a:alpha val="50000"/>
                  </a:srgbClr>
                </a:gs>
                <a:gs pos="0">
                  <a:srgbClr val="C72032">
                    <a:alpha val="80000"/>
                  </a:srgbClr>
                </a:gs>
                <a:gs pos="95575">
                  <a:srgbClr val="5C1C8C">
                    <a:alpha val="35000"/>
                  </a:srgbClr>
                </a:gs>
              </a:gsLst>
              <a:lin ang="18900000" scaled="1"/>
              <a:tileRect/>
            </a:gra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grpSp>
      <p:pic>
        <p:nvPicPr>
          <p:cNvPr id="9" name="Picture 8">
            <a:extLst>
              <a:ext uri="{FF2B5EF4-FFF2-40B4-BE49-F238E27FC236}">
                <a16:creationId xmlns:a16="http://schemas.microsoft.com/office/drawing/2014/main" id="{9234F0ED-53FA-453F-AAA8-F2EA2B5748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70032" y="728148"/>
            <a:ext cx="3024336" cy="996252"/>
          </a:xfrm>
          <a:prstGeom prst="rect">
            <a:avLst/>
          </a:prstGeom>
        </p:spPr>
      </p:pic>
      <p:sp>
        <p:nvSpPr>
          <p:cNvPr id="10" name="Freeform: Shape 9">
            <a:extLst>
              <a:ext uri="{FF2B5EF4-FFF2-40B4-BE49-F238E27FC236}">
                <a16:creationId xmlns:a16="http://schemas.microsoft.com/office/drawing/2014/main" id="{7B9E9ED6-D0E9-4818-A55E-FEFC2F0CD672}"/>
              </a:ext>
            </a:extLst>
          </p:cNvPr>
          <p:cNvSpPr/>
          <p:nvPr userDrawn="1"/>
        </p:nvSpPr>
        <p:spPr>
          <a:xfrm>
            <a:off x="0" y="0"/>
            <a:ext cx="12192000" cy="6858000"/>
          </a:xfrm>
          <a:custGeom>
            <a:avLst/>
            <a:gdLst>
              <a:gd name="connsiteX0" fmla="*/ 263525 w 12192000"/>
              <a:gd name="connsiteY0" fmla="*/ 260350 h 6858000"/>
              <a:gd name="connsiteX1" fmla="*/ 263525 w 12192000"/>
              <a:gd name="connsiteY1" fmla="*/ 6597650 h 6858000"/>
              <a:gd name="connsiteX2" fmla="*/ 11928475 w 12192000"/>
              <a:gd name="connsiteY2" fmla="*/ 6597650 h 6858000"/>
              <a:gd name="connsiteX3" fmla="*/ 11928475 w 12192000"/>
              <a:gd name="connsiteY3" fmla="*/ 26035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63525" y="260350"/>
                </a:moveTo>
                <a:lnTo>
                  <a:pt x="263525" y="6597650"/>
                </a:lnTo>
                <a:lnTo>
                  <a:pt x="11928475" y="6597650"/>
                </a:lnTo>
                <a:lnTo>
                  <a:pt x="11928475" y="260350"/>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utura Std Light"/>
              <a:ea typeface="+mn-ea"/>
              <a:cs typeface="+mn-cs"/>
              <a:sym typeface="Futura Std Light"/>
            </a:endParaRPr>
          </a:p>
        </p:txBody>
      </p:sp>
      <p:sp>
        <p:nvSpPr>
          <p:cNvPr id="2" name="Title 1">
            <a:extLst>
              <a:ext uri="{FF2B5EF4-FFF2-40B4-BE49-F238E27FC236}">
                <a16:creationId xmlns:a16="http://schemas.microsoft.com/office/drawing/2014/main" id="{AD559B4D-39E2-4A2E-8A5C-95726E785FF9}"/>
              </a:ext>
            </a:extLst>
          </p:cNvPr>
          <p:cNvSpPr>
            <a:spLocks noGrp="1"/>
          </p:cNvSpPr>
          <p:nvPr>
            <p:ph type="ctrTitle"/>
          </p:nvPr>
        </p:nvSpPr>
        <p:spPr>
          <a:xfrm>
            <a:off x="838800" y="2350800"/>
            <a:ext cx="9144000" cy="2387600"/>
          </a:xfrm>
        </p:spPr>
        <p:txBody>
          <a:bodyPr anchor="b"/>
          <a:lstStyle>
            <a:lvl1pPr algn="l">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4F9AB51E-A732-4105-AAF9-C4C491281C8E}"/>
              </a:ext>
            </a:extLst>
          </p:cNvPr>
          <p:cNvSpPr>
            <a:spLocks noGrp="1"/>
          </p:cNvSpPr>
          <p:nvPr>
            <p:ph type="subTitle" idx="1"/>
          </p:nvPr>
        </p:nvSpPr>
        <p:spPr>
          <a:xfrm>
            <a:off x="838800" y="4899600"/>
            <a:ext cx="9144000" cy="626400"/>
          </a:xfrm>
        </p:spPr>
        <p:txBody>
          <a:bodyPr>
            <a:norm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6" name="Slide Number Placeholder 5">
            <a:extLst>
              <a:ext uri="{FF2B5EF4-FFF2-40B4-BE49-F238E27FC236}">
                <a16:creationId xmlns:a16="http://schemas.microsoft.com/office/drawing/2014/main" id="{5B9216FF-48D2-43CC-A7A2-6B66955AF4F4}"/>
              </a:ext>
            </a:extLst>
          </p:cNvPr>
          <p:cNvSpPr>
            <a:spLocks noGrp="1"/>
          </p:cNvSpPr>
          <p:nvPr>
            <p:ph type="sldNum" sz="quarter" idx="12"/>
          </p:nvPr>
        </p:nvSpPr>
        <p:spPr>
          <a:xfrm>
            <a:off x="11335871" y="6230847"/>
            <a:ext cx="576108" cy="365125"/>
          </a:xfrm>
        </p:spPr>
        <p:txBody>
          <a:bodyPr/>
          <a:lstStyle>
            <a:lvl1pPr>
              <a:defRPr>
                <a:solidFill>
                  <a:schemeClr val="bg1"/>
                </a:solidFill>
              </a:defRPr>
            </a:lvl1pPr>
          </a:lstStyle>
          <a:p>
            <a:fld id="{4EC81F68-4976-451A-B2E9-79BCBD2F70CC}" type="slidenum">
              <a:rPr lang="en-AU" smtClean="0"/>
              <a:pPr/>
              <a:t>‹#›</a:t>
            </a:fld>
            <a:endParaRPr lang="en-AU"/>
          </a:p>
        </p:txBody>
      </p:sp>
      <p:sp>
        <p:nvSpPr>
          <p:cNvPr id="4" name="Date Placeholder 3">
            <a:extLst>
              <a:ext uri="{FF2B5EF4-FFF2-40B4-BE49-F238E27FC236}">
                <a16:creationId xmlns:a16="http://schemas.microsoft.com/office/drawing/2014/main" id="{FCDF4901-5DA8-4CDF-9DD6-0DFA0044C2F9}"/>
              </a:ext>
            </a:extLst>
          </p:cNvPr>
          <p:cNvSpPr>
            <a:spLocks noGrp="1"/>
          </p:cNvSpPr>
          <p:nvPr>
            <p:ph type="dt" sz="half" idx="10"/>
          </p:nvPr>
        </p:nvSpPr>
        <p:spPr>
          <a:xfrm>
            <a:off x="9478496" y="6230847"/>
            <a:ext cx="1736066" cy="365125"/>
          </a:xfrm>
        </p:spPr>
        <p:txBody>
          <a:bodyPr/>
          <a:lstStyle>
            <a:lvl1pPr>
              <a:defRPr>
                <a:solidFill>
                  <a:schemeClr val="bg1"/>
                </a:solidFill>
              </a:defRPr>
            </a:lvl1pPr>
          </a:lstStyle>
          <a:p>
            <a:fld id="{DB25E40E-9DF4-47B5-BAB8-388FDD99D59B}" type="datetimeFigureOut">
              <a:rPr lang="en-AU" smtClean="0"/>
              <a:pPr/>
              <a:t>3/12/2020</a:t>
            </a:fld>
            <a:endParaRPr lang="en-AU"/>
          </a:p>
        </p:txBody>
      </p:sp>
      <p:sp>
        <p:nvSpPr>
          <p:cNvPr id="5" name="Footer Placeholder 4">
            <a:extLst>
              <a:ext uri="{FF2B5EF4-FFF2-40B4-BE49-F238E27FC236}">
                <a16:creationId xmlns:a16="http://schemas.microsoft.com/office/drawing/2014/main" id="{4A27B57D-1C5A-4936-973A-C09D58DAEA00}"/>
              </a:ext>
            </a:extLst>
          </p:cNvPr>
          <p:cNvSpPr>
            <a:spLocks noGrp="1"/>
          </p:cNvSpPr>
          <p:nvPr>
            <p:ph type="ftr" sz="quarter" idx="11"/>
          </p:nvPr>
        </p:nvSpPr>
        <p:spPr>
          <a:xfrm>
            <a:off x="4020670" y="6230847"/>
            <a:ext cx="5336509" cy="365125"/>
          </a:xfrm>
        </p:spPr>
        <p:txBody>
          <a:bodyPr/>
          <a:lstStyle>
            <a:lvl1pPr>
              <a:defRPr>
                <a:solidFill>
                  <a:schemeClr val="bg1"/>
                </a:solidFill>
              </a:defRPr>
            </a:lvl1pPr>
          </a:lstStyle>
          <a:p>
            <a:endParaRPr lang="en-AU"/>
          </a:p>
        </p:txBody>
      </p:sp>
    </p:spTree>
    <p:extLst>
      <p:ext uri="{BB962C8B-B14F-4D97-AF65-F5344CB8AC3E}">
        <p14:creationId xmlns:p14="http://schemas.microsoft.com/office/powerpoint/2010/main" val="1556160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6B70B14-71BF-4D10-B3DA-12193BF02EE1}"/>
              </a:ext>
            </a:extLst>
          </p:cNvPr>
          <p:cNvSpPr/>
          <p:nvPr userDrawn="1"/>
        </p:nvSpPr>
        <p:spPr>
          <a:xfrm>
            <a:off x="0" y="0"/>
            <a:ext cx="3935413" cy="6858000"/>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93A023EC-89BA-427F-B659-C9BA6F7C97BD}"/>
              </a:ext>
            </a:extLst>
          </p:cNvPr>
          <p:cNvSpPr>
            <a:spLocks noGrp="1"/>
          </p:cNvSpPr>
          <p:nvPr>
            <p:ph type="title"/>
          </p:nvPr>
        </p:nvSpPr>
        <p:spPr>
          <a:xfrm>
            <a:off x="266400" y="457200"/>
            <a:ext cx="3315600" cy="1324800"/>
          </a:xfrm>
        </p:spPr>
        <p:txBody>
          <a:bodyPr anchor="t" anchorCtr="0">
            <a:noAutofit/>
          </a:bodyPr>
          <a:lstStyle>
            <a:lvl1pPr>
              <a:defRPr sz="44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6E2789DB-5346-49A4-93BC-CE824ABD6F0D}"/>
              </a:ext>
            </a:extLst>
          </p:cNvPr>
          <p:cNvSpPr>
            <a:spLocks noGrp="1"/>
          </p:cNvSpPr>
          <p:nvPr>
            <p:ph type="pic" idx="1"/>
          </p:nvPr>
        </p:nvSpPr>
        <p:spPr>
          <a:xfrm>
            <a:off x="4201812" y="457200"/>
            <a:ext cx="7724987" cy="562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AU"/>
          </a:p>
        </p:txBody>
      </p:sp>
      <p:sp>
        <p:nvSpPr>
          <p:cNvPr id="4" name="Text Placeholder 3">
            <a:extLst>
              <a:ext uri="{FF2B5EF4-FFF2-40B4-BE49-F238E27FC236}">
                <a16:creationId xmlns:a16="http://schemas.microsoft.com/office/drawing/2014/main" id="{227ED3C4-6241-480A-9C80-94FA28B6BFD3}"/>
              </a:ext>
            </a:extLst>
          </p:cNvPr>
          <p:cNvSpPr>
            <a:spLocks noGrp="1"/>
          </p:cNvSpPr>
          <p:nvPr>
            <p:ph type="body" sz="half" idx="2"/>
          </p:nvPr>
        </p:nvSpPr>
        <p:spPr>
          <a:xfrm>
            <a:off x="266400" y="3117600"/>
            <a:ext cx="3315600" cy="1846800"/>
          </a:xfrm>
        </p:spPr>
        <p:txBody>
          <a:bodyPr/>
          <a:lstStyle>
            <a:lvl1pPr marL="0" indent="0">
              <a:buNone/>
              <a:defRPr sz="2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A2BE93A-F35B-437B-B683-A13F8549B11A}"/>
              </a:ext>
            </a:extLst>
          </p:cNvPr>
          <p:cNvSpPr>
            <a:spLocks noGrp="1"/>
          </p:cNvSpPr>
          <p:nvPr>
            <p:ph type="dt" sz="half" idx="10"/>
          </p:nvPr>
        </p:nvSpPr>
        <p:spPr/>
        <p:txBody>
          <a:bodyPr/>
          <a:lstStyle/>
          <a:p>
            <a:fld id="{DB25E40E-9DF4-47B5-BAB8-388FDD99D59B}" type="datetimeFigureOut">
              <a:rPr lang="en-AU" smtClean="0"/>
              <a:t>3/12/2020</a:t>
            </a:fld>
            <a:endParaRPr lang="en-AU"/>
          </a:p>
        </p:txBody>
      </p:sp>
      <p:sp>
        <p:nvSpPr>
          <p:cNvPr id="6" name="Footer Placeholder 5">
            <a:extLst>
              <a:ext uri="{FF2B5EF4-FFF2-40B4-BE49-F238E27FC236}">
                <a16:creationId xmlns:a16="http://schemas.microsoft.com/office/drawing/2014/main" id="{F94D30DB-3BC0-4933-B267-A5A1205AA3B8}"/>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167EDBB3-96E6-4EEA-931F-DB7B9E145130}"/>
              </a:ext>
            </a:extLst>
          </p:cNvPr>
          <p:cNvSpPr>
            <a:spLocks noGrp="1"/>
          </p:cNvSpPr>
          <p:nvPr>
            <p:ph type="sldNum" sz="quarter" idx="12"/>
          </p:nvPr>
        </p:nvSpPr>
        <p:spPr/>
        <p:txBody>
          <a:bodyPr/>
          <a:lstStyle/>
          <a:p>
            <a:fld id="{4EC81F68-4976-451A-B2E9-79BCBD2F70CC}" type="slidenum">
              <a:rPr lang="en-AU" smtClean="0"/>
              <a:t>‹#›</a:t>
            </a:fld>
            <a:endParaRPr lang="en-AU"/>
          </a:p>
        </p:txBody>
      </p:sp>
      <p:pic>
        <p:nvPicPr>
          <p:cNvPr id="11" name="Picture 10">
            <a:extLst>
              <a:ext uri="{FF2B5EF4-FFF2-40B4-BE49-F238E27FC236}">
                <a16:creationId xmlns:a16="http://schemas.microsoft.com/office/drawing/2014/main" id="{7B94471A-234C-42ED-A5ED-0798319382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5527" y="6135398"/>
            <a:ext cx="1679681" cy="553307"/>
          </a:xfrm>
          <a:prstGeom prst="rect">
            <a:avLst/>
          </a:prstGeom>
        </p:spPr>
      </p:pic>
    </p:spTree>
    <p:extLst>
      <p:ext uri="{BB962C8B-B14F-4D97-AF65-F5344CB8AC3E}">
        <p14:creationId xmlns:p14="http://schemas.microsoft.com/office/powerpoint/2010/main" val="2045861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Blank slide">
    <p:bg>
      <p:bgPr>
        <a:gradFill>
          <a:gsLst>
            <a:gs pos="5000">
              <a:schemeClr val="accent1"/>
            </a:gs>
            <a:gs pos="100000">
              <a:schemeClr val="accent2"/>
            </a:gs>
          </a:gsLst>
          <a:path path="circle">
            <a:fillToRect l="50000" t="130000" r="50000" b="-30000"/>
          </a:path>
        </a:gradFill>
        <a:effectLst/>
      </p:bgPr>
    </p:bg>
    <p:spTree>
      <p:nvGrpSpPr>
        <p:cNvPr id="1" name=""/>
        <p:cNvGrpSpPr/>
        <p:nvPr/>
      </p:nvGrpSpPr>
      <p:grpSpPr>
        <a:xfrm>
          <a:off x="0" y="0"/>
          <a:ext cx="0" cy="0"/>
          <a:chOff x="0" y="0"/>
          <a:chExt cx="0" cy="0"/>
        </a:xfrm>
      </p:grpSpPr>
      <p:sp useBgFill="1">
        <p:nvSpPr>
          <p:cNvPr id="2" name="Rectangle 1">
            <a:extLst>
              <a:ext uri="{FF2B5EF4-FFF2-40B4-BE49-F238E27FC236}">
                <a16:creationId xmlns:a16="http://schemas.microsoft.com/office/drawing/2014/main" id="{18F44716-4E6C-4B41-9840-44CD33336971}"/>
              </a:ext>
            </a:extLst>
          </p:cNvPr>
          <p:cNvSpPr/>
          <p:nvPr userDrawn="1"/>
        </p:nvSpPr>
        <p:spPr>
          <a:xfrm>
            <a:off x="0" y="0"/>
            <a:ext cx="12192000" cy="12284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useBgFill="1">
        <p:nvSpPr>
          <p:cNvPr id="3" name="Rectangle 2">
            <a:extLst>
              <a:ext uri="{FF2B5EF4-FFF2-40B4-BE49-F238E27FC236}">
                <a16:creationId xmlns:a16="http://schemas.microsoft.com/office/drawing/2014/main" id="{69E4B97D-D1D3-4278-BB9E-E383995A0930}"/>
              </a:ext>
            </a:extLst>
          </p:cNvPr>
          <p:cNvSpPr/>
          <p:nvPr userDrawn="1"/>
        </p:nvSpPr>
        <p:spPr>
          <a:xfrm>
            <a:off x="0" y="5629564"/>
            <a:ext cx="12192000" cy="12284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924345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389">
          <p15:clr>
            <a:srgbClr val="FBAE40"/>
          </p15:clr>
        </p15:guide>
        <p15:guide id="14" pos="275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Final Slide">
    <p:bg>
      <p:bgPr>
        <a:solidFill>
          <a:schemeClr val="accent2"/>
        </a:solidFill>
        <a:effectLst/>
      </p:bgPr>
    </p:bg>
    <p:spTree>
      <p:nvGrpSpPr>
        <p:cNvPr id="1" name=""/>
        <p:cNvGrpSpPr/>
        <p:nvPr/>
      </p:nvGrpSpPr>
      <p:grpSpPr>
        <a:xfrm>
          <a:off x="0" y="0"/>
          <a:ext cx="0" cy="0"/>
          <a:chOff x="0" y="0"/>
          <a:chExt cx="0" cy="0"/>
        </a:xfrm>
      </p:grpSpPr>
      <p:sp>
        <p:nvSpPr>
          <p:cNvPr id="9" name="Freeform 15">
            <a:extLst>
              <a:ext uri="{FF2B5EF4-FFF2-40B4-BE49-F238E27FC236}">
                <a16:creationId xmlns:a16="http://schemas.microsoft.com/office/drawing/2014/main" id="{A60732D9-43AE-45F7-B226-98D000B102F6}"/>
              </a:ext>
            </a:extLst>
          </p:cNvPr>
          <p:cNvSpPr>
            <a:spLocks/>
          </p:cNvSpPr>
          <p:nvPr userDrawn="1"/>
        </p:nvSpPr>
        <p:spPr bwMode="auto">
          <a:xfrm flipH="1">
            <a:off x="-2935513" y="4166205"/>
            <a:ext cx="11139999" cy="3591552"/>
          </a:xfrm>
          <a:custGeom>
            <a:avLst/>
            <a:gdLst>
              <a:gd name="T0" fmla="*/ 6807 w 8055"/>
              <a:gd name="T1" fmla="*/ 1082 h 2594"/>
              <a:gd name="T2" fmla="*/ 3279 w 8055"/>
              <a:gd name="T3" fmla="*/ 786 h 2594"/>
              <a:gd name="T4" fmla="*/ 1046 w 8055"/>
              <a:gd name="T5" fmla="*/ 5 h 2594"/>
              <a:gd name="T6" fmla="*/ 1063 w 8055"/>
              <a:gd name="T7" fmla="*/ 6 h 2594"/>
              <a:gd name="T8" fmla="*/ 0 w 8055"/>
              <a:gd name="T9" fmla="*/ 292 h 2594"/>
              <a:gd name="T10" fmla="*/ 1311 w 8055"/>
              <a:gd name="T11" fmla="*/ 482 h 2594"/>
              <a:gd name="T12" fmla="*/ 3231 w 8055"/>
              <a:gd name="T13" fmla="*/ 1898 h 2594"/>
              <a:gd name="T14" fmla="*/ 5831 w 8055"/>
              <a:gd name="T15" fmla="*/ 1722 h 2594"/>
              <a:gd name="T16" fmla="*/ 8055 w 8055"/>
              <a:gd name="T17" fmla="*/ 1346 h 2594"/>
              <a:gd name="T18" fmla="*/ 8055 w 8055"/>
              <a:gd name="T19" fmla="*/ 1098 h 2594"/>
              <a:gd name="T20" fmla="*/ 6807 w 8055"/>
              <a:gd name="T21" fmla="*/ 1082 h 2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55" h="2594">
                <a:moveTo>
                  <a:pt x="6807" y="1082"/>
                </a:moveTo>
                <a:cubicBezTo>
                  <a:pt x="5911" y="1330"/>
                  <a:pt x="4872" y="1860"/>
                  <a:pt x="3279" y="786"/>
                </a:cubicBezTo>
                <a:cubicBezTo>
                  <a:pt x="2364" y="169"/>
                  <a:pt x="1673" y="0"/>
                  <a:pt x="1046" y="5"/>
                </a:cubicBezTo>
                <a:cubicBezTo>
                  <a:pt x="1057" y="6"/>
                  <a:pt x="1063" y="6"/>
                  <a:pt x="1063" y="6"/>
                </a:cubicBezTo>
                <a:cubicBezTo>
                  <a:pt x="1063" y="6"/>
                  <a:pt x="530" y="57"/>
                  <a:pt x="0" y="292"/>
                </a:cubicBezTo>
                <a:cubicBezTo>
                  <a:pt x="399" y="260"/>
                  <a:pt x="917" y="274"/>
                  <a:pt x="1311" y="482"/>
                </a:cubicBezTo>
                <a:cubicBezTo>
                  <a:pt x="2055" y="874"/>
                  <a:pt x="2783" y="1610"/>
                  <a:pt x="3231" y="1898"/>
                </a:cubicBezTo>
                <a:cubicBezTo>
                  <a:pt x="3598" y="2134"/>
                  <a:pt x="4463" y="2594"/>
                  <a:pt x="5831" y="1722"/>
                </a:cubicBezTo>
                <a:cubicBezTo>
                  <a:pt x="7199" y="850"/>
                  <a:pt x="8055" y="1346"/>
                  <a:pt x="8055" y="1346"/>
                </a:cubicBezTo>
                <a:cubicBezTo>
                  <a:pt x="8055" y="1098"/>
                  <a:pt x="8055" y="1098"/>
                  <a:pt x="8055" y="1098"/>
                </a:cubicBezTo>
                <a:cubicBezTo>
                  <a:pt x="8055" y="1098"/>
                  <a:pt x="7703" y="834"/>
                  <a:pt x="6807" y="1082"/>
                </a:cubicBezTo>
                <a:close/>
              </a:path>
            </a:pathLst>
          </a:custGeom>
          <a:gradFill flip="none" rotWithShape="1">
            <a:gsLst>
              <a:gs pos="17000">
                <a:srgbClr val="360F3C">
                  <a:alpha val="70000"/>
                </a:srgbClr>
              </a:gs>
              <a:gs pos="57000">
                <a:srgbClr val="5C1C8C">
                  <a:alpha val="20000"/>
                </a:srgbClr>
              </a:gs>
              <a:gs pos="94000">
                <a:srgbClr val="C72032">
                  <a:alpha val="50000"/>
                </a:srgbClr>
              </a:gs>
            </a:gsLst>
            <a:lin ang="10800000" scaled="1"/>
            <a:tileRect/>
          </a:gradFill>
          <a:ln>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sp>
        <p:nvSpPr>
          <p:cNvPr id="10" name="Freeform 16">
            <a:extLst>
              <a:ext uri="{FF2B5EF4-FFF2-40B4-BE49-F238E27FC236}">
                <a16:creationId xmlns:a16="http://schemas.microsoft.com/office/drawing/2014/main" id="{20B52A3C-76FF-428B-9F8F-F455D362E761}"/>
              </a:ext>
            </a:extLst>
          </p:cNvPr>
          <p:cNvSpPr>
            <a:spLocks/>
          </p:cNvSpPr>
          <p:nvPr userDrawn="1"/>
        </p:nvSpPr>
        <p:spPr bwMode="auto">
          <a:xfrm flipH="1">
            <a:off x="6738333" y="4064389"/>
            <a:ext cx="5985254" cy="2631276"/>
          </a:xfrm>
          <a:custGeom>
            <a:avLst/>
            <a:gdLst>
              <a:gd name="T0" fmla="*/ 2196 w 4328"/>
              <a:gd name="T1" fmla="*/ 1896 h 1900"/>
              <a:gd name="T2" fmla="*/ 2448 w 4328"/>
              <a:gd name="T3" fmla="*/ 992 h 1900"/>
              <a:gd name="T4" fmla="*/ 4328 w 4328"/>
              <a:gd name="T5" fmla="*/ 80 h 1900"/>
              <a:gd name="T6" fmla="*/ 1632 w 4328"/>
              <a:gd name="T7" fmla="*/ 420 h 1900"/>
              <a:gd name="T8" fmla="*/ 248 w 4328"/>
              <a:gd name="T9" fmla="*/ 1900 h 1900"/>
              <a:gd name="T10" fmla="*/ 2196 w 4328"/>
              <a:gd name="T11" fmla="*/ 1896 h 1900"/>
            </a:gdLst>
            <a:ahLst/>
            <a:cxnLst>
              <a:cxn ang="0">
                <a:pos x="T0" y="T1"/>
              </a:cxn>
              <a:cxn ang="0">
                <a:pos x="T2" y="T3"/>
              </a:cxn>
              <a:cxn ang="0">
                <a:pos x="T4" y="T5"/>
              </a:cxn>
              <a:cxn ang="0">
                <a:pos x="T6" y="T7"/>
              </a:cxn>
              <a:cxn ang="0">
                <a:pos x="T8" y="T9"/>
              </a:cxn>
              <a:cxn ang="0">
                <a:pos x="T10" y="T11"/>
              </a:cxn>
            </a:cxnLst>
            <a:rect l="0" t="0" r="r" b="b"/>
            <a:pathLst>
              <a:path w="4328" h="1900">
                <a:moveTo>
                  <a:pt x="2196" y="1896"/>
                </a:moveTo>
                <a:cubicBezTo>
                  <a:pt x="2196" y="1896"/>
                  <a:pt x="2113" y="1475"/>
                  <a:pt x="2448" y="992"/>
                </a:cubicBezTo>
                <a:cubicBezTo>
                  <a:pt x="2992" y="208"/>
                  <a:pt x="4328" y="80"/>
                  <a:pt x="4328" y="80"/>
                </a:cubicBezTo>
                <a:cubicBezTo>
                  <a:pt x="4328" y="80"/>
                  <a:pt x="3161" y="0"/>
                  <a:pt x="1632" y="420"/>
                </a:cubicBezTo>
                <a:cubicBezTo>
                  <a:pt x="0" y="868"/>
                  <a:pt x="248" y="1900"/>
                  <a:pt x="248" y="1900"/>
                </a:cubicBezTo>
                <a:lnTo>
                  <a:pt x="2196" y="1896"/>
                </a:lnTo>
                <a:close/>
              </a:path>
            </a:pathLst>
          </a:custGeom>
          <a:gradFill flip="none" rotWithShape="1">
            <a:gsLst>
              <a:gs pos="37000">
                <a:srgbClr val="D93B50">
                  <a:alpha val="50000"/>
                </a:srgbClr>
              </a:gs>
              <a:gs pos="0">
                <a:srgbClr val="C72032">
                  <a:alpha val="80000"/>
                </a:srgbClr>
              </a:gs>
              <a:gs pos="95575">
                <a:srgbClr val="5C1C8C">
                  <a:alpha val="35000"/>
                </a:srgbClr>
              </a:gs>
            </a:gsLst>
            <a:lin ang="18900000" scaled="1"/>
            <a:tileRect/>
          </a:gra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pic>
        <p:nvPicPr>
          <p:cNvPr id="7" name="Picture 6">
            <a:extLst>
              <a:ext uri="{FF2B5EF4-FFF2-40B4-BE49-F238E27FC236}">
                <a16:creationId xmlns:a16="http://schemas.microsoft.com/office/drawing/2014/main" id="{D7659222-D08F-45A0-BBAE-5F79E3B4594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3232" y="2729735"/>
            <a:ext cx="4245537" cy="1398530"/>
          </a:xfrm>
          <a:prstGeom prst="rect">
            <a:avLst/>
          </a:prstGeom>
        </p:spPr>
      </p:pic>
    </p:spTree>
    <p:extLst>
      <p:ext uri="{BB962C8B-B14F-4D97-AF65-F5344CB8AC3E}">
        <p14:creationId xmlns:p14="http://schemas.microsoft.com/office/powerpoint/2010/main" val="29464666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7" name="Freeform 15">
            <a:extLst>
              <a:ext uri="{FF2B5EF4-FFF2-40B4-BE49-F238E27FC236}">
                <a16:creationId xmlns:a16="http://schemas.microsoft.com/office/drawing/2014/main" id="{332CD06C-42C1-4DF5-AEBC-2DBE2DAFBA10}"/>
              </a:ext>
            </a:extLst>
          </p:cNvPr>
          <p:cNvSpPr>
            <a:spLocks/>
          </p:cNvSpPr>
          <p:nvPr userDrawn="1"/>
        </p:nvSpPr>
        <p:spPr bwMode="auto">
          <a:xfrm flipH="1">
            <a:off x="-2935513" y="4332454"/>
            <a:ext cx="11139999" cy="3591552"/>
          </a:xfrm>
          <a:custGeom>
            <a:avLst/>
            <a:gdLst>
              <a:gd name="T0" fmla="*/ 6807 w 8055"/>
              <a:gd name="T1" fmla="*/ 1082 h 2594"/>
              <a:gd name="T2" fmla="*/ 3279 w 8055"/>
              <a:gd name="T3" fmla="*/ 786 h 2594"/>
              <a:gd name="T4" fmla="*/ 1046 w 8055"/>
              <a:gd name="T5" fmla="*/ 5 h 2594"/>
              <a:gd name="T6" fmla="*/ 1063 w 8055"/>
              <a:gd name="T7" fmla="*/ 6 h 2594"/>
              <a:gd name="T8" fmla="*/ 0 w 8055"/>
              <a:gd name="T9" fmla="*/ 292 h 2594"/>
              <a:gd name="T10" fmla="*/ 1311 w 8055"/>
              <a:gd name="T11" fmla="*/ 482 h 2594"/>
              <a:gd name="T12" fmla="*/ 3231 w 8055"/>
              <a:gd name="T13" fmla="*/ 1898 h 2594"/>
              <a:gd name="T14" fmla="*/ 5831 w 8055"/>
              <a:gd name="T15" fmla="*/ 1722 h 2594"/>
              <a:gd name="T16" fmla="*/ 8055 w 8055"/>
              <a:gd name="T17" fmla="*/ 1346 h 2594"/>
              <a:gd name="T18" fmla="*/ 8055 w 8055"/>
              <a:gd name="T19" fmla="*/ 1098 h 2594"/>
              <a:gd name="T20" fmla="*/ 6807 w 8055"/>
              <a:gd name="T21" fmla="*/ 1082 h 2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55" h="2594">
                <a:moveTo>
                  <a:pt x="6807" y="1082"/>
                </a:moveTo>
                <a:cubicBezTo>
                  <a:pt x="5911" y="1330"/>
                  <a:pt x="4872" y="1860"/>
                  <a:pt x="3279" y="786"/>
                </a:cubicBezTo>
                <a:cubicBezTo>
                  <a:pt x="2364" y="169"/>
                  <a:pt x="1673" y="0"/>
                  <a:pt x="1046" y="5"/>
                </a:cubicBezTo>
                <a:cubicBezTo>
                  <a:pt x="1057" y="6"/>
                  <a:pt x="1063" y="6"/>
                  <a:pt x="1063" y="6"/>
                </a:cubicBezTo>
                <a:cubicBezTo>
                  <a:pt x="1063" y="6"/>
                  <a:pt x="530" y="57"/>
                  <a:pt x="0" y="292"/>
                </a:cubicBezTo>
                <a:cubicBezTo>
                  <a:pt x="399" y="260"/>
                  <a:pt x="917" y="274"/>
                  <a:pt x="1311" y="482"/>
                </a:cubicBezTo>
                <a:cubicBezTo>
                  <a:pt x="2055" y="874"/>
                  <a:pt x="2783" y="1610"/>
                  <a:pt x="3231" y="1898"/>
                </a:cubicBezTo>
                <a:cubicBezTo>
                  <a:pt x="3598" y="2134"/>
                  <a:pt x="4463" y="2594"/>
                  <a:pt x="5831" y="1722"/>
                </a:cubicBezTo>
                <a:cubicBezTo>
                  <a:pt x="7199" y="850"/>
                  <a:pt x="8055" y="1346"/>
                  <a:pt x="8055" y="1346"/>
                </a:cubicBezTo>
                <a:cubicBezTo>
                  <a:pt x="8055" y="1098"/>
                  <a:pt x="8055" y="1098"/>
                  <a:pt x="8055" y="1098"/>
                </a:cubicBezTo>
                <a:cubicBezTo>
                  <a:pt x="8055" y="1098"/>
                  <a:pt x="7703" y="834"/>
                  <a:pt x="6807" y="1082"/>
                </a:cubicBezTo>
                <a:close/>
              </a:path>
            </a:pathLst>
          </a:custGeom>
          <a:gradFill flip="none" rotWithShape="1">
            <a:gsLst>
              <a:gs pos="17000">
                <a:srgbClr val="360F3C">
                  <a:alpha val="70000"/>
                </a:srgbClr>
              </a:gs>
              <a:gs pos="57000">
                <a:srgbClr val="5C1C8C">
                  <a:alpha val="20000"/>
                </a:srgbClr>
              </a:gs>
              <a:gs pos="94000">
                <a:srgbClr val="C72032">
                  <a:alpha val="50000"/>
                </a:srgbClr>
              </a:gs>
            </a:gsLst>
            <a:lin ang="10800000" scaled="1"/>
            <a:tileRect/>
          </a:gradFill>
          <a:ln>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sp>
        <p:nvSpPr>
          <p:cNvPr id="8" name="Freeform 16">
            <a:extLst>
              <a:ext uri="{FF2B5EF4-FFF2-40B4-BE49-F238E27FC236}">
                <a16:creationId xmlns:a16="http://schemas.microsoft.com/office/drawing/2014/main" id="{76E05CA3-D21A-42E0-A63A-D375E1C1E26E}"/>
              </a:ext>
            </a:extLst>
          </p:cNvPr>
          <p:cNvSpPr>
            <a:spLocks/>
          </p:cNvSpPr>
          <p:nvPr userDrawn="1"/>
        </p:nvSpPr>
        <p:spPr bwMode="auto">
          <a:xfrm flipH="1">
            <a:off x="6738333" y="4230638"/>
            <a:ext cx="5985254" cy="2631276"/>
          </a:xfrm>
          <a:custGeom>
            <a:avLst/>
            <a:gdLst>
              <a:gd name="T0" fmla="*/ 2196 w 4328"/>
              <a:gd name="T1" fmla="*/ 1896 h 1900"/>
              <a:gd name="T2" fmla="*/ 2448 w 4328"/>
              <a:gd name="T3" fmla="*/ 992 h 1900"/>
              <a:gd name="T4" fmla="*/ 4328 w 4328"/>
              <a:gd name="T5" fmla="*/ 80 h 1900"/>
              <a:gd name="T6" fmla="*/ 1632 w 4328"/>
              <a:gd name="T7" fmla="*/ 420 h 1900"/>
              <a:gd name="T8" fmla="*/ 248 w 4328"/>
              <a:gd name="T9" fmla="*/ 1900 h 1900"/>
              <a:gd name="T10" fmla="*/ 2196 w 4328"/>
              <a:gd name="T11" fmla="*/ 1896 h 1900"/>
            </a:gdLst>
            <a:ahLst/>
            <a:cxnLst>
              <a:cxn ang="0">
                <a:pos x="T0" y="T1"/>
              </a:cxn>
              <a:cxn ang="0">
                <a:pos x="T2" y="T3"/>
              </a:cxn>
              <a:cxn ang="0">
                <a:pos x="T4" y="T5"/>
              </a:cxn>
              <a:cxn ang="0">
                <a:pos x="T6" y="T7"/>
              </a:cxn>
              <a:cxn ang="0">
                <a:pos x="T8" y="T9"/>
              </a:cxn>
              <a:cxn ang="0">
                <a:pos x="T10" y="T11"/>
              </a:cxn>
            </a:cxnLst>
            <a:rect l="0" t="0" r="r" b="b"/>
            <a:pathLst>
              <a:path w="4328" h="1900">
                <a:moveTo>
                  <a:pt x="2196" y="1896"/>
                </a:moveTo>
                <a:cubicBezTo>
                  <a:pt x="2196" y="1896"/>
                  <a:pt x="2113" y="1475"/>
                  <a:pt x="2448" y="992"/>
                </a:cubicBezTo>
                <a:cubicBezTo>
                  <a:pt x="2992" y="208"/>
                  <a:pt x="4328" y="80"/>
                  <a:pt x="4328" y="80"/>
                </a:cubicBezTo>
                <a:cubicBezTo>
                  <a:pt x="4328" y="80"/>
                  <a:pt x="3161" y="0"/>
                  <a:pt x="1632" y="420"/>
                </a:cubicBezTo>
                <a:cubicBezTo>
                  <a:pt x="0" y="868"/>
                  <a:pt x="248" y="1900"/>
                  <a:pt x="248" y="1900"/>
                </a:cubicBezTo>
                <a:lnTo>
                  <a:pt x="2196" y="1896"/>
                </a:lnTo>
                <a:close/>
              </a:path>
            </a:pathLst>
          </a:custGeom>
          <a:gradFill flip="none" rotWithShape="1">
            <a:gsLst>
              <a:gs pos="37000">
                <a:srgbClr val="D93B50">
                  <a:alpha val="50000"/>
                </a:srgbClr>
              </a:gs>
              <a:gs pos="0">
                <a:srgbClr val="C72032">
                  <a:alpha val="80000"/>
                </a:srgbClr>
              </a:gs>
              <a:gs pos="95575">
                <a:srgbClr val="5C1C8C">
                  <a:alpha val="35000"/>
                </a:srgbClr>
              </a:gs>
            </a:gsLst>
            <a:lin ang="18900000" scaled="1"/>
            <a:tileRect/>
          </a:gra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pic>
        <p:nvPicPr>
          <p:cNvPr id="9" name="Picture 8">
            <a:extLst>
              <a:ext uri="{FF2B5EF4-FFF2-40B4-BE49-F238E27FC236}">
                <a16:creationId xmlns:a16="http://schemas.microsoft.com/office/drawing/2014/main" id="{9234F0ED-53FA-453F-AAA8-F2EA2B5748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70032" y="728148"/>
            <a:ext cx="3024336" cy="996252"/>
          </a:xfrm>
          <a:prstGeom prst="rect">
            <a:avLst/>
          </a:prstGeom>
        </p:spPr>
      </p:pic>
      <p:sp>
        <p:nvSpPr>
          <p:cNvPr id="2" name="Title 1">
            <a:extLst>
              <a:ext uri="{FF2B5EF4-FFF2-40B4-BE49-F238E27FC236}">
                <a16:creationId xmlns:a16="http://schemas.microsoft.com/office/drawing/2014/main" id="{AD559B4D-39E2-4A2E-8A5C-95726E785FF9}"/>
              </a:ext>
            </a:extLst>
          </p:cNvPr>
          <p:cNvSpPr>
            <a:spLocks noGrp="1"/>
          </p:cNvSpPr>
          <p:nvPr>
            <p:ph type="ctrTitle"/>
          </p:nvPr>
        </p:nvSpPr>
        <p:spPr>
          <a:xfrm>
            <a:off x="838800" y="2350800"/>
            <a:ext cx="9144000" cy="2387600"/>
          </a:xfrm>
        </p:spPr>
        <p:txBody>
          <a:bodyPr anchor="b"/>
          <a:lstStyle>
            <a:lvl1pPr algn="l">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4F9AB51E-A732-4105-AAF9-C4C491281C8E}"/>
              </a:ext>
            </a:extLst>
          </p:cNvPr>
          <p:cNvSpPr>
            <a:spLocks noGrp="1"/>
          </p:cNvSpPr>
          <p:nvPr>
            <p:ph type="subTitle" idx="1"/>
          </p:nvPr>
        </p:nvSpPr>
        <p:spPr>
          <a:xfrm>
            <a:off x="838800" y="4899600"/>
            <a:ext cx="9144000" cy="626400"/>
          </a:xfrm>
        </p:spPr>
        <p:txBody>
          <a:bodyPr>
            <a:norm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6" name="Slide Number Placeholder 5">
            <a:extLst>
              <a:ext uri="{FF2B5EF4-FFF2-40B4-BE49-F238E27FC236}">
                <a16:creationId xmlns:a16="http://schemas.microsoft.com/office/drawing/2014/main" id="{5B9216FF-48D2-43CC-A7A2-6B66955AF4F4}"/>
              </a:ext>
            </a:extLst>
          </p:cNvPr>
          <p:cNvSpPr>
            <a:spLocks noGrp="1"/>
          </p:cNvSpPr>
          <p:nvPr>
            <p:ph type="sldNum" sz="quarter" idx="12"/>
          </p:nvPr>
        </p:nvSpPr>
        <p:spPr>
          <a:xfrm>
            <a:off x="11335871" y="6230847"/>
            <a:ext cx="576108" cy="365125"/>
          </a:xfrm>
        </p:spPr>
        <p:txBody>
          <a:bodyPr/>
          <a:lstStyle>
            <a:lvl1pPr>
              <a:defRPr>
                <a:solidFill>
                  <a:schemeClr val="bg1"/>
                </a:solidFill>
              </a:defRPr>
            </a:lvl1pPr>
          </a:lstStyle>
          <a:p>
            <a:fld id="{4EC81F68-4976-451A-B2E9-79BCBD2F70CC}" type="slidenum">
              <a:rPr lang="en-AU" smtClean="0"/>
              <a:pPr/>
              <a:t>‹#›</a:t>
            </a:fld>
            <a:endParaRPr lang="en-AU"/>
          </a:p>
        </p:txBody>
      </p:sp>
      <p:sp>
        <p:nvSpPr>
          <p:cNvPr id="4" name="Date Placeholder 3">
            <a:extLst>
              <a:ext uri="{FF2B5EF4-FFF2-40B4-BE49-F238E27FC236}">
                <a16:creationId xmlns:a16="http://schemas.microsoft.com/office/drawing/2014/main" id="{FCDF4901-5DA8-4CDF-9DD6-0DFA0044C2F9}"/>
              </a:ext>
            </a:extLst>
          </p:cNvPr>
          <p:cNvSpPr>
            <a:spLocks noGrp="1"/>
          </p:cNvSpPr>
          <p:nvPr>
            <p:ph type="dt" sz="half" idx="10"/>
          </p:nvPr>
        </p:nvSpPr>
        <p:spPr>
          <a:xfrm>
            <a:off x="9478496" y="6230847"/>
            <a:ext cx="1736066" cy="365125"/>
          </a:xfrm>
        </p:spPr>
        <p:txBody>
          <a:bodyPr/>
          <a:lstStyle>
            <a:lvl1pPr>
              <a:defRPr>
                <a:solidFill>
                  <a:schemeClr val="bg1"/>
                </a:solidFill>
              </a:defRPr>
            </a:lvl1pPr>
          </a:lstStyle>
          <a:p>
            <a:fld id="{DB25E40E-9DF4-47B5-BAB8-388FDD99D59B}" type="datetimeFigureOut">
              <a:rPr lang="en-AU" smtClean="0"/>
              <a:pPr/>
              <a:t>3/12/2020</a:t>
            </a:fld>
            <a:endParaRPr lang="en-AU"/>
          </a:p>
        </p:txBody>
      </p:sp>
      <p:sp>
        <p:nvSpPr>
          <p:cNvPr id="5" name="Footer Placeholder 4">
            <a:extLst>
              <a:ext uri="{FF2B5EF4-FFF2-40B4-BE49-F238E27FC236}">
                <a16:creationId xmlns:a16="http://schemas.microsoft.com/office/drawing/2014/main" id="{4A27B57D-1C5A-4936-973A-C09D58DAEA00}"/>
              </a:ext>
            </a:extLst>
          </p:cNvPr>
          <p:cNvSpPr>
            <a:spLocks noGrp="1"/>
          </p:cNvSpPr>
          <p:nvPr>
            <p:ph type="ftr" sz="quarter" idx="11"/>
          </p:nvPr>
        </p:nvSpPr>
        <p:spPr>
          <a:xfrm>
            <a:off x="4020670" y="6230847"/>
            <a:ext cx="5336509" cy="365125"/>
          </a:xfrm>
        </p:spPr>
        <p:txBody>
          <a:bodyPr/>
          <a:lstStyle>
            <a:lvl1pPr>
              <a:defRPr>
                <a:solidFill>
                  <a:schemeClr val="bg1"/>
                </a:solidFill>
              </a:defRPr>
            </a:lvl1pPr>
          </a:lstStyle>
          <a:p>
            <a:endParaRPr lang="en-AU"/>
          </a:p>
        </p:txBody>
      </p:sp>
    </p:spTree>
    <p:extLst>
      <p:ext uri="{BB962C8B-B14F-4D97-AF65-F5344CB8AC3E}">
        <p14:creationId xmlns:p14="http://schemas.microsoft.com/office/powerpoint/2010/main" val="35961235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CABBF1-340C-406B-8C6D-79AE564C0DDF}"/>
              </a:ext>
            </a:extLst>
          </p:cNvPr>
          <p:cNvSpPr/>
          <p:nvPr userDrawn="1"/>
        </p:nvSpPr>
        <p:spPr>
          <a:xfrm>
            <a:off x="0" y="0"/>
            <a:ext cx="3935413" cy="6858000"/>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94B8A512-F5E2-4729-A3C7-D3CBFFA81415}"/>
              </a:ext>
            </a:extLst>
          </p:cNvPr>
          <p:cNvSpPr>
            <a:spLocks noGrp="1"/>
          </p:cNvSpPr>
          <p:nvPr>
            <p:ph type="title"/>
          </p:nvPr>
        </p:nvSpPr>
        <p:spPr>
          <a:xfrm>
            <a:off x="266400" y="457200"/>
            <a:ext cx="3315600" cy="1324800"/>
          </a:xfrm>
        </p:spPr>
        <p:txBody>
          <a:bodyPr anchor="t" anchorCtr="0">
            <a:noAutofit/>
          </a:bodyPr>
          <a:lstStyle>
            <a:lvl1pPr>
              <a:defRPr sz="4400"/>
            </a:lvl1pPr>
          </a:lstStyle>
          <a:p>
            <a:r>
              <a:rPr lang="en-US"/>
              <a:t>Click to edit Master title style</a:t>
            </a:r>
            <a:endParaRPr lang="en-AU"/>
          </a:p>
        </p:txBody>
      </p:sp>
      <p:sp>
        <p:nvSpPr>
          <p:cNvPr id="5" name="Date Placeholder 4">
            <a:extLst>
              <a:ext uri="{FF2B5EF4-FFF2-40B4-BE49-F238E27FC236}">
                <a16:creationId xmlns:a16="http://schemas.microsoft.com/office/drawing/2014/main" id="{AEB08899-091A-4986-B914-D309D6491E2A}"/>
              </a:ext>
            </a:extLst>
          </p:cNvPr>
          <p:cNvSpPr>
            <a:spLocks noGrp="1"/>
          </p:cNvSpPr>
          <p:nvPr>
            <p:ph type="dt" sz="half" idx="10"/>
          </p:nvPr>
        </p:nvSpPr>
        <p:spPr/>
        <p:txBody>
          <a:bodyPr/>
          <a:lstStyle/>
          <a:p>
            <a:fld id="{DB25E40E-9DF4-47B5-BAB8-388FDD99D59B}" type="datetimeFigureOut">
              <a:rPr lang="en-AU" smtClean="0"/>
              <a:t>3/12/2020</a:t>
            </a:fld>
            <a:endParaRPr lang="en-AU"/>
          </a:p>
        </p:txBody>
      </p:sp>
      <p:sp>
        <p:nvSpPr>
          <p:cNvPr id="6" name="Footer Placeholder 5">
            <a:extLst>
              <a:ext uri="{FF2B5EF4-FFF2-40B4-BE49-F238E27FC236}">
                <a16:creationId xmlns:a16="http://schemas.microsoft.com/office/drawing/2014/main" id="{B935479A-D9D2-45B0-9A87-66C743FAB20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7E2F7D9-6D72-472F-9761-0399665077CA}"/>
              </a:ext>
            </a:extLst>
          </p:cNvPr>
          <p:cNvSpPr>
            <a:spLocks noGrp="1"/>
          </p:cNvSpPr>
          <p:nvPr>
            <p:ph type="sldNum" sz="quarter" idx="12"/>
          </p:nvPr>
        </p:nvSpPr>
        <p:spPr/>
        <p:txBody>
          <a:bodyPr/>
          <a:lstStyle/>
          <a:p>
            <a:fld id="{4EC81F68-4976-451A-B2E9-79BCBD2F70CC}" type="slidenum">
              <a:rPr lang="en-AU" smtClean="0"/>
              <a:t>‹#›</a:t>
            </a:fld>
            <a:endParaRPr lang="en-AU"/>
          </a:p>
        </p:txBody>
      </p:sp>
      <p:sp>
        <p:nvSpPr>
          <p:cNvPr id="9" name="Text Placeholder 8">
            <a:extLst>
              <a:ext uri="{FF2B5EF4-FFF2-40B4-BE49-F238E27FC236}">
                <a16:creationId xmlns:a16="http://schemas.microsoft.com/office/drawing/2014/main" id="{1F1E3B37-D501-42E3-9623-5B5A892FD8A7}"/>
              </a:ext>
            </a:extLst>
          </p:cNvPr>
          <p:cNvSpPr>
            <a:spLocks noGrp="1"/>
          </p:cNvSpPr>
          <p:nvPr>
            <p:ph type="body" sz="quarter" idx="13"/>
          </p:nvPr>
        </p:nvSpPr>
        <p:spPr>
          <a:xfrm>
            <a:off x="4201200" y="457200"/>
            <a:ext cx="7725600" cy="5626800"/>
          </a:xfrm>
        </p:spPr>
        <p:txBody>
          <a:bodyPr/>
          <a:lstStyle>
            <a:lvl1pPr marL="450850" indent="-450850">
              <a:buFont typeface="+mj-lt"/>
              <a:buAutoNum type="arabicPeriod"/>
              <a:defRPr/>
            </a:lvl1pPr>
            <a:lvl2pPr marL="914400" indent="-457200">
              <a:buFont typeface="+mj-lt"/>
              <a:buAutoNum type="arabi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13" name="Picture 12">
            <a:extLst>
              <a:ext uri="{FF2B5EF4-FFF2-40B4-BE49-F238E27FC236}">
                <a16:creationId xmlns:a16="http://schemas.microsoft.com/office/drawing/2014/main" id="{9F9633F8-3251-4EEB-A1BB-AE6989B46D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5527" y="6135398"/>
            <a:ext cx="1679681" cy="553307"/>
          </a:xfrm>
          <a:prstGeom prst="rect">
            <a:avLst/>
          </a:prstGeom>
        </p:spPr>
      </p:pic>
    </p:spTree>
    <p:extLst>
      <p:ext uri="{BB962C8B-B14F-4D97-AF65-F5344CB8AC3E}">
        <p14:creationId xmlns:p14="http://schemas.microsoft.com/office/powerpoint/2010/main" val="8250194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78D73-741E-4A3A-B8C4-124CE6BAC49F}"/>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3D4DF620-32AE-46C9-9F22-DDE369B504A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E8A0033-3118-46E0-9F01-3652AE36EBE3}"/>
              </a:ext>
            </a:extLst>
          </p:cNvPr>
          <p:cNvSpPr>
            <a:spLocks noGrp="1"/>
          </p:cNvSpPr>
          <p:nvPr>
            <p:ph type="dt" sz="half" idx="10"/>
          </p:nvPr>
        </p:nvSpPr>
        <p:spPr/>
        <p:txBody>
          <a:bodyPr/>
          <a:lstStyle/>
          <a:p>
            <a:fld id="{DB25E40E-9DF4-47B5-BAB8-388FDD99D59B}" type="datetimeFigureOut">
              <a:rPr lang="en-AU" smtClean="0"/>
              <a:t>3/12/2020</a:t>
            </a:fld>
            <a:endParaRPr lang="en-AU"/>
          </a:p>
        </p:txBody>
      </p:sp>
      <p:sp>
        <p:nvSpPr>
          <p:cNvPr id="5" name="Footer Placeholder 4">
            <a:extLst>
              <a:ext uri="{FF2B5EF4-FFF2-40B4-BE49-F238E27FC236}">
                <a16:creationId xmlns:a16="http://schemas.microsoft.com/office/drawing/2014/main" id="{947995D5-0AEB-4D1D-8A60-9100F1F0453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B05ED6E-F140-4083-9570-EFDF8AAE9C49}"/>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3297344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07475-FEE0-40F3-B487-DB82C28066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2A56FD0D-B4CE-41F4-9879-E575CB28F436}"/>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3BDB86D-BED8-4F4E-A228-4A9502398278}"/>
              </a:ext>
            </a:extLst>
          </p:cNvPr>
          <p:cNvSpPr>
            <a:spLocks noGrp="1"/>
          </p:cNvSpPr>
          <p:nvPr>
            <p:ph type="dt" sz="half" idx="10"/>
          </p:nvPr>
        </p:nvSpPr>
        <p:spPr/>
        <p:txBody>
          <a:bodyPr/>
          <a:lstStyle>
            <a:lvl1pPr>
              <a:defRPr>
                <a:solidFill>
                  <a:schemeClr val="bg1"/>
                </a:solidFill>
              </a:defRPr>
            </a:lvl1pPr>
          </a:lstStyle>
          <a:p>
            <a:fld id="{DB25E40E-9DF4-47B5-BAB8-388FDD99D59B}" type="datetimeFigureOut">
              <a:rPr lang="en-AU" smtClean="0"/>
              <a:pPr/>
              <a:t>3/12/2020</a:t>
            </a:fld>
            <a:endParaRPr lang="en-AU"/>
          </a:p>
        </p:txBody>
      </p:sp>
      <p:sp>
        <p:nvSpPr>
          <p:cNvPr id="5" name="Footer Placeholder 4">
            <a:extLst>
              <a:ext uri="{FF2B5EF4-FFF2-40B4-BE49-F238E27FC236}">
                <a16:creationId xmlns:a16="http://schemas.microsoft.com/office/drawing/2014/main" id="{8C4C2DBD-604C-465E-B9D8-B4B22647CF29}"/>
              </a:ext>
            </a:extLst>
          </p:cNvPr>
          <p:cNvSpPr>
            <a:spLocks noGrp="1"/>
          </p:cNvSpPr>
          <p:nvPr>
            <p:ph type="ftr" sz="quarter" idx="11"/>
          </p:nvPr>
        </p:nvSpPr>
        <p:spPr/>
        <p:txBody>
          <a:bodyPr/>
          <a:lstStyle>
            <a:lvl1pPr>
              <a:defRPr>
                <a:solidFill>
                  <a:schemeClr val="bg1"/>
                </a:solidFill>
              </a:defRPr>
            </a:lvl1pPr>
          </a:lstStyle>
          <a:p>
            <a:endParaRPr lang="en-AU"/>
          </a:p>
        </p:txBody>
      </p:sp>
      <p:sp>
        <p:nvSpPr>
          <p:cNvPr id="6" name="Slide Number Placeholder 5">
            <a:extLst>
              <a:ext uri="{FF2B5EF4-FFF2-40B4-BE49-F238E27FC236}">
                <a16:creationId xmlns:a16="http://schemas.microsoft.com/office/drawing/2014/main" id="{DFD5CE2D-E898-480E-8C7D-50D7E3781CA3}"/>
              </a:ext>
            </a:extLst>
          </p:cNvPr>
          <p:cNvSpPr>
            <a:spLocks noGrp="1"/>
          </p:cNvSpPr>
          <p:nvPr>
            <p:ph type="sldNum" sz="quarter" idx="12"/>
          </p:nvPr>
        </p:nvSpPr>
        <p:spPr/>
        <p:txBody>
          <a:bodyPr/>
          <a:lstStyle>
            <a:lvl1pPr>
              <a:defRPr>
                <a:solidFill>
                  <a:schemeClr val="bg1"/>
                </a:solidFill>
              </a:defRPr>
            </a:lvl1pPr>
          </a:lstStyle>
          <a:p>
            <a:fld id="{4EC81F68-4976-451A-B2E9-79BCBD2F70CC}" type="slidenum">
              <a:rPr lang="en-AU" smtClean="0"/>
              <a:pPr/>
              <a:t>‹#›</a:t>
            </a:fld>
            <a:endParaRPr lang="en-AU"/>
          </a:p>
        </p:txBody>
      </p:sp>
      <p:pic>
        <p:nvPicPr>
          <p:cNvPr id="9" name="Picture 8">
            <a:extLst>
              <a:ext uri="{FF2B5EF4-FFF2-40B4-BE49-F238E27FC236}">
                <a16:creationId xmlns:a16="http://schemas.microsoft.com/office/drawing/2014/main" id="{10290B17-B974-464F-8842-968877D087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5527" y="6135398"/>
            <a:ext cx="1679681" cy="553307"/>
          </a:xfrm>
          <a:prstGeom prst="rect">
            <a:avLst/>
          </a:prstGeom>
        </p:spPr>
      </p:pic>
    </p:spTree>
    <p:extLst>
      <p:ext uri="{BB962C8B-B14F-4D97-AF65-F5344CB8AC3E}">
        <p14:creationId xmlns:p14="http://schemas.microsoft.com/office/powerpoint/2010/main" val="2586155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775BD-C264-4D14-9F9C-5E355E6152C5}"/>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C050E30A-9FDC-436A-82DC-AF6B205EB45E}"/>
              </a:ext>
            </a:extLst>
          </p:cNvPr>
          <p:cNvSpPr>
            <a:spLocks noGrp="1"/>
          </p:cNvSpPr>
          <p:nvPr>
            <p:ph sz="half" idx="1"/>
          </p:nvPr>
        </p:nvSpPr>
        <p:spPr>
          <a:xfrm>
            <a:off x="235528" y="1825625"/>
            <a:ext cx="57564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66E30723-81C3-4A18-9021-A93A3C56F363}"/>
              </a:ext>
            </a:extLst>
          </p:cNvPr>
          <p:cNvSpPr>
            <a:spLocks noGrp="1"/>
          </p:cNvSpPr>
          <p:nvPr>
            <p:ph sz="half" idx="2"/>
          </p:nvPr>
        </p:nvSpPr>
        <p:spPr>
          <a:xfrm>
            <a:off x="6172200" y="1825625"/>
            <a:ext cx="5757708"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CC43672F-28FD-447E-B5A2-6040CEC9D790}"/>
              </a:ext>
            </a:extLst>
          </p:cNvPr>
          <p:cNvSpPr>
            <a:spLocks noGrp="1"/>
          </p:cNvSpPr>
          <p:nvPr>
            <p:ph type="dt" sz="half" idx="10"/>
          </p:nvPr>
        </p:nvSpPr>
        <p:spPr/>
        <p:txBody>
          <a:bodyPr/>
          <a:lstStyle/>
          <a:p>
            <a:fld id="{DB25E40E-9DF4-47B5-BAB8-388FDD99D59B}" type="datetimeFigureOut">
              <a:rPr lang="en-AU" smtClean="0"/>
              <a:t>3/12/2020</a:t>
            </a:fld>
            <a:endParaRPr lang="en-AU"/>
          </a:p>
        </p:txBody>
      </p:sp>
      <p:sp>
        <p:nvSpPr>
          <p:cNvPr id="6" name="Footer Placeholder 5">
            <a:extLst>
              <a:ext uri="{FF2B5EF4-FFF2-40B4-BE49-F238E27FC236}">
                <a16:creationId xmlns:a16="http://schemas.microsoft.com/office/drawing/2014/main" id="{69EE0952-34FB-4217-8FBC-774BE000F6FC}"/>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1122B44-2702-4DE0-8F4B-297ACA78CA11}"/>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39781320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346C0-76B2-4261-BBDE-BA8E98953FAE}"/>
              </a:ext>
            </a:extLst>
          </p:cNvPr>
          <p:cNvSpPr>
            <a:spLocks noGrp="1"/>
          </p:cNvSpPr>
          <p:nvPr>
            <p:ph type="title"/>
          </p:nvPr>
        </p:nvSpPr>
        <p:spPr>
          <a:xfrm>
            <a:off x="234000" y="136800"/>
            <a:ext cx="9003600" cy="1188000"/>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526F9673-06A6-4883-87B9-AEFCC485B9D1}"/>
              </a:ext>
            </a:extLst>
          </p:cNvPr>
          <p:cNvSpPr>
            <a:spLocks noGrp="1"/>
          </p:cNvSpPr>
          <p:nvPr>
            <p:ph type="body" idx="1"/>
          </p:nvPr>
        </p:nvSpPr>
        <p:spPr>
          <a:xfrm>
            <a:off x="234000" y="1681163"/>
            <a:ext cx="576357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5ECD162-0697-49BE-8899-05FCFB71539C}"/>
              </a:ext>
            </a:extLst>
          </p:cNvPr>
          <p:cNvSpPr>
            <a:spLocks noGrp="1"/>
          </p:cNvSpPr>
          <p:nvPr>
            <p:ph sz="half" idx="2"/>
          </p:nvPr>
        </p:nvSpPr>
        <p:spPr>
          <a:xfrm>
            <a:off x="234000" y="2505075"/>
            <a:ext cx="5763575"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A69E6007-785B-41D0-B932-2B4BFF073755}"/>
              </a:ext>
            </a:extLst>
          </p:cNvPr>
          <p:cNvSpPr>
            <a:spLocks noGrp="1"/>
          </p:cNvSpPr>
          <p:nvPr>
            <p:ph type="body" sz="quarter" idx="3"/>
          </p:nvPr>
        </p:nvSpPr>
        <p:spPr>
          <a:xfrm>
            <a:off x="6172200" y="1681163"/>
            <a:ext cx="57636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35DF337-0335-4780-B1BA-0BBD0A42EA5C}"/>
              </a:ext>
            </a:extLst>
          </p:cNvPr>
          <p:cNvSpPr>
            <a:spLocks noGrp="1"/>
          </p:cNvSpPr>
          <p:nvPr>
            <p:ph sz="quarter" idx="4"/>
          </p:nvPr>
        </p:nvSpPr>
        <p:spPr>
          <a:xfrm>
            <a:off x="6172200" y="2505075"/>
            <a:ext cx="576360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30D2C4F8-CFFF-463C-BEA7-03012D7F8516}"/>
              </a:ext>
            </a:extLst>
          </p:cNvPr>
          <p:cNvSpPr>
            <a:spLocks noGrp="1"/>
          </p:cNvSpPr>
          <p:nvPr>
            <p:ph type="dt" sz="half" idx="10"/>
          </p:nvPr>
        </p:nvSpPr>
        <p:spPr/>
        <p:txBody>
          <a:bodyPr/>
          <a:lstStyle/>
          <a:p>
            <a:fld id="{DB25E40E-9DF4-47B5-BAB8-388FDD99D59B}" type="datetimeFigureOut">
              <a:rPr lang="en-AU" smtClean="0"/>
              <a:t>3/12/2020</a:t>
            </a:fld>
            <a:endParaRPr lang="en-AU"/>
          </a:p>
        </p:txBody>
      </p:sp>
      <p:sp>
        <p:nvSpPr>
          <p:cNvPr id="8" name="Footer Placeholder 7">
            <a:extLst>
              <a:ext uri="{FF2B5EF4-FFF2-40B4-BE49-F238E27FC236}">
                <a16:creationId xmlns:a16="http://schemas.microsoft.com/office/drawing/2014/main" id="{45F5B21B-D917-4C2D-A86B-12BB20BCDC13}"/>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3ED006EB-F623-4403-A677-A9921610C0AE}"/>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9423377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57A25-6280-4D1F-8222-2DE5D168B254}"/>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AF5B11E6-D675-4EEF-978E-E387831969B1}"/>
              </a:ext>
            </a:extLst>
          </p:cNvPr>
          <p:cNvSpPr>
            <a:spLocks noGrp="1"/>
          </p:cNvSpPr>
          <p:nvPr>
            <p:ph type="dt" sz="half" idx="10"/>
          </p:nvPr>
        </p:nvSpPr>
        <p:spPr/>
        <p:txBody>
          <a:bodyPr/>
          <a:lstStyle/>
          <a:p>
            <a:fld id="{DB25E40E-9DF4-47B5-BAB8-388FDD99D59B}" type="datetimeFigureOut">
              <a:rPr lang="en-AU" smtClean="0"/>
              <a:t>3/12/2020</a:t>
            </a:fld>
            <a:endParaRPr lang="en-AU"/>
          </a:p>
        </p:txBody>
      </p:sp>
      <p:sp>
        <p:nvSpPr>
          <p:cNvPr id="4" name="Footer Placeholder 3">
            <a:extLst>
              <a:ext uri="{FF2B5EF4-FFF2-40B4-BE49-F238E27FC236}">
                <a16:creationId xmlns:a16="http://schemas.microsoft.com/office/drawing/2014/main" id="{495CDF87-D029-4429-9F21-882389F5C0E6}"/>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170BC53C-4C4B-4FB5-B43A-F9255C94B3E5}"/>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2420142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CABBF1-340C-406B-8C6D-79AE564C0DDF}"/>
              </a:ext>
            </a:extLst>
          </p:cNvPr>
          <p:cNvSpPr/>
          <p:nvPr userDrawn="1"/>
        </p:nvSpPr>
        <p:spPr>
          <a:xfrm>
            <a:off x="0" y="0"/>
            <a:ext cx="3399905" cy="6858000"/>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94B8A512-F5E2-4729-A3C7-D3CBFFA81415}"/>
              </a:ext>
            </a:extLst>
          </p:cNvPr>
          <p:cNvSpPr>
            <a:spLocks noGrp="1"/>
          </p:cNvSpPr>
          <p:nvPr>
            <p:ph type="title"/>
          </p:nvPr>
        </p:nvSpPr>
        <p:spPr>
          <a:xfrm>
            <a:off x="266400" y="457200"/>
            <a:ext cx="3033753" cy="1324800"/>
          </a:xfrm>
        </p:spPr>
        <p:txBody>
          <a:bodyPr anchor="t" anchorCtr="0">
            <a:noAutofit/>
          </a:bodyPr>
          <a:lstStyle>
            <a:lvl1pPr>
              <a:defRPr sz="4000"/>
            </a:lvl1pPr>
          </a:lstStyle>
          <a:p>
            <a:r>
              <a:rPr lang="en-US"/>
              <a:t>Click to edit Master title style</a:t>
            </a:r>
            <a:endParaRPr lang="en-AU"/>
          </a:p>
        </p:txBody>
      </p:sp>
      <p:sp>
        <p:nvSpPr>
          <p:cNvPr id="5" name="Date Placeholder 4">
            <a:extLst>
              <a:ext uri="{FF2B5EF4-FFF2-40B4-BE49-F238E27FC236}">
                <a16:creationId xmlns:a16="http://schemas.microsoft.com/office/drawing/2014/main" id="{AEB08899-091A-4986-B914-D309D6491E2A}"/>
              </a:ext>
            </a:extLst>
          </p:cNvPr>
          <p:cNvSpPr>
            <a:spLocks noGrp="1"/>
          </p:cNvSpPr>
          <p:nvPr>
            <p:ph type="dt" sz="half" idx="10"/>
          </p:nvPr>
        </p:nvSpPr>
        <p:spPr/>
        <p:txBody>
          <a:bodyPr/>
          <a:lstStyle/>
          <a:p>
            <a:fld id="{DB25E40E-9DF4-47B5-BAB8-388FDD99D59B}" type="datetimeFigureOut">
              <a:rPr lang="en-AU" smtClean="0"/>
              <a:t>3/12/2020</a:t>
            </a:fld>
            <a:endParaRPr lang="en-AU"/>
          </a:p>
        </p:txBody>
      </p:sp>
      <p:sp>
        <p:nvSpPr>
          <p:cNvPr id="6" name="Footer Placeholder 5">
            <a:extLst>
              <a:ext uri="{FF2B5EF4-FFF2-40B4-BE49-F238E27FC236}">
                <a16:creationId xmlns:a16="http://schemas.microsoft.com/office/drawing/2014/main" id="{B935479A-D9D2-45B0-9A87-66C743FAB20E}"/>
              </a:ext>
            </a:extLst>
          </p:cNvPr>
          <p:cNvSpPr>
            <a:spLocks noGrp="1"/>
          </p:cNvSpPr>
          <p:nvPr>
            <p:ph type="ftr" sz="quarter" idx="11"/>
          </p:nvPr>
        </p:nvSpPr>
        <p:spPr>
          <a:xfrm>
            <a:off x="3666305" y="6356350"/>
            <a:ext cx="5708803" cy="365125"/>
          </a:xfrm>
        </p:spPr>
        <p:txBody>
          <a:bodyPr/>
          <a:lstStyle/>
          <a:p>
            <a:endParaRPr lang="en-AU"/>
          </a:p>
        </p:txBody>
      </p:sp>
      <p:sp>
        <p:nvSpPr>
          <p:cNvPr id="7" name="Slide Number Placeholder 6">
            <a:extLst>
              <a:ext uri="{FF2B5EF4-FFF2-40B4-BE49-F238E27FC236}">
                <a16:creationId xmlns:a16="http://schemas.microsoft.com/office/drawing/2014/main" id="{F7E2F7D9-6D72-472F-9761-0399665077CA}"/>
              </a:ext>
            </a:extLst>
          </p:cNvPr>
          <p:cNvSpPr>
            <a:spLocks noGrp="1"/>
          </p:cNvSpPr>
          <p:nvPr>
            <p:ph type="sldNum" sz="quarter" idx="12"/>
          </p:nvPr>
        </p:nvSpPr>
        <p:spPr/>
        <p:txBody>
          <a:bodyPr/>
          <a:lstStyle/>
          <a:p>
            <a:fld id="{4EC81F68-4976-451A-B2E9-79BCBD2F70CC}" type="slidenum">
              <a:rPr lang="en-AU" smtClean="0"/>
              <a:t>‹#›</a:t>
            </a:fld>
            <a:endParaRPr lang="en-AU"/>
          </a:p>
        </p:txBody>
      </p:sp>
      <p:sp>
        <p:nvSpPr>
          <p:cNvPr id="9" name="Text Placeholder 8">
            <a:extLst>
              <a:ext uri="{FF2B5EF4-FFF2-40B4-BE49-F238E27FC236}">
                <a16:creationId xmlns:a16="http://schemas.microsoft.com/office/drawing/2014/main" id="{1F1E3B37-D501-42E3-9623-5B5A892FD8A7}"/>
              </a:ext>
            </a:extLst>
          </p:cNvPr>
          <p:cNvSpPr>
            <a:spLocks noGrp="1"/>
          </p:cNvSpPr>
          <p:nvPr>
            <p:ph type="body" sz="quarter" idx="13"/>
          </p:nvPr>
        </p:nvSpPr>
        <p:spPr>
          <a:xfrm>
            <a:off x="3666305" y="457200"/>
            <a:ext cx="8260495" cy="5626800"/>
          </a:xfrm>
        </p:spPr>
        <p:txBody>
          <a:bodyPr/>
          <a:lstStyle>
            <a:lvl1pPr marL="450850" indent="-450850">
              <a:buFont typeface="+mj-lt"/>
              <a:buAutoNum type="arabicPeriod"/>
              <a:defRPr/>
            </a:lvl1pPr>
            <a:lvl2pPr marL="914400" indent="-457200">
              <a:buFont typeface="+mj-lt"/>
              <a:buAutoNum type="arabi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13" name="Picture 12">
            <a:extLst>
              <a:ext uri="{FF2B5EF4-FFF2-40B4-BE49-F238E27FC236}">
                <a16:creationId xmlns:a16="http://schemas.microsoft.com/office/drawing/2014/main" id="{9F9633F8-3251-4EEB-A1BB-AE6989B46D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5527" y="6135398"/>
            <a:ext cx="1679681" cy="553307"/>
          </a:xfrm>
          <a:prstGeom prst="rect">
            <a:avLst/>
          </a:prstGeom>
        </p:spPr>
      </p:pic>
    </p:spTree>
    <p:extLst>
      <p:ext uri="{BB962C8B-B14F-4D97-AF65-F5344CB8AC3E}">
        <p14:creationId xmlns:p14="http://schemas.microsoft.com/office/powerpoint/2010/main" val="35654332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ABD13F-814C-4D3A-8EB6-2F0288292708}"/>
              </a:ext>
            </a:extLst>
          </p:cNvPr>
          <p:cNvSpPr>
            <a:spLocks noGrp="1"/>
          </p:cNvSpPr>
          <p:nvPr>
            <p:ph type="dt" sz="half" idx="10"/>
          </p:nvPr>
        </p:nvSpPr>
        <p:spPr/>
        <p:txBody>
          <a:bodyPr/>
          <a:lstStyle/>
          <a:p>
            <a:fld id="{DB25E40E-9DF4-47B5-BAB8-388FDD99D59B}" type="datetimeFigureOut">
              <a:rPr lang="en-AU" smtClean="0"/>
              <a:t>3/12/2020</a:t>
            </a:fld>
            <a:endParaRPr lang="en-AU"/>
          </a:p>
        </p:txBody>
      </p:sp>
      <p:sp>
        <p:nvSpPr>
          <p:cNvPr id="3" name="Footer Placeholder 2">
            <a:extLst>
              <a:ext uri="{FF2B5EF4-FFF2-40B4-BE49-F238E27FC236}">
                <a16:creationId xmlns:a16="http://schemas.microsoft.com/office/drawing/2014/main" id="{A6DB036C-D370-4FDE-B942-8258769CEEC3}"/>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00CCFD27-C193-40B6-BAF5-5C073FCA20A5}"/>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978993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CABBF1-340C-406B-8C6D-79AE564C0DDF}"/>
              </a:ext>
            </a:extLst>
          </p:cNvPr>
          <p:cNvSpPr/>
          <p:nvPr userDrawn="1"/>
        </p:nvSpPr>
        <p:spPr>
          <a:xfrm>
            <a:off x="0" y="0"/>
            <a:ext cx="3935413" cy="6858000"/>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94B8A512-F5E2-4729-A3C7-D3CBFFA81415}"/>
              </a:ext>
            </a:extLst>
          </p:cNvPr>
          <p:cNvSpPr>
            <a:spLocks noGrp="1"/>
          </p:cNvSpPr>
          <p:nvPr>
            <p:ph type="title"/>
          </p:nvPr>
        </p:nvSpPr>
        <p:spPr>
          <a:xfrm>
            <a:off x="266400" y="457200"/>
            <a:ext cx="3315600" cy="1324800"/>
          </a:xfrm>
        </p:spPr>
        <p:txBody>
          <a:bodyPr anchor="t" anchorCtr="0">
            <a:noAutofit/>
          </a:bodyPr>
          <a:lstStyle>
            <a:lvl1pPr>
              <a:defRPr sz="44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5AE116F7-0AE7-40B0-9C9D-0F9CBF82DF85}"/>
              </a:ext>
            </a:extLst>
          </p:cNvPr>
          <p:cNvSpPr>
            <a:spLocks noGrp="1"/>
          </p:cNvSpPr>
          <p:nvPr>
            <p:ph idx="1"/>
          </p:nvPr>
        </p:nvSpPr>
        <p:spPr>
          <a:xfrm>
            <a:off x="4201812" y="457200"/>
            <a:ext cx="7724987" cy="562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4A46DFC6-B1F9-4548-AD13-D6EEFAE6DD0C}"/>
              </a:ext>
            </a:extLst>
          </p:cNvPr>
          <p:cNvSpPr>
            <a:spLocks noGrp="1"/>
          </p:cNvSpPr>
          <p:nvPr>
            <p:ph type="body" sz="half" idx="2"/>
          </p:nvPr>
        </p:nvSpPr>
        <p:spPr>
          <a:xfrm>
            <a:off x="266400" y="3117600"/>
            <a:ext cx="3315600" cy="1846800"/>
          </a:xfrm>
        </p:spPr>
        <p:txBody>
          <a:bodyPr>
            <a:normAutofit/>
          </a:bodyPr>
          <a:lstStyle>
            <a:lvl1pPr marL="0" indent="0">
              <a:buNone/>
              <a:defRPr sz="2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EB08899-091A-4986-B914-D309D6491E2A}"/>
              </a:ext>
            </a:extLst>
          </p:cNvPr>
          <p:cNvSpPr>
            <a:spLocks noGrp="1"/>
          </p:cNvSpPr>
          <p:nvPr>
            <p:ph type="dt" sz="half" idx="10"/>
          </p:nvPr>
        </p:nvSpPr>
        <p:spPr/>
        <p:txBody>
          <a:bodyPr/>
          <a:lstStyle/>
          <a:p>
            <a:fld id="{DB25E40E-9DF4-47B5-BAB8-388FDD99D59B}" type="datetimeFigureOut">
              <a:rPr lang="en-AU" smtClean="0"/>
              <a:t>3/12/2020</a:t>
            </a:fld>
            <a:endParaRPr lang="en-AU"/>
          </a:p>
        </p:txBody>
      </p:sp>
      <p:sp>
        <p:nvSpPr>
          <p:cNvPr id="6" name="Footer Placeholder 5">
            <a:extLst>
              <a:ext uri="{FF2B5EF4-FFF2-40B4-BE49-F238E27FC236}">
                <a16:creationId xmlns:a16="http://schemas.microsoft.com/office/drawing/2014/main" id="{B935479A-D9D2-45B0-9A87-66C743FAB20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7E2F7D9-6D72-472F-9761-0399665077CA}"/>
              </a:ext>
            </a:extLst>
          </p:cNvPr>
          <p:cNvSpPr>
            <a:spLocks noGrp="1"/>
          </p:cNvSpPr>
          <p:nvPr>
            <p:ph type="sldNum" sz="quarter" idx="12"/>
          </p:nvPr>
        </p:nvSpPr>
        <p:spPr/>
        <p:txBody>
          <a:bodyPr/>
          <a:lstStyle/>
          <a:p>
            <a:fld id="{4EC81F68-4976-451A-B2E9-79BCBD2F70CC}" type="slidenum">
              <a:rPr lang="en-AU" smtClean="0"/>
              <a:t>‹#›</a:t>
            </a:fld>
            <a:endParaRPr lang="en-AU"/>
          </a:p>
        </p:txBody>
      </p:sp>
      <p:pic>
        <p:nvPicPr>
          <p:cNvPr id="12" name="Picture 11">
            <a:extLst>
              <a:ext uri="{FF2B5EF4-FFF2-40B4-BE49-F238E27FC236}">
                <a16:creationId xmlns:a16="http://schemas.microsoft.com/office/drawing/2014/main" id="{3CBDB7B8-31EA-4E99-B71D-922F603F3B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5527" y="6135398"/>
            <a:ext cx="1679681" cy="553307"/>
          </a:xfrm>
          <a:prstGeom prst="rect">
            <a:avLst/>
          </a:prstGeom>
        </p:spPr>
      </p:pic>
    </p:spTree>
    <p:extLst>
      <p:ext uri="{BB962C8B-B14F-4D97-AF65-F5344CB8AC3E}">
        <p14:creationId xmlns:p14="http://schemas.microsoft.com/office/powerpoint/2010/main" val="2960257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6B70B14-71BF-4D10-B3DA-12193BF02EE1}"/>
              </a:ext>
            </a:extLst>
          </p:cNvPr>
          <p:cNvSpPr/>
          <p:nvPr userDrawn="1"/>
        </p:nvSpPr>
        <p:spPr>
          <a:xfrm>
            <a:off x="0" y="0"/>
            <a:ext cx="3935413" cy="6858000"/>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93A023EC-89BA-427F-B659-C9BA6F7C97BD}"/>
              </a:ext>
            </a:extLst>
          </p:cNvPr>
          <p:cNvSpPr>
            <a:spLocks noGrp="1"/>
          </p:cNvSpPr>
          <p:nvPr>
            <p:ph type="title"/>
          </p:nvPr>
        </p:nvSpPr>
        <p:spPr>
          <a:xfrm>
            <a:off x="266400" y="457200"/>
            <a:ext cx="3315600" cy="1324800"/>
          </a:xfrm>
        </p:spPr>
        <p:txBody>
          <a:bodyPr anchor="t" anchorCtr="0">
            <a:noAutofit/>
          </a:bodyPr>
          <a:lstStyle>
            <a:lvl1pPr>
              <a:defRPr sz="44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6E2789DB-5346-49A4-93BC-CE824ABD6F0D}"/>
              </a:ext>
            </a:extLst>
          </p:cNvPr>
          <p:cNvSpPr>
            <a:spLocks noGrp="1"/>
          </p:cNvSpPr>
          <p:nvPr>
            <p:ph type="pic" idx="1"/>
          </p:nvPr>
        </p:nvSpPr>
        <p:spPr>
          <a:xfrm>
            <a:off x="4201812" y="457200"/>
            <a:ext cx="7724987" cy="562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AU"/>
          </a:p>
        </p:txBody>
      </p:sp>
      <p:sp>
        <p:nvSpPr>
          <p:cNvPr id="4" name="Text Placeholder 3">
            <a:extLst>
              <a:ext uri="{FF2B5EF4-FFF2-40B4-BE49-F238E27FC236}">
                <a16:creationId xmlns:a16="http://schemas.microsoft.com/office/drawing/2014/main" id="{227ED3C4-6241-480A-9C80-94FA28B6BFD3}"/>
              </a:ext>
            </a:extLst>
          </p:cNvPr>
          <p:cNvSpPr>
            <a:spLocks noGrp="1"/>
          </p:cNvSpPr>
          <p:nvPr>
            <p:ph type="body" sz="half" idx="2"/>
          </p:nvPr>
        </p:nvSpPr>
        <p:spPr>
          <a:xfrm>
            <a:off x="266400" y="3117600"/>
            <a:ext cx="3315600" cy="1846800"/>
          </a:xfrm>
        </p:spPr>
        <p:txBody>
          <a:bodyPr/>
          <a:lstStyle>
            <a:lvl1pPr marL="0" indent="0">
              <a:buNone/>
              <a:defRPr sz="2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A2BE93A-F35B-437B-B683-A13F8549B11A}"/>
              </a:ext>
            </a:extLst>
          </p:cNvPr>
          <p:cNvSpPr>
            <a:spLocks noGrp="1"/>
          </p:cNvSpPr>
          <p:nvPr>
            <p:ph type="dt" sz="half" idx="10"/>
          </p:nvPr>
        </p:nvSpPr>
        <p:spPr/>
        <p:txBody>
          <a:bodyPr/>
          <a:lstStyle/>
          <a:p>
            <a:fld id="{DB25E40E-9DF4-47B5-BAB8-388FDD99D59B}" type="datetimeFigureOut">
              <a:rPr lang="en-AU" smtClean="0"/>
              <a:t>3/12/2020</a:t>
            </a:fld>
            <a:endParaRPr lang="en-AU"/>
          </a:p>
        </p:txBody>
      </p:sp>
      <p:sp>
        <p:nvSpPr>
          <p:cNvPr id="6" name="Footer Placeholder 5">
            <a:extLst>
              <a:ext uri="{FF2B5EF4-FFF2-40B4-BE49-F238E27FC236}">
                <a16:creationId xmlns:a16="http://schemas.microsoft.com/office/drawing/2014/main" id="{F94D30DB-3BC0-4933-B267-A5A1205AA3B8}"/>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167EDBB3-96E6-4EEA-931F-DB7B9E145130}"/>
              </a:ext>
            </a:extLst>
          </p:cNvPr>
          <p:cNvSpPr>
            <a:spLocks noGrp="1"/>
          </p:cNvSpPr>
          <p:nvPr>
            <p:ph type="sldNum" sz="quarter" idx="12"/>
          </p:nvPr>
        </p:nvSpPr>
        <p:spPr/>
        <p:txBody>
          <a:bodyPr/>
          <a:lstStyle/>
          <a:p>
            <a:fld id="{4EC81F68-4976-451A-B2E9-79BCBD2F70CC}" type="slidenum">
              <a:rPr lang="en-AU" smtClean="0"/>
              <a:t>‹#›</a:t>
            </a:fld>
            <a:endParaRPr lang="en-AU"/>
          </a:p>
        </p:txBody>
      </p:sp>
      <p:pic>
        <p:nvPicPr>
          <p:cNvPr id="11" name="Picture 10">
            <a:extLst>
              <a:ext uri="{FF2B5EF4-FFF2-40B4-BE49-F238E27FC236}">
                <a16:creationId xmlns:a16="http://schemas.microsoft.com/office/drawing/2014/main" id="{7B94471A-234C-42ED-A5ED-0798319382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5527" y="6135398"/>
            <a:ext cx="1679681" cy="553307"/>
          </a:xfrm>
          <a:prstGeom prst="rect">
            <a:avLst/>
          </a:prstGeom>
        </p:spPr>
      </p:pic>
    </p:spTree>
    <p:extLst>
      <p:ext uri="{BB962C8B-B14F-4D97-AF65-F5344CB8AC3E}">
        <p14:creationId xmlns:p14="http://schemas.microsoft.com/office/powerpoint/2010/main" val="27178341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Final Slide">
    <p:bg>
      <p:bgPr>
        <a:solidFill>
          <a:schemeClr val="accent2"/>
        </a:solidFill>
        <a:effectLst/>
      </p:bgPr>
    </p:bg>
    <p:spTree>
      <p:nvGrpSpPr>
        <p:cNvPr id="1" name=""/>
        <p:cNvGrpSpPr/>
        <p:nvPr/>
      </p:nvGrpSpPr>
      <p:grpSpPr>
        <a:xfrm>
          <a:off x="0" y="0"/>
          <a:ext cx="0" cy="0"/>
          <a:chOff x="0" y="0"/>
          <a:chExt cx="0" cy="0"/>
        </a:xfrm>
      </p:grpSpPr>
      <p:sp>
        <p:nvSpPr>
          <p:cNvPr id="9" name="Freeform 15">
            <a:extLst>
              <a:ext uri="{FF2B5EF4-FFF2-40B4-BE49-F238E27FC236}">
                <a16:creationId xmlns:a16="http://schemas.microsoft.com/office/drawing/2014/main" id="{A60732D9-43AE-45F7-B226-98D000B102F6}"/>
              </a:ext>
            </a:extLst>
          </p:cNvPr>
          <p:cNvSpPr>
            <a:spLocks/>
          </p:cNvSpPr>
          <p:nvPr userDrawn="1"/>
        </p:nvSpPr>
        <p:spPr bwMode="auto">
          <a:xfrm flipH="1">
            <a:off x="-2935513" y="4332453"/>
            <a:ext cx="11139999" cy="3591552"/>
          </a:xfrm>
          <a:custGeom>
            <a:avLst/>
            <a:gdLst>
              <a:gd name="T0" fmla="*/ 6807 w 8055"/>
              <a:gd name="T1" fmla="*/ 1082 h 2594"/>
              <a:gd name="T2" fmla="*/ 3279 w 8055"/>
              <a:gd name="T3" fmla="*/ 786 h 2594"/>
              <a:gd name="T4" fmla="*/ 1046 w 8055"/>
              <a:gd name="T5" fmla="*/ 5 h 2594"/>
              <a:gd name="T6" fmla="*/ 1063 w 8055"/>
              <a:gd name="T7" fmla="*/ 6 h 2594"/>
              <a:gd name="T8" fmla="*/ 0 w 8055"/>
              <a:gd name="T9" fmla="*/ 292 h 2594"/>
              <a:gd name="T10" fmla="*/ 1311 w 8055"/>
              <a:gd name="T11" fmla="*/ 482 h 2594"/>
              <a:gd name="T12" fmla="*/ 3231 w 8055"/>
              <a:gd name="T13" fmla="*/ 1898 h 2594"/>
              <a:gd name="T14" fmla="*/ 5831 w 8055"/>
              <a:gd name="T15" fmla="*/ 1722 h 2594"/>
              <a:gd name="T16" fmla="*/ 8055 w 8055"/>
              <a:gd name="T17" fmla="*/ 1346 h 2594"/>
              <a:gd name="T18" fmla="*/ 8055 w 8055"/>
              <a:gd name="T19" fmla="*/ 1098 h 2594"/>
              <a:gd name="T20" fmla="*/ 6807 w 8055"/>
              <a:gd name="T21" fmla="*/ 1082 h 2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55" h="2594">
                <a:moveTo>
                  <a:pt x="6807" y="1082"/>
                </a:moveTo>
                <a:cubicBezTo>
                  <a:pt x="5911" y="1330"/>
                  <a:pt x="4872" y="1860"/>
                  <a:pt x="3279" y="786"/>
                </a:cubicBezTo>
                <a:cubicBezTo>
                  <a:pt x="2364" y="169"/>
                  <a:pt x="1673" y="0"/>
                  <a:pt x="1046" y="5"/>
                </a:cubicBezTo>
                <a:cubicBezTo>
                  <a:pt x="1057" y="6"/>
                  <a:pt x="1063" y="6"/>
                  <a:pt x="1063" y="6"/>
                </a:cubicBezTo>
                <a:cubicBezTo>
                  <a:pt x="1063" y="6"/>
                  <a:pt x="530" y="57"/>
                  <a:pt x="0" y="292"/>
                </a:cubicBezTo>
                <a:cubicBezTo>
                  <a:pt x="399" y="260"/>
                  <a:pt x="917" y="274"/>
                  <a:pt x="1311" y="482"/>
                </a:cubicBezTo>
                <a:cubicBezTo>
                  <a:pt x="2055" y="874"/>
                  <a:pt x="2783" y="1610"/>
                  <a:pt x="3231" y="1898"/>
                </a:cubicBezTo>
                <a:cubicBezTo>
                  <a:pt x="3598" y="2134"/>
                  <a:pt x="4463" y="2594"/>
                  <a:pt x="5831" y="1722"/>
                </a:cubicBezTo>
                <a:cubicBezTo>
                  <a:pt x="7199" y="850"/>
                  <a:pt x="8055" y="1346"/>
                  <a:pt x="8055" y="1346"/>
                </a:cubicBezTo>
                <a:cubicBezTo>
                  <a:pt x="8055" y="1098"/>
                  <a:pt x="8055" y="1098"/>
                  <a:pt x="8055" y="1098"/>
                </a:cubicBezTo>
                <a:cubicBezTo>
                  <a:pt x="8055" y="1098"/>
                  <a:pt x="7703" y="834"/>
                  <a:pt x="6807" y="1082"/>
                </a:cubicBezTo>
                <a:close/>
              </a:path>
            </a:pathLst>
          </a:custGeom>
          <a:gradFill flip="none" rotWithShape="1">
            <a:gsLst>
              <a:gs pos="17000">
                <a:srgbClr val="360F3C">
                  <a:alpha val="70000"/>
                </a:srgbClr>
              </a:gs>
              <a:gs pos="57000">
                <a:srgbClr val="5C1C8C">
                  <a:alpha val="20000"/>
                </a:srgbClr>
              </a:gs>
              <a:gs pos="94000">
                <a:srgbClr val="C72032">
                  <a:alpha val="50000"/>
                </a:srgbClr>
              </a:gs>
            </a:gsLst>
            <a:lin ang="10800000" scaled="1"/>
            <a:tileRect/>
          </a:gradFill>
          <a:ln>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sp>
        <p:nvSpPr>
          <p:cNvPr id="10" name="Freeform 16">
            <a:extLst>
              <a:ext uri="{FF2B5EF4-FFF2-40B4-BE49-F238E27FC236}">
                <a16:creationId xmlns:a16="http://schemas.microsoft.com/office/drawing/2014/main" id="{20B52A3C-76FF-428B-9F8F-F455D362E761}"/>
              </a:ext>
            </a:extLst>
          </p:cNvPr>
          <p:cNvSpPr>
            <a:spLocks/>
          </p:cNvSpPr>
          <p:nvPr userDrawn="1"/>
        </p:nvSpPr>
        <p:spPr bwMode="auto">
          <a:xfrm flipH="1">
            <a:off x="6738333" y="4230637"/>
            <a:ext cx="5985254" cy="2631276"/>
          </a:xfrm>
          <a:custGeom>
            <a:avLst/>
            <a:gdLst>
              <a:gd name="T0" fmla="*/ 2196 w 4328"/>
              <a:gd name="T1" fmla="*/ 1896 h 1900"/>
              <a:gd name="T2" fmla="*/ 2448 w 4328"/>
              <a:gd name="T3" fmla="*/ 992 h 1900"/>
              <a:gd name="T4" fmla="*/ 4328 w 4328"/>
              <a:gd name="T5" fmla="*/ 80 h 1900"/>
              <a:gd name="T6" fmla="*/ 1632 w 4328"/>
              <a:gd name="T7" fmla="*/ 420 h 1900"/>
              <a:gd name="T8" fmla="*/ 248 w 4328"/>
              <a:gd name="T9" fmla="*/ 1900 h 1900"/>
              <a:gd name="T10" fmla="*/ 2196 w 4328"/>
              <a:gd name="T11" fmla="*/ 1896 h 1900"/>
            </a:gdLst>
            <a:ahLst/>
            <a:cxnLst>
              <a:cxn ang="0">
                <a:pos x="T0" y="T1"/>
              </a:cxn>
              <a:cxn ang="0">
                <a:pos x="T2" y="T3"/>
              </a:cxn>
              <a:cxn ang="0">
                <a:pos x="T4" y="T5"/>
              </a:cxn>
              <a:cxn ang="0">
                <a:pos x="T6" y="T7"/>
              </a:cxn>
              <a:cxn ang="0">
                <a:pos x="T8" y="T9"/>
              </a:cxn>
              <a:cxn ang="0">
                <a:pos x="T10" y="T11"/>
              </a:cxn>
            </a:cxnLst>
            <a:rect l="0" t="0" r="r" b="b"/>
            <a:pathLst>
              <a:path w="4328" h="1900">
                <a:moveTo>
                  <a:pt x="2196" y="1896"/>
                </a:moveTo>
                <a:cubicBezTo>
                  <a:pt x="2196" y="1896"/>
                  <a:pt x="2113" y="1475"/>
                  <a:pt x="2448" y="992"/>
                </a:cubicBezTo>
                <a:cubicBezTo>
                  <a:pt x="2992" y="208"/>
                  <a:pt x="4328" y="80"/>
                  <a:pt x="4328" y="80"/>
                </a:cubicBezTo>
                <a:cubicBezTo>
                  <a:pt x="4328" y="80"/>
                  <a:pt x="3161" y="0"/>
                  <a:pt x="1632" y="420"/>
                </a:cubicBezTo>
                <a:cubicBezTo>
                  <a:pt x="0" y="868"/>
                  <a:pt x="248" y="1900"/>
                  <a:pt x="248" y="1900"/>
                </a:cubicBezTo>
                <a:lnTo>
                  <a:pt x="2196" y="1896"/>
                </a:lnTo>
                <a:close/>
              </a:path>
            </a:pathLst>
          </a:custGeom>
          <a:gradFill flip="none" rotWithShape="1">
            <a:gsLst>
              <a:gs pos="37000">
                <a:srgbClr val="D93B50">
                  <a:alpha val="50000"/>
                </a:srgbClr>
              </a:gs>
              <a:gs pos="0">
                <a:srgbClr val="C72032">
                  <a:alpha val="80000"/>
                </a:srgbClr>
              </a:gs>
              <a:gs pos="95575">
                <a:srgbClr val="5C1C8C">
                  <a:alpha val="35000"/>
                </a:srgbClr>
              </a:gs>
            </a:gsLst>
            <a:lin ang="18900000" scaled="1"/>
            <a:tileRect/>
          </a:gra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pic>
        <p:nvPicPr>
          <p:cNvPr id="7" name="Picture 6">
            <a:extLst>
              <a:ext uri="{FF2B5EF4-FFF2-40B4-BE49-F238E27FC236}">
                <a16:creationId xmlns:a16="http://schemas.microsoft.com/office/drawing/2014/main" id="{D7659222-D08F-45A0-BBAE-5F79E3B4594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3232" y="2729735"/>
            <a:ext cx="4245537" cy="1398530"/>
          </a:xfrm>
          <a:prstGeom prst="rect">
            <a:avLst/>
          </a:prstGeom>
        </p:spPr>
      </p:pic>
    </p:spTree>
    <p:extLst>
      <p:ext uri="{BB962C8B-B14F-4D97-AF65-F5344CB8AC3E}">
        <p14:creationId xmlns:p14="http://schemas.microsoft.com/office/powerpoint/2010/main" val="13411363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7" name="Freeform 15">
            <a:extLst>
              <a:ext uri="{FF2B5EF4-FFF2-40B4-BE49-F238E27FC236}">
                <a16:creationId xmlns:a16="http://schemas.microsoft.com/office/drawing/2014/main" id="{332CD06C-42C1-4DF5-AEBC-2DBE2DAFBA10}"/>
              </a:ext>
            </a:extLst>
          </p:cNvPr>
          <p:cNvSpPr>
            <a:spLocks/>
          </p:cNvSpPr>
          <p:nvPr userDrawn="1"/>
        </p:nvSpPr>
        <p:spPr bwMode="auto">
          <a:xfrm flipH="1">
            <a:off x="-2935513" y="4166205"/>
            <a:ext cx="11139999" cy="3591552"/>
          </a:xfrm>
          <a:custGeom>
            <a:avLst/>
            <a:gdLst>
              <a:gd name="T0" fmla="*/ 6807 w 8055"/>
              <a:gd name="T1" fmla="*/ 1082 h 2594"/>
              <a:gd name="T2" fmla="*/ 3279 w 8055"/>
              <a:gd name="T3" fmla="*/ 786 h 2594"/>
              <a:gd name="T4" fmla="*/ 1046 w 8055"/>
              <a:gd name="T5" fmla="*/ 5 h 2594"/>
              <a:gd name="T6" fmla="*/ 1063 w 8055"/>
              <a:gd name="T7" fmla="*/ 6 h 2594"/>
              <a:gd name="T8" fmla="*/ 0 w 8055"/>
              <a:gd name="T9" fmla="*/ 292 h 2594"/>
              <a:gd name="T10" fmla="*/ 1311 w 8055"/>
              <a:gd name="T11" fmla="*/ 482 h 2594"/>
              <a:gd name="T12" fmla="*/ 3231 w 8055"/>
              <a:gd name="T13" fmla="*/ 1898 h 2594"/>
              <a:gd name="T14" fmla="*/ 5831 w 8055"/>
              <a:gd name="T15" fmla="*/ 1722 h 2594"/>
              <a:gd name="T16" fmla="*/ 8055 w 8055"/>
              <a:gd name="T17" fmla="*/ 1346 h 2594"/>
              <a:gd name="T18" fmla="*/ 8055 w 8055"/>
              <a:gd name="T19" fmla="*/ 1098 h 2594"/>
              <a:gd name="T20" fmla="*/ 6807 w 8055"/>
              <a:gd name="T21" fmla="*/ 1082 h 2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55" h="2594">
                <a:moveTo>
                  <a:pt x="6807" y="1082"/>
                </a:moveTo>
                <a:cubicBezTo>
                  <a:pt x="5911" y="1330"/>
                  <a:pt x="4872" y="1860"/>
                  <a:pt x="3279" y="786"/>
                </a:cubicBezTo>
                <a:cubicBezTo>
                  <a:pt x="2364" y="169"/>
                  <a:pt x="1673" y="0"/>
                  <a:pt x="1046" y="5"/>
                </a:cubicBezTo>
                <a:cubicBezTo>
                  <a:pt x="1057" y="6"/>
                  <a:pt x="1063" y="6"/>
                  <a:pt x="1063" y="6"/>
                </a:cubicBezTo>
                <a:cubicBezTo>
                  <a:pt x="1063" y="6"/>
                  <a:pt x="530" y="57"/>
                  <a:pt x="0" y="292"/>
                </a:cubicBezTo>
                <a:cubicBezTo>
                  <a:pt x="399" y="260"/>
                  <a:pt x="917" y="274"/>
                  <a:pt x="1311" y="482"/>
                </a:cubicBezTo>
                <a:cubicBezTo>
                  <a:pt x="2055" y="874"/>
                  <a:pt x="2783" y="1610"/>
                  <a:pt x="3231" y="1898"/>
                </a:cubicBezTo>
                <a:cubicBezTo>
                  <a:pt x="3598" y="2134"/>
                  <a:pt x="4463" y="2594"/>
                  <a:pt x="5831" y="1722"/>
                </a:cubicBezTo>
                <a:cubicBezTo>
                  <a:pt x="7199" y="850"/>
                  <a:pt x="8055" y="1346"/>
                  <a:pt x="8055" y="1346"/>
                </a:cubicBezTo>
                <a:cubicBezTo>
                  <a:pt x="8055" y="1098"/>
                  <a:pt x="8055" y="1098"/>
                  <a:pt x="8055" y="1098"/>
                </a:cubicBezTo>
                <a:cubicBezTo>
                  <a:pt x="8055" y="1098"/>
                  <a:pt x="7703" y="834"/>
                  <a:pt x="6807" y="1082"/>
                </a:cubicBezTo>
                <a:close/>
              </a:path>
            </a:pathLst>
          </a:custGeom>
          <a:gradFill flip="none" rotWithShape="1">
            <a:gsLst>
              <a:gs pos="17000">
                <a:srgbClr val="360F3C">
                  <a:alpha val="70000"/>
                </a:srgbClr>
              </a:gs>
              <a:gs pos="57000">
                <a:srgbClr val="5C1C8C">
                  <a:alpha val="20000"/>
                </a:srgbClr>
              </a:gs>
              <a:gs pos="94000">
                <a:srgbClr val="C72032">
                  <a:alpha val="50000"/>
                </a:srgbClr>
              </a:gs>
            </a:gsLst>
            <a:lin ang="10800000" scaled="1"/>
            <a:tileRect/>
          </a:gradFill>
          <a:ln>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sp>
        <p:nvSpPr>
          <p:cNvPr id="8" name="Freeform 16">
            <a:extLst>
              <a:ext uri="{FF2B5EF4-FFF2-40B4-BE49-F238E27FC236}">
                <a16:creationId xmlns:a16="http://schemas.microsoft.com/office/drawing/2014/main" id="{76E05CA3-D21A-42E0-A63A-D375E1C1E26E}"/>
              </a:ext>
            </a:extLst>
          </p:cNvPr>
          <p:cNvSpPr>
            <a:spLocks/>
          </p:cNvSpPr>
          <p:nvPr userDrawn="1"/>
        </p:nvSpPr>
        <p:spPr bwMode="auto">
          <a:xfrm flipH="1">
            <a:off x="6738333" y="4064389"/>
            <a:ext cx="5985254" cy="2631276"/>
          </a:xfrm>
          <a:custGeom>
            <a:avLst/>
            <a:gdLst>
              <a:gd name="T0" fmla="*/ 2196 w 4328"/>
              <a:gd name="T1" fmla="*/ 1896 h 1900"/>
              <a:gd name="T2" fmla="*/ 2448 w 4328"/>
              <a:gd name="T3" fmla="*/ 992 h 1900"/>
              <a:gd name="T4" fmla="*/ 4328 w 4328"/>
              <a:gd name="T5" fmla="*/ 80 h 1900"/>
              <a:gd name="T6" fmla="*/ 1632 w 4328"/>
              <a:gd name="T7" fmla="*/ 420 h 1900"/>
              <a:gd name="T8" fmla="*/ 248 w 4328"/>
              <a:gd name="T9" fmla="*/ 1900 h 1900"/>
              <a:gd name="T10" fmla="*/ 2196 w 4328"/>
              <a:gd name="T11" fmla="*/ 1896 h 1900"/>
            </a:gdLst>
            <a:ahLst/>
            <a:cxnLst>
              <a:cxn ang="0">
                <a:pos x="T0" y="T1"/>
              </a:cxn>
              <a:cxn ang="0">
                <a:pos x="T2" y="T3"/>
              </a:cxn>
              <a:cxn ang="0">
                <a:pos x="T4" y="T5"/>
              </a:cxn>
              <a:cxn ang="0">
                <a:pos x="T6" y="T7"/>
              </a:cxn>
              <a:cxn ang="0">
                <a:pos x="T8" y="T9"/>
              </a:cxn>
              <a:cxn ang="0">
                <a:pos x="T10" y="T11"/>
              </a:cxn>
            </a:cxnLst>
            <a:rect l="0" t="0" r="r" b="b"/>
            <a:pathLst>
              <a:path w="4328" h="1900">
                <a:moveTo>
                  <a:pt x="2196" y="1896"/>
                </a:moveTo>
                <a:cubicBezTo>
                  <a:pt x="2196" y="1896"/>
                  <a:pt x="2113" y="1475"/>
                  <a:pt x="2448" y="992"/>
                </a:cubicBezTo>
                <a:cubicBezTo>
                  <a:pt x="2992" y="208"/>
                  <a:pt x="4328" y="80"/>
                  <a:pt x="4328" y="80"/>
                </a:cubicBezTo>
                <a:cubicBezTo>
                  <a:pt x="4328" y="80"/>
                  <a:pt x="3161" y="0"/>
                  <a:pt x="1632" y="420"/>
                </a:cubicBezTo>
                <a:cubicBezTo>
                  <a:pt x="0" y="868"/>
                  <a:pt x="248" y="1900"/>
                  <a:pt x="248" y="1900"/>
                </a:cubicBezTo>
                <a:lnTo>
                  <a:pt x="2196" y="1896"/>
                </a:lnTo>
                <a:close/>
              </a:path>
            </a:pathLst>
          </a:custGeom>
          <a:gradFill flip="none" rotWithShape="1">
            <a:gsLst>
              <a:gs pos="37000">
                <a:srgbClr val="D93B50">
                  <a:alpha val="50000"/>
                </a:srgbClr>
              </a:gs>
              <a:gs pos="0">
                <a:srgbClr val="C72032">
                  <a:alpha val="80000"/>
                </a:srgbClr>
              </a:gs>
              <a:gs pos="95575">
                <a:srgbClr val="5C1C8C">
                  <a:alpha val="35000"/>
                </a:srgbClr>
              </a:gs>
            </a:gsLst>
            <a:lin ang="18900000" scaled="1"/>
            <a:tileRect/>
          </a:gra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pic>
        <p:nvPicPr>
          <p:cNvPr id="9" name="Picture 8">
            <a:extLst>
              <a:ext uri="{FF2B5EF4-FFF2-40B4-BE49-F238E27FC236}">
                <a16:creationId xmlns:a16="http://schemas.microsoft.com/office/drawing/2014/main" id="{9234F0ED-53FA-453F-AAA8-F2EA2B5748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70032" y="728148"/>
            <a:ext cx="3024336" cy="996252"/>
          </a:xfrm>
          <a:prstGeom prst="rect">
            <a:avLst/>
          </a:prstGeom>
        </p:spPr>
      </p:pic>
      <p:sp>
        <p:nvSpPr>
          <p:cNvPr id="10" name="Freeform: Shape 9">
            <a:extLst>
              <a:ext uri="{FF2B5EF4-FFF2-40B4-BE49-F238E27FC236}">
                <a16:creationId xmlns:a16="http://schemas.microsoft.com/office/drawing/2014/main" id="{7B9E9ED6-D0E9-4818-A55E-FEFC2F0CD672}"/>
              </a:ext>
            </a:extLst>
          </p:cNvPr>
          <p:cNvSpPr/>
          <p:nvPr userDrawn="1"/>
        </p:nvSpPr>
        <p:spPr>
          <a:xfrm>
            <a:off x="0" y="0"/>
            <a:ext cx="12192000" cy="6858000"/>
          </a:xfrm>
          <a:custGeom>
            <a:avLst/>
            <a:gdLst>
              <a:gd name="connsiteX0" fmla="*/ 263525 w 12192000"/>
              <a:gd name="connsiteY0" fmla="*/ 260350 h 6858000"/>
              <a:gd name="connsiteX1" fmla="*/ 263525 w 12192000"/>
              <a:gd name="connsiteY1" fmla="*/ 6597650 h 6858000"/>
              <a:gd name="connsiteX2" fmla="*/ 11928475 w 12192000"/>
              <a:gd name="connsiteY2" fmla="*/ 6597650 h 6858000"/>
              <a:gd name="connsiteX3" fmla="*/ 11928475 w 12192000"/>
              <a:gd name="connsiteY3" fmla="*/ 26035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63525" y="260350"/>
                </a:moveTo>
                <a:lnTo>
                  <a:pt x="263525" y="6597650"/>
                </a:lnTo>
                <a:lnTo>
                  <a:pt x="11928475" y="6597650"/>
                </a:lnTo>
                <a:lnTo>
                  <a:pt x="11928475" y="260350"/>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utura Std Light"/>
              <a:ea typeface="+mn-ea"/>
              <a:cs typeface="+mn-cs"/>
              <a:sym typeface="Futura Std Light"/>
            </a:endParaRPr>
          </a:p>
        </p:txBody>
      </p:sp>
      <p:sp>
        <p:nvSpPr>
          <p:cNvPr id="2" name="Title 1">
            <a:extLst>
              <a:ext uri="{FF2B5EF4-FFF2-40B4-BE49-F238E27FC236}">
                <a16:creationId xmlns:a16="http://schemas.microsoft.com/office/drawing/2014/main" id="{AD559B4D-39E2-4A2E-8A5C-95726E785FF9}"/>
              </a:ext>
            </a:extLst>
          </p:cNvPr>
          <p:cNvSpPr>
            <a:spLocks noGrp="1"/>
          </p:cNvSpPr>
          <p:nvPr>
            <p:ph type="ctrTitle"/>
          </p:nvPr>
        </p:nvSpPr>
        <p:spPr>
          <a:xfrm>
            <a:off x="838800" y="2350800"/>
            <a:ext cx="9144000" cy="2387600"/>
          </a:xfrm>
        </p:spPr>
        <p:txBody>
          <a:bodyPr anchor="b"/>
          <a:lstStyle>
            <a:lvl1pPr algn="l">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4F9AB51E-A732-4105-AAF9-C4C491281C8E}"/>
              </a:ext>
            </a:extLst>
          </p:cNvPr>
          <p:cNvSpPr>
            <a:spLocks noGrp="1"/>
          </p:cNvSpPr>
          <p:nvPr>
            <p:ph type="subTitle" idx="1"/>
          </p:nvPr>
        </p:nvSpPr>
        <p:spPr>
          <a:xfrm>
            <a:off x="838800" y="4899600"/>
            <a:ext cx="9144000" cy="626400"/>
          </a:xfrm>
        </p:spPr>
        <p:txBody>
          <a:bodyPr>
            <a:norm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6" name="Slide Number Placeholder 5">
            <a:extLst>
              <a:ext uri="{FF2B5EF4-FFF2-40B4-BE49-F238E27FC236}">
                <a16:creationId xmlns:a16="http://schemas.microsoft.com/office/drawing/2014/main" id="{5B9216FF-48D2-43CC-A7A2-6B66955AF4F4}"/>
              </a:ext>
            </a:extLst>
          </p:cNvPr>
          <p:cNvSpPr>
            <a:spLocks noGrp="1"/>
          </p:cNvSpPr>
          <p:nvPr>
            <p:ph type="sldNum" sz="quarter" idx="12"/>
          </p:nvPr>
        </p:nvSpPr>
        <p:spPr>
          <a:xfrm>
            <a:off x="11335871" y="6230847"/>
            <a:ext cx="576108" cy="365125"/>
          </a:xfrm>
        </p:spPr>
        <p:txBody>
          <a:bodyPr/>
          <a:lstStyle>
            <a:lvl1pPr>
              <a:defRPr>
                <a:solidFill>
                  <a:schemeClr val="bg1"/>
                </a:solidFill>
              </a:defRPr>
            </a:lvl1pPr>
          </a:lstStyle>
          <a:p>
            <a:fld id="{4EC81F68-4976-451A-B2E9-79BCBD2F70CC}" type="slidenum">
              <a:rPr lang="en-AU" smtClean="0"/>
              <a:pPr/>
              <a:t>‹#›</a:t>
            </a:fld>
            <a:endParaRPr lang="en-AU"/>
          </a:p>
        </p:txBody>
      </p:sp>
      <p:sp>
        <p:nvSpPr>
          <p:cNvPr id="4" name="Date Placeholder 3">
            <a:extLst>
              <a:ext uri="{FF2B5EF4-FFF2-40B4-BE49-F238E27FC236}">
                <a16:creationId xmlns:a16="http://schemas.microsoft.com/office/drawing/2014/main" id="{FCDF4901-5DA8-4CDF-9DD6-0DFA0044C2F9}"/>
              </a:ext>
            </a:extLst>
          </p:cNvPr>
          <p:cNvSpPr>
            <a:spLocks noGrp="1"/>
          </p:cNvSpPr>
          <p:nvPr>
            <p:ph type="dt" sz="half" idx="10"/>
          </p:nvPr>
        </p:nvSpPr>
        <p:spPr>
          <a:xfrm>
            <a:off x="9478496" y="6230847"/>
            <a:ext cx="1736066" cy="365125"/>
          </a:xfrm>
        </p:spPr>
        <p:txBody>
          <a:bodyPr/>
          <a:lstStyle>
            <a:lvl1pPr>
              <a:defRPr>
                <a:solidFill>
                  <a:schemeClr val="bg1"/>
                </a:solidFill>
              </a:defRPr>
            </a:lvl1pPr>
          </a:lstStyle>
          <a:p>
            <a:fld id="{DB25E40E-9DF4-47B5-BAB8-388FDD99D59B}" type="datetimeFigureOut">
              <a:rPr lang="en-AU" smtClean="0"/>
              <a:pPr/>
              <a:t>3/12/2020</a:t>
            </a:fld>
            <a:endParaRPr lang="en-AU"/>
          </a:p>
        </p:txBody>
      </p:sp>
      <p:sp>
        <p:nvSpPr>
          <p:cNvPr id="5" name="Footer Placeholder 4">
            <a:extLst>
              <a:ext uri="{FF2B5EF4-FFF2-40B4-BE49-F238E27FC236}">
                <a16:creationId xmlns:a16="http://schemas.microsoft.com/office/drawing/2014/main" id="{4A27B57D-1C5A-4936-973A-C09D58DAEA00}"/>
              </a:ext>
            </a:extLst>
          </p:cNvPr>
          <p:cNvSpPr>
            <a:spLocks noGrp="1"/>
          </p:cNvSpPr>
          <p:nvPr>
            <p:ph type="ftr" sz="quarter" idx="11"/>
          </p:nvPr>
        </p:nvSpPr>
        <p:spPr>
          <a:xfrm>
            <a:off x="4020670" y="6230847"/>
            <a:ext cx="5336509" cy="365125"/>
          </a:xfrm>
        </p:spPr>
        <p:txBody>
          <a:bodyPr/>
          <a:lstStyle>
            <a:lvl1pPr>
              <a:defRPr>
                <a:solidFill>
                  <a:schemeClr val="bg1"/>
                </a:solidFill>
              </a:defRPr>
            </a:lvl1pPr>
          </a:lstStyle>
          <a:p>
            <a:endParaRPr lang="en-AU"/>
          </a:p>
        </p:txBody>
      </p:sp>
    </p:spTree>
    <p:extLst>
      <p:ext uri="{BB962C8B-B14F-4D97-AF65-F5344CB8AC3E}">
        <p14:creationId xmlns:p14="http://schemas.microsoft.com/office/powerpoint/2010/main" val="8321767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CABBF1-340C-406B-8C6D-79AE564C0DDF}"/>
              </a:ext>
            </a:extLst>
          </p:cNvPr>
          <p:cNvSpPr/>
          <p:nvPr userDrawn="1"/>
        </p:nvSpPr>
        <p:spPr>
          <a:xfrm>
            <a:off x="0" y="0"/>
            <a:ext cx="3935413" cy="6858000"/>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94B8A512-F5E2-4729-A3C7-D3CBFFA81415}"/>
              </a:ext>
            </a:extLst>
          </p:cNvPr>
          <p:cNvSpPr>
            <a:spLocks noGrp="1"/>
          </p:cNvSpPr>
          <p:nvPr>
            <p:ph type="title"/>
          </p:nvPr>
        </p:nvSpPr>
        <p:spPr>
          <a:xfrm>
            <a:off x="266400" y="457200"/>
            <a:ext cx="3315600" cy="1324800"/>
          </a:xfrm>
        </p:spPr>
        <p:txBody>
          <a:bodyPr anchor="t" anchorCtr="0">
            <a:noAutofit/>
          </a:bodyPr>
          <a:lstStyle>
            <a:lvl1pPr>
              <a:defRPr sz="4400"/>
            </a:lvl1pPr>
          </a:lstStyle>
          <a:p>
            <a:r>
              <a:rPr lang="en-US"/>
              <a:t>Click to edit Master title style</a:t>
            </a:r>
            <a:endParaRPr lang="en-AU"/>
          </a:p>
        </p:txBody>
      </p:sp>
      <p:sp>
        <p:nvSpPr>
          <p:cNvPr id="5" name="Date Placeholder 4">
            <a:extLst>
              <a:ext uri="{FF2B5EF4-FFF2-40B4-BE49-F238E27FC236}">
                <a16:creationId xmlns:a16="http://schemas.microsoft.com/office/drawing/2014/main" id="{AEB08899-091A-4986-B914-D309D6491E2A}"/>
              </a:ext>
            </a:extLst>
          </p:cNvPr>
          <p:cNvSpPr>
            <a:spLocks noGrp="1"/>
          </p:cNvSpPr>
          <p:nvPr>
            <p:ph type="dt" sz="half" idx="10"/>
          </p:nvPr>
        </p:nvSpPr>
        <p:spPr/>
        <p:txBody>
          <a:bodyPr/>
          <a:lstStyle/>
          <a:p>
            <a:fld id="{DB25E40E-9DF4-47B5-BAB8-388FDD99D59B}" type="datetimeFigureOut">
              <a:rPr lang="en-AU" smtClean="0"/>
              <a:t>3/12/2020</a:t>
            </a:fld>
            <a:endParaRPr lang="en-AU"/>
          </a:p>
        </p:txBody>
      </p:sp>
      <p:sp>
        <p:nvSpPr>
          <p:cNvPr id="6" name="Footer Placeholder 5">
            <a:extLst>
              <a:ext uri="{FF2B5EF4-FFF2-40B4-BE49-F238E27FC236}">
                <a16:creationId xmlns:a16="http://schemas.microsoft.com/office/drawing/2014/main" id="{B935479A-D9D2-45B0-9A87-66C743FAB20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7E2F7D9-6D72-472F-9761-0399665077CA}"/>
              </a:ext>
            </a:extLst>
          </p:cNvPr>
          <p:cNvSpPr>
            <a:spLocks noGrp="1"/>
          </p:cNvSpPr>
          <p:nvPr>
            <p:ph type="sldNum" sz="quarter" idx="12"/>
          </p:nvPr>
        </p:nvSpPr>
        <p:spPr/>
        <p:txBody>
          <a:bodyPr/>
          <a:lstStyle/>
          <a:p>
            <a:fld id="{4EC81F68-4976-451A-B2E9-79BCBD2F70CC}" type="slidenum">
              <a:rPr lang="en-AU" smtClean="0"/>
              <a:t>‹#›</a:t>
            </a:fld>
            <a:endParaRPr lang="en-AU"/>
          </a:p>
        </p:txBody>
      </p:sp>
      <p:sp>
        <p:nvSpPr>
          <p:cNvPr id="9" name="Text Placeholder 8">
            <a:extLst>
              <a:ext uri="{FF2B5EF4-FFF2-40B4-BE49-F238E27FC236}">
                <a16:creationId xmlns:a16="http://schemas.microsoft.com/office/drawing/2014/main" id="{1F1E3B37-D501-42E3-9623-5B5A892FD8A7}"/>
              </a:ext>
            </a:extLst>
          </p:cNvPr>
          <p:cNvSpPr>
            <a:spLocks noGrp="1"/>
          </p:cNvSpPr>
          <p:nvPr>
            <p:ph type="body" sz="quarter" idx="13"/>
          </p:nvPr>
        </p:nvSpPr>
        <p:spPr>
          <a:xfrm>
            <a:off x="4201200" y="457200"/>
            <a:ext cx="7725600" cy="5626800"/>
          </a:xfrm>
        </p:spPr>
        <p:txBody>
          <a:bodyPr/>
          <a:lstStyle>
            <a:lvl1pPr marL="450850" indent="-450850">
              <a:buFont typeface="+mj-lt"/>
              <a:buAutoNum type="arabicPeriod"/>
              <a:defRPr/>
            </a:lvl1pPr>
            <a:lvl2pPr marL="914400" indent="-457200">
              <a:buFont typeface="+mj-lt"/>
              <a:buAutoNum type="arabi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13" name="Picture 12">
            <a:extLst>
              <a:ext uri="{FF2B5EF4-FFF2-40B4-BE49-F238E27FC236}">
                <a16:creationId xmlns:a16="http://schemas.microsoft.com/office/drawing/2014/main" id="{9F9633F8-3251-4EEB-A1BB-AE6989B46D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5527" y="6135398"/>
            <a:ext cx="1679681" cy="553307"/>
          </a:xfrm>
          <a:prstGeom prst="rect">
            <a:avLst/>
          </a:prstGeom>
        </p:spPr>
      </p:pic>
    </p:spTree>
    <p:extLst>
      <p:ext uri="{BB962C8B-B14F-4D97-AF65-F5344CB8AC3E}">
        <p14:creationId xmlns:p14="http://schemas.microsoft.com/office/powerpoint/2010/main" val="24384213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78D73-741E-4A3A-B8C4-124CE6BAC49F}"/>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3D4DF620-32AE-46C9-9F22-DDE369B504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E8A0033-3118-46E0-9F01-3652AE36EBE3}"/>
              </a:ext>
            </a:extLst>
          </p:cNvPr>
          <p:cNvSpPr>
            <a:spLocks noGrp="1"/>
          </p:cNvSpPr>
          <p:nvPr>
            <p:ph type="dt" sz="half" idx="10"/>
          </p:nvPr>
        </p:nvSpPr>
        <p:spPr/>
        <p:txBody>
          <a:bodyPr/>
          <a:lstStyle/>
          <a:p>
            <a:fld id="{DB25E40E-9DF4-47B5-BAB8-388FDD99D59B}" type="datetimeFigureOut">
              <a:rPr lang="en-AU" smtClean="0"/>
              <a:t>3/12/2020</a:t>
            </a:fld>
            <a:endParaRPr lang="en-AU"/>
          </a:p>
        </p:txBody>
      </p:sp>
      <p:sp>
        <p:nvSpPr>
          <p:cNvPr id="5" name="Footer Placeholder 4">
            <a:extLst>
              <a:ext uri="{FF2B5EF4-FFF2-40B4-BE49-F238E27FC236}">
                <a16:creationId xmlns:a16="http://schemas.microsoft.com/office/drawing/2014/main" id="{947995D5-0AEB-4D1D-8A60-9100F1F0453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B05ED6E-F140-4083-9570-EFDF8AAE9C49}"/>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11738055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07475-FEE0-40F3-B487-DB82C28066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2A56FD0D-B4CE-41F4-9879-E575CB28F436}"/>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BDB86D-BED8-4F4E-A228-4A9502398278}"/>
              </a:ext>
            </a:extLst>
          </p:cNvPr>
          <p:cNvSpPr>
            <a:spLocks noGrp="1"/>
          </p:cNvSpPr>
          <p:nvPr>
            <p:ph type="dt" sz="half" idx="10"/>
          </p:nvPr>
        </p:nvSpPr>
        <p:spPr/>
        <p:txBody>
          <a:bodyPr/>
          <a:lstStyle>
            <a:lvl1pPr>
              <a:defRPr>
                <a:solidFill>
                  <a:schemeClr val="bg1"/>
                </a:solidFill>
              </a:defRPr>
            </a:lvl1pPr>
          </a:lstStyle>
          <a:p>
            <a:fld id="{DB25E40E-9DF4-47B5-BAB8-388FDD99D59B}" type="datetimeFigureOut">
              <a:rPr lang="en-AU" smtClean="0"/>
              <a:pPr/>
              <a:t>3/12/2020</a:t>
            </a:fld>
            <a:endParaRPr lang="en-AU"/>
          </a:p>
        </p:txBody>
      </p:sp>
      <p:sp>
        <p:nvSpPr>
          <p:cNvPr id="5" name="Footer Placeholder 4">
            <a:extLst>
              <a:ext uri="{FF2B5EF4-FFF2-40B4-BE49-F238E27FC236}">
                <a16:creationId xmlns:a16="http://schemas.microsoft.com/office/drawing/2014/main" id="{8C4C2DBD-604C-465E-B9D8-B4B22647CF29}"/>
              </a:ext>
            </a:extLst>
          </p:cNvPr>
          <p:cNvSpPr>
            <a:spLocks noGrp="1"/>
          </p:cNvSpPr>
          <p:nvPr>
            <p:ph type="ftr" sz="quarter" idx="11"/>
          </p:nvPr>
        </p:nvSpPr>
        <p:spPr/>
        <p:txBody>
          <a:bodyPr/>
          <a:lstStyle>
            <a:lvl1pPr>
              <a:defRPr>
                <a:solidFill>
                  <a:schemeClr val="bg1"/>
                </a:solidFill>
              </a:defRPr>
            </a:lvl1pPr>
          </a:lstStyle>
          <a:p>
            <a:endParaRPr lang="en-AU"/>
          </a:p>
        </p:txBody>
      </p:sp>
      <p:sp>
        <p:nvSpPr>
          <p:cNvPr id="6" name="Slide Number Placeholder 5">
            <a:extLst>
              <a:ext uri="{FF2B5EF4-FFF2-40B4-BE49-F238E27FC236}">
                <a16:creationId xmlns:a16="http://schemas.microsoft.com/office/drawing/2014/main" id="{DFD5CE2D-E898-480E-8C7D-50D7E3781CA3}"/>
              </a:ext>
            </a:extLst>
          </p:cNvPr>
          <p:cNvSpPr>
            <a:spLocks noGrp="1"/>
          </p:cNvSpPr>
          <p:nvPr>
            <p:ph type="sldNum" sz="quarter" idx="12"/>
          </p:nvPr>
        </p:nvSpPr>
        <p:spPr/>
        <p:txBody>
          <a:bodyPr/>
          <a:lstStyle>
            <a:lvl1pPr>
              <a:defRPr>
                <a:solidFill>
                  <a:schemeClr val="bg1"/>
                </a:solidFill>
              </a:defRPr>
            </a:lvl1pPr>
          </a:lstStyle>
          <a:p>
            <a:fld id="{4EC81F68-4976-451A-B2E9-79BCBD2F70CC}" type="slidenum">
              <a:rPr lang="en-AU" smtClean="0"/>
              <a:pPr/>
              <a:t>‹#›</a:t>
            </a:fld>
            <a:endParaRPr lang="en-AU"/>
          </a:p>
        </p:txBody>
      </p:sp>
      <p:pic>
        <p:nvPicPr>
          <p:cNvPr id="9" name="Picture 8">
            <a:extLst>
              <a:ext uri="{FF2B5EF4-FFF2-40B4-BE49-F238E27FC236}">
                <a16:creationId xmlns:a16="http://schemas.microsoft.com/office/drawing/2014/main" id="{10290B17-B974-464F-8842-968877D087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5527" y="6135398"/>
            <a:ext cx="1679681" cy="553307"/>
          </a:xfrm>
          <a:prstGeom prst="rect">
            <a:avLst/>
          </a:prstGeom>
        </p:spPr>
      </p:pic>
    </p:spTree>
    <p:extLst>
      <p:ext uri="{BB962C8B-B14F-4D97-AF65-F5344CB8AC3E}">
        <p14:creationId xmlns:p14="http://schemas.microsoft.com/office/powerpoint/2010/main" val="28091127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775BD-C264-4D14-9F9C-5E355E6152C5}"/>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C050E30A-9FDC-436A-82DC-AF6B205EB45E}"/>
              </a:ext>
            </a:extLst>
          </p:cNvPr>
          <p:cNvSpPr>
            <a:spLocks noGrp="1"/>
          </p:cNvSpPr>
          <p:nvPr>
            <p:ph sz="half" idx="1"/>
          </p:nvPr>
        </p:nvSpPr>
        <p:spPr>
          <a:xfrm>
            <a:off x="235528" y="1825625"/>
            <a:ext cx="5756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66E30723-81C3-4A18-9021-A93A3C56F363}"/>
              </a:ext>
            </a:extLst>
          </p:cNvPr>
          <p:cNvSpPr>
            <a:spLocks noGrp="1"/>
          </p:cNvSpPr>
          <p:nvPr>
            <p:ph sz="half" idx="2"/>
          </p:nvPr>
        </p:nvSpPr>
        <p:spPr>
          <a:xfrm>
            <a:off x="6172200" y="1825625"/>
            <a:ext cx="575770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CC43672F-28FD-447E-B5A2-6040CEC9D790}"/>
              </a:ext>
            </a:extLst>
          </p:cNvPr>
          <p:cNvSpPr>
            <a:spLocks noGrp="1"/>
          </p:cNvSpPr>
          <p:nvPr>
            <p:ph type="dt" sz="half" idx="10"/>
          </p:nvPr>
        </p:nvSpPr>
        <p:spPr/>
        <p:txBody>
          <a:bodyPr/>
          <a:lstStyle/>
          <a:p>
            <a:fld id="{DB25E40E-9DF4-47B5-BAB8-388FDD99D59B}" type="datetimeFigureOut">
              <a:rPr lang="en-AU" smtClean="0"/>
              <a:t>3/12/2020</a:t>
            </a:fld>
            <a:endParaRPr lang="en-AU"/>
          </a:p>
        </p:txBody>
      </p:sp>
      <p:sp>
        <p:nvSpPr>
          <p:cNvPr id="6" name="Footer Placeholder 5">
            <a:extLst>
              <a:ext uri="{FF2B5EF4-FFF2-40B4-BE49-F238E27FC236}">
                <a16:creationId xmlns:a16="http://schemas.microsoft.com/office/drawing/2014/main" id="{69EE0952-34FB-4217-8FBC-774BE000F6FC}"/>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1122B44-2702-4DE0-8F4B-297ACA78CA11}"/>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2829528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346C0-76B2-4261-BBDE-BA8E98953FAE}"/>
              </a:ext>
            </a:extLst>
          </p:cNvPr>
          <p:cNvSpPr>
            <a:spLocks noGrp="1"/>
          </p:cNvSpPr>
          <p:nvPr>
            <p:ph type="title"/>
          </p:nvPr>
        </p:nvSpPr>
        <p:spPr>
          <a:xfrm>
            <a:off x="234000" y="136800"/>
            <a:ext cx="9003600" cy="1188000"/>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526F9673-06A6-4883-87B9-AEFCC485B9D1}"/>
              </a:ext>
            </a:extLst>
          </p:cNvPr>
          <p:cNvSpPr>
            <a:spLocks noGrp="1"/>
          </p:cNvSpPr>
          <p:nvPr>
            <p:ph type="body" idx="1"/>
          </p:nvPr>
        </p:nvSpPr>
        <p:spPr>
          <a:xfrm>
            <a:off x="234000" y="1681163"/>
            <a:ext cx="576357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ECD162-0697-49BE-8899-05FCFB71539C}"/>
              </a:ext>
            </a:extLst>
          </p:cNvPr>
          <p:cNvSpPr>
            <a:spLocks noGrp="1"/>
          </p:cNvSpPr>
          <p:nvPr>
            <p:ph sz="half" idx="2"/>
          </p:nvPr>
        </p:nvSpPr>
        <p:spPr>
          <a:xfrm>
            <a:off x="234000" y="2505075"/>
            <a:ext cx="576357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A69E6007-785B-41D0-B932-2B4BFF073755}"/>
              </a:ext>
            </a:extLst>
          </p:cNvPr>
          <p:cNvSpPr>
            <a:spLocks noGrp="1"/>
          </p:cNvSpPr>
          <p:nvPr>
            <p:ph type="body" sz="quarter" idx="3"/>
          </p:nvPr>
        </p:nvSpPr>
        <p:spPr>
          <a:xfrm>
            <a:off x="6172200" y="1681163"/>
            <a:ext cx="57636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5DF337-0335-4780-B1BA-0BBD0A42EA5C}"/>
              </a:ext>
            </a:extLst>
          </p:cNvPr>
          <p:cNvSpPr>
            <a:spLocks noGrp="1"/>
          </p:cNvSpPr>
          <p:nvPr>
            <p:ph sz="quarter" idx="4"/>
          </p:nvPr>
        </p:nvSpPr>
        <p:spPr>
          <a:xfrm>
            <a:off x="6172200" y="2505075"/>
            <a:ext cx="57636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30D2C4F8-CFFF-463C-BEA7-03012D7F8516}"/>
              </a:ext>
            </a:extLst>
          </p:cNvPr>
          <p:cNvSpPr>
            <a:spLocks noGrp="1"/>
          </p:cNvSpPr>
          <p:nvPr>
            <p:ph type="dt" sz="half" idx="10"/>
          </p:nvPr>
        </p:nvSpPr>
        <p:spPr/>
        <p:txBody>
          <a:bodyPr/>
          <a:lstStyle/>
          <a:p>
            <a:fld id="{DB25E40E-9DF4-47B5-BAB8-388FDD99D59B}" type="datetimeFigureOut">
              <a:rPr lang="en-AU" smtClean="0"/>
              <a:t>3/12/2020</a:t>
            </a:fld>
            <a:endParaRPr lang="en-AU"/>
          </a:p>
        </p:txBody>
      </p:sp>
      <p:sp>
        <p:nvSpPr>
          <p:cNvPr id="8" name="Footer Placeholder 7">
            <a:extLst>
              <a:ext uri="{FF2B5EF4-FFF2-40B4-BE49-F238E27FC236}">
                <a16:creationId xmlns:a16="http://schemas.microsoft.com/office/drawing/2014/main" id="{45F5B21B-D917-4C2D-A86B-12BB20BCDC13}"/>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3ED006EB-F623-4403-A677-A9921610C0AE}"/>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3934961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78D73-741E-4A3A-B8C4-124CE6BAC49F}"/>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3D4DF620-32AE-46C9-9F22-DDE369B504A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E8A0033-3118-46E0-9F01-3652AE36EBE3}"/>
              </a:ext>
            </a:extLst>
          </p:cNvPr>
          <p:cNvSpPr>
            <a:spLocks noGrp="1"/>
          </p:cNvSpPr>
          <p:nvPr>
            <p:ph type="dt" sz="half" idx="10"/>
          </p:nvPr>
        </p:nvSpPr>
        <p:spPr/>
        <p:txBody>
          <a:bodyPr/>
          <a:lstStyle/>
          <a:p>
            <a:fld id="{DB25E40E-9DF4-47B5-BAB8-388FDD99D59B}" type="datetimeFigureOut">
              <a:rPr lang="en-AU" smtClean="0"/>
              <a:t>3/12/2020</a:t>
            </a:fld>
            <a:endParaRPr lang="en-AU"/>
          </a:p>
        </p:txBody>
      </p:sp>
      <p:sp>
        <p:nvSpPr>
          <p:cNvPr id="5" name="Footer Placeholder 4">
            <a:extLst>
              <a:ext uri="{FF2B5EF4-FFF2-40B4-BE49-F238E27FC236}">
                <a16:creationId xmlns:a16="http://schemas.microsoft.com/office/drawing/2014/main" id="{947995D5-0AEB-4D1D-8A60-9100F1F04538}"/>
              </a:ext>
            </a:extLst>
          </p:cNvPr>
          <p:cNvSpPr>
            <a:spLocks noGrp="1"/>
          </p:cNvSpPr>
          <p:nvPr>
            <p:ph type="ftr" sz="quarter" idx="11"/>
          </p:nvPr>
        </p:nvSpPr>
        <p:spPr/>
        <p:txBody>
          <a:bodyPr/>
          <a:lstStyle/>
          <a:p>
            <a:r>
              <a:rPr lang="en-AU"/>
              <a:t>EM&amp;S Program of Work Mini Workshop Outputs</a:t>
            </a:r>
          </a:p>
        </p:txBody>
      </p:sp>
      <p:sp>
        <p:nvSpPr>
          <p:cNvPr id="6" name="Slide Number Placeholder 5">
            <a:extLst>
              <a:ext uri="{FF2B5EF4-FFF2-40B4-BE49-F238E27FC236}">
                <a16:creationId xmlns:a16="http://schemas.microsoft.com/office/drawing/2014/main" id="{1B05ED6E-F140-4083-9570-EFDF8AAE9C49}"/>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4147278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57A25-6280-4D1F-8222-2DE5D168B254}"/>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AF5B11E6-D675-4EEF-978E-E387831969B1}"/>
              </a:ext>
            </a:extLst>
          </p:cNvPr>
          <p:cNvSpPr>
            <a:spLocks noGrp="1"/>
          </p:cNvSpPr>
          <p:nvPr>
            <p:ph type="dt" sz="half" idx="10"/>
          </p:nvPr>
        </p:nvSpPr>
        <p:spPr/>
        <p:txBody>
          <a:bodyPr/>
          <a:lstStyle/>
          <a:p>
            <a:fld id="{DB25E40E-9DF4-47B5-BAB8-388FDD99D59B}" type="datetimeFigureOut">
              <a:rPr lang="en-AU" smtClean="0"/>
              <a:t>3/12/2020</a:t>
            </a:fld>
            <a:endParaRPr lang="en-AU"/>
          </a:p>
        </p:txBody>
      </p:sp>
      <p:sp>
        <p:nvSpPr>
          <p:cNvPr id="4" name="Footer Placeholder 3">
            <a:extLst>
              <a:ext uri="{FF2B5EF4-FFF2-40B4-BE49-F238E27FC236}">
                <a16:creationId xmlns:a16="http://schemas.microsoft.com/office/drawing/2014/main" id="{495CDF87-D029-4429-9F21-882389F5C0E6}"/>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170BC53C-4C4B-4FB5-B43A-F9255C94B3E5}"/>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42396429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ABD13F-814C-4D3A-8EB6-2F0288292708}"/>
              </a:ext>
            </a:extLst>
          </p:cNvPr>
          <p:cNvSpPr>
            <a:spLocks noGrp="1"/>
          </p:cNvSpPr>
          <p:nvPr>
            <p:ph type="dt" sz="half" idx="10"/>
          </p:nvPr>
        </p:nvSpPr>
        <p:spPr/>
        <p:txBody>
          <a:bodyPr/>
          <a:lstStyle/>
          <a:p>
            <a:fld id="{DB25E40E-9DF4-47B5-BAB8-388FDD99D59B}" type="datetimeFigureOut">
              <a:rPr lang="en-AU" smtClean="0"/>
              <a:t>3/12/2020</a:t>
            </a:fld>
            <a:endParaRPr lang="en-AU"/>
          </a:p>
        </p:txBody>
      </p:sp>
      <p:sp>
        <p:nvSpPr>
          <p:cNvPr id="3" name="Footer Placeholder 2">
            <a:extLst>
              <a:ext uri="{FF2B5EF4-FFF2-40B4-BE49-F238E27FC236}">
                <a16:creationId xmlns:a16="http://schemas.microsoft.com/office/drawing/2014/main" id="{A6DB036C-D370-4FDE-B942-8258769CEEC3}"/>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00CCFD27-C193-40B6-BAF5-5C073FCA20A5}"/>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20685626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CABBF1-340C-406B-8C6D-79AE564C0DDF}"/>
              </a:ext>
            </a:extLst>
          </p:cNvPr>
          <p:cNvSpPr/>
          <p:nvPr userDrawn="1"/>
        </p:nvSpPr>
        <p:spPr>
          <a:xfrm>
            <a:off x="0" y="0"/>
            <a:ext cx="3935413" cy="6858000"/>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94B8A512-F5E2-4729-A3C7-D3CBFFA81415}"/>
              </a:ext>
            </a:extLst>
          </p:cNvPr>
          <p:cNvSpPr>
            <a:spLocks noGrp="1"/>
          </p:cNvSpPr>
          <p:nvPr>
            <p:ph type="title"/>
          </p:nvPr>
        </p:nvSpPr>
        <p:spPr>
          <a:xfrm>
            <a:off x="266400" y="457200"/>
            <a:ext cx="3315600" cy="1324800"/>
          </a:xfrm>
        </p:spPr>
        <p:txBody>
          <a:bodyPr anchor="t" anchorCtr="0">
            <a:noAutofit/>
          </a:bodyPr>
          <a:lstStyle>
            <a:lvl1pPr>
              <a:defRPr sz="44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5AE116F7-0AE7-40B0-9C9D-0F9CBF82DF85}"/>
              </a:ext>
            </a:extLst>
          </p:cNvPr>
          <p:cNvSpPr>
            <a:spLocks noGrp="1"/>
          </p:cNvSpPr>
          <p:nvPr>
            <p:ph idx="1"/>
          </p:nvPr>
        </p:nvSpPr>
        <p:spPr>
          <a:xfrm>
            <a:off x="4201812" y="457200"/>
            <a:ext cx="7724987" cy="562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4A46DFC6-B1F9-4548-AD13-D6EEFAE6DD0C}"/>
              </a:ext>
            </a:extLst>
          </p:cNvPr>
          <p:cNvSpPr>
            <a:spLocks noGrp="1"/>
          </p:cNvSpPr>
          <p:nvPr>
            <p:ph type="body" sz="half" idx="2"/>
          </p:nvPr>
        </p:nvSpPr>
        <p:spPr>
          <a:xfrm>
            <a:off x="266400" y="3117600"/>
            <a:ext cx="3315600" cy="1846800"/>
          </a:xfrm>
        </p:spPr>
        <p:txBody>
          <a:bodyPr>
            <a:normAutofit/>
          </a:bodyPr>
          <a:lstStyle>
            <a:lvl1pPr marL="0" indent="0">
              <a:buNone/>
              <a:defRPr sz="2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B08899-091A-4986-B914-D309D6491E2A}"/>
              </a:ext>
            </a:extLst>
          </p:cNvPr>
          <p:cNvSpPr>
            <a:spLocks noGrp="1"/>
          </p:cNvSpPr>
          <p:nvPr>
            <p:ph type="dt" sz="half" idx="10"/>
          </p:nvPr>
        </p:nvSpPr>
        <p:spPr/>
        <p:txBody>
          <a:bodyPr/>
          <a:lstStyle/>
          <a:p>
            <a:fld id="{DB25E40E-9DF4-47B5-BAB8-388FDD99D59B}" type="datetimeFigureOut">
              <a:rPr lang="en-AU" smtClean="0"/>
              <a:t>3/12/2020</a:t>
            </a:fld>
            <a:endParaRPr lang="en-AU"/>
          </a:p>
        </p:txBody>
      </p:sp>
      <p:sp>
        <p:nvSpPr>
          <p:cNvPr id="6" name="Footer Placeholder 5">
            <a:extLst>
              <a:ext uri="{FF2B5EF4-FFF2-40B4-BE49-F238E27FC236}">
                <a16:creationId xmlns:a16="http://schemas.microsoft.com/office/drawing/2014/main" id="{B935479A-D9D2-45B0-9A87-66C743FAB20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7E2F7D9-6D72-472F-9761-0399665077CA}"/>
              </a:ext>
            </a:extLst>
          </p:cNvPr>
          <p:cNvSpPr>
            <a:spLocks noGrp="1"/>
          </p:cNvSpPr>
          <p:nvPr>
            <p:ph type="sldNum" sz="quarter" idx="12"/>
          </p:nvPr>
        </p:nvSpPr>
        <p:spPr/>
        <p:txBody>
          <a:bodyPr/>
          <a:lstStyle/>
          <a:p>
            <a:fld id="{4EC81F68-4976-451A-B2E9-79BCBD2F70CC}" type="slidenum">
              <a:rPr lang="en-AU" smtClean="0"/>
              <a:t>‹#›</a:t>
            </a:fld>
            <a:endParaRPr lang="en-AU"/>
          </a:p>
        </p:txBody>
      </p:sp>
      <p:pic>
        <p:nvPicPr>
          <p:cNvPr id="12" name="Picture 11">
            <a:extLst>
              <a:ext uri="{FF2B5EF4-FFF2-40B4-BE49-F238E27FC236}">
                <a16:creationId xmlns:a16="http://schemas.microsoft.com/office/drawing/2014/main" id="{3CBDB7B8-31EA-4E99-B71D-922F603F3B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5527" y="6135398"/>
            <a:ext cx="1679681" cy="553307"/>
          </a:xfrm>
          <a:prstGeom prst="rect">
            <a:avLst/>
          </a:prstGeom>
        </p:spPr>
      </p:pic>
    </p:spTree>
    <p:extLst>
      <p:ext uri="{BB962C8B-B14F-4D97-AF65-F5344CB8AC3E}">
        <p14:creationId xmlns:p14="http://schemas.microsoft.com/office/powerpoint/2010/main" val="17513259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6B70B14-71BF-4D10-B3DA-12193BF02EE1}"/>
              </a:ext>
            </a:extLst>
          </p:cNvPr>
          <p:cNvSpPr/>
          <p:nvPr userDrawn="1"/>
        </p:nvSpPr>
        <p:spPr>
          <a:xfrm>
            <a:off x="0" y="0"/>
            <a:ext cx="3935413" cy="6858000"/>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93A023EC-89BA-427F-B659-C9BA6F7C97BD}"/>
              </a:ext>
            </a:extLst>
          </p:cNvPr>
          <p:cNvSpPr>
            <a:spLocks noGrp="1"/>
          </p:cNvSpPr>
          <p:nvPr>
            <p:ph type="title"/>
          </p:nvPr>
        </p:nvSpPr>
        <p:spPr>
          <a:xfrm>
            <a:off x="266400" y="457200"/>
            <a:ext cx="3315600" cy="1324800"/>
          </a:xfrm>
        </p:spPr>
        <p:txBody>
          <a:bodyPr anchor="t" anchorCtr="0">
            <a:noAutofit/>
          </a:bodyPr>
          <a:lstStyle>
            <a:lvl1pPr>
              <a:defRPr sz="44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6E2789DB-5346-49A4-93BC-CE824ABD6F0D}"/>
              </a:ext>
            </a:extLst>
          </p:cNvPr>
          <p:cNvSpPr>
            <a:spLocks noGrp="1"/>
          </p:cNvSpPr>
          <p:nvPr>
            <p:ph type="pic" idx="1"/>
          </p:nvPr>
        </p:nvSpPr>
        <p:spPr>
          <a:xfrm>
            <a:off x="4201812" y="457200"/>
            <a:ext cx="7724987" cy="562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AU"/>
          </a:p>
        </p:txBody>
      </p:sp>
      <p:sp>
        <p:nvSpPr>
          <p:cNvPr id="4" name="Text Placeholder 3">
            <a:extLst>
              <a:ext uri="{FF2B5EF4-FFF2-40B4-BE49-F238E27FC236}">
                <a16:creationId xmlns:a16="http://schemas.microsoft.com/office/drawing/2014/main" id="{227ED3C4-6241-480A-9C80-94FA28B6BFD3}"/>
              </a:ext>
            </a:extLst>
          </p:cNvPr>
          <p:cNvSpPr>
            <a:spLocks noGrp="1"/>
          </p:cNvSpPr>
          <p:nvPr>
            <p:ph type="body" sz="half" idx="2"/>
          </p:nvPr>
        </p:nvSpPr>
        <p:spPr>
          <a:xfrm>
            <a:off x="266400" y="3117600"/>
            <a:ext cx="3315600" cy="1846800"/>
          </a:xfrm>
        </p:spPr>
        <p:txBody>
          <a:bodyPr/>
          <a:lstStyle>
            <a:lvl1pPr marL="0" indent="0">
              <a:buNone/>
              <a:defRPr sz="2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2BE93A-F35B-437B-B683-A13F8549B11A}"/>
              </a:ext>
            </a:extLst>
          </p:cNvPr>
          <p:cNvSpPr>
            <a:spLocks noGrp="1"/>
          </p:cNvSpPr>
          <p:nvPr>
            <p:ph type="dt" sz="half" idx="10"/>
          </p:nvPr>
        </p:nvSpPr>
        <p:spPr/>
        <p:txBody>
          <a:bodyPr/>
          <a:lstStyle/>
          <a:p>
            <a:fld id="{DB25E40E-9DF4-47B5-BAB8-388FDD99D59B}" type="datetimeFigureOut">
              <a:rPr lang="en-AU" smtClean="0"/>
              <a:t>3/12/2020</a:t>
            </a:fld>
            <a:endParaRPr lang="en-AU"/>
          </a:p>
        </p:txBody>
      </p:sp>
      <p:sp>
        <p:nvSpPr>
          <p:cNvPr id="6" name="Footer Placeholder 5">
            <a:extLst>
              <a:ext uri="{FF2B5EF4-FFF2-40B4-BE49-F238E27FC236}">
                <a16:creationId xmlns:a16="http://schemas.microsoft.com/office/drawing/2014/main" id="{F94D30DB-3BC0-4933-B267-A5A1205AA3B8}"/>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167EDBB3-96E6-4EEA-931F-DB7B9E145130}"/>
              </a:ext>
            </a:extLst>
          </p:cNvPr>
          <p:cNvSpPr>
            <a:spLocks noGrp="1"/>
          </p:cNvSpPr>
          <p:nvPr>
            <p:ph type="sldNum" sz="quarter" idx="12"/>
          </p:nvPr>
        </p:nvSpPr>
        <p:spPr/>
        <p:txBody>
          <a:bodyPr/>
          <a:lstStyle/>
          <a:p>
            <a:fld id="{4EC81F68-4976-451A-B2E9-79BCBD2F70CC}" type="slidenum">
              <a:rPr lang="en-AU" smtClean="0"/>
              <a:t>‹#›</a:t>
            </a:fld>
            <a:endParaRPr lang="en-AU"/>
          </a:p>
        </p:txBody>
      </p:sp>
      <p:pic>
        <p:nvPicPr>
          <p:cNvPr id="11" name="Picture 10">
            <a:extLst>
              <a:ext uri="{FF2B5EF4-FFF2-40B4-BE49-F238E27FC236}">
                <a16:creationId xmlns:a16="http://schemas.microsoft.com/office/drawing/2014/main" id="{7B94471A-234C-42ED-A5ED-0798319382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5527" y="6135398"/>
            <a:ext cx="1679681" cy="553307"/>
          </a:xfrm>
          <a:prstGeom prst="rect">
            <a:avLst/>
          </a:prstGeom>
        </p:spPr>
      </p:pic>
    </p:spTree>
    <p:extLst>
      <p:ext uri="{BB962C8B-B14F-4D97-AF65-F5344CB8AC3E}">
        <p14:creationId xmlns:p14="http://schemas.microsoft.com/office/powerpoint/2010/main" val="32294947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Final Slide">
    <p:bg>
      <p:bgPr>
        <a:solidFill>
          <a:schemeClr val="accent2"/>
        </a:solidFill>
        <a:effectLst/>
      </p:bgPr>
    </p:bg>
    <p:spTree>
      <p:nvGrpSpPr>
        <p:cNvPr id="1" name=""/>
        <p:cNvGrpSpPr/>
        <p:nvPr/>
      </p:nvGrpSpPr>
      <p:grpSpPr>
        <a:xfrm>
          <a:off x="0" y="0"/>
          <a:ext cx="0" cy="0"/>
          <a:chOff x="0" y="0"/>
          <a:chExt cx="0" cy="0"/>
        </a:xfrm>
      </p:grpSpPr>
      <p:sp>
        <p:nvSpPr>
          <p:cNvPr id="9" name="Freeform 15">
            <a:extLst>
              <a:ext uri="{FF2B5EF4-FFF2-40B4-BE49-F238E27FC236}">
                <a16:creationId xmlns:a16="http://schemas.microsoft.com/office/drawing/2014/main" id="{A60732D9-43AE-45F7-B226-98D000B102F6}"/>
              </a:ext>
            </a:extLst>
          </p:cNvPr>
          <p:cNvSpPr>
            <a:spLocks/>
          </p:cNvSpPr>
          <p:nvPr userDrawn="1"/>
        </p:nvSpPr>
        <p:spPr bwMode="auto">
          <a:xfrm flipH="1">
            <a:off x="-2935513" y="4166205"/>
            <a:ext cx="11139999" cy="3591552"/>
          </a:xfrm>
          <a:custGeom>
            <a:avLst/>
            <a:gdLst>
              <a:gd name="T0" fmla="*/ 6807 w 8055"/>
              <a:gd name="T1" fmla="*/ 1082 h 2594"/>
              <a:gd name="T2" fmla="*/ 3279 w 8055"/>
              <a:gd name="T3" fmla="*/ 786 h 2594"/>
              <a:gd name="T4" fmla="*/ 1046 w 8055"/>
              <a:gd name="T5" fmla="*/ 5 h 2594"/>
              <a:gd name="T6" fmla="*/ 1063 w 8055"/>
              <a:gd name="T7" fmla="*/ 6 h 2594"/>
              <a:gd name="T8" fmla="*/ 0 w 8055"/>
              <a:gd name="T9" fmla="*/ 292 h 2594"/>
              <a:gd name="T10" fmla="*/ 1311 w 8055"/>
              <a:gd name="T11" fmla="*/ 482 h 2594"/>
              <a:gd name="T12" fmla="*/ 3231 w 8055"/>
              <a:gd name="T13" fmla="*/ 1898 h 2594"/>
              <a:gd name="T14" fmla="*/ 5831 w 8055"/>
              <a:gd name="T15" fmla="*/ 1722 h 2594"/>
              <a:gd name="T16" fmla="*/ 8055 w 8055"/>
              <a:gd name="T17" fmla="*/ 1346 h 2594"/>
              <a:gd name="T18" fmla="*/ 8055 w 8055"/>
              <a:gd name="T19" fmla="*/ 1098 h 2594"/>
              <a:gd name="T20" fmla="*/ 6807 w 8055"/>
              <a:gd name="T21" fmla="*/ 1082 h 2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55" h="2594">
                <a:moveTo>
                  <a:pt x="6807" y="1082"/>
                </a:moveTo>
                <a:cubicBezTo>
                  <a:pt x="5911" y="1330"/>
                  <a:pt x="4872" y="1860"/>
                  <a:pt x="3279" y="786"/>
                </a:cubicBezTo>
                <a:cubicBezTo>
                  <a:pt x="2364" y="169"/>
                  <a:pt x="1673" y="0"/>
                  <a:pt x="1046" y="5"/>
                </a:cubicBezTo>
                <a:cubicBezTo>
                  <a:pt x="1057" y="6"/>
                  <a:pt x="1063" y="6"/>
                  <a:pt x="1063" y="6"/>
                </a:cubicBezTo>
                <a:cubicBezTo>
                  <a:pt x="1063" y="6"/>
                  <a:pt x="530" y="57"/>
                  <a:pt x="0" y="292"/>
                </a:cubicBezTo>
                <a:cubicBezTo>
                  <a:pt x="399" y="260"/>
                  <a:pt x="917" y="274"/>
                  <a:pt x="1311" y="482"/>
                </a:cubicBezTo>
                <a:cubicBezTo>
                  <a:pt x="2055" y="874"/>
                  <a:pt x="2783" y="1610"/>
                  <a:pt x="3231" y="1898"/>
                </a:cubicBezTo>
                <a:cubicBezTo>
                  <a:pt x="3598" y="2134"/>
                  <a:pt x="4463" y="2594"/>
                  <a:pt x="5831" y="1722"/>
                </a:cubicBezTo>
                <a:cubicBezTo>
                  <a:pt x="7199" y="850"/>
                  <a:pt x="8055" y="1346"/>
                  <a:pt x="8055" y="1346"/>
                </a:cubicBezTo>
                <a:cubicBezTo>
                  <a:pt x="8055" y="1098"/>
                  <a:pt x="8055" y="1098"/>
                  <a:pt x="8055" y="1098"/>
                </a:cubicBezTo>
                <a:cubicBezTo>
                  <a:pt x="8055" y="1098"/>
                  <a:pt x="7703" y="834"/>
                  <a:pt x="6807" y="1082"/>
                </a:cubicBezTo>
                <a:close/>
              </a:path>
            </a:pathLst>
          </a:custGeom>
          <a:gradFill flip="none" rotWithShape="1">
            <a:gsLst>
              <a:gs pos="17000">
                <a:srgbClr val="360F3C">
                  <a:alpha val="70000"/>
                </a:srgbClr>
              </a:gs>
              <a:gs pos="57000">
                <a:srgbClr val="5C1C8C">
                  <a:alpha val="20000"/>
                </a:srgbClr>
              </a:gs>
              <a:gs pos="94000">
                <a:srgbClr val="C72032">
                  <a:alpha val="50000"/>
                </a:srgbClr>
              </a:gs>
            </a:gsLst>
            <a:lin ang="10800000" scaled="1"/>
            <a:tileRect/>
          </a:gradFill>
          <a:ln>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sp>
        <p:nvSpPr>
          <p:cNvPr id="10" name="Freeform 16">
            <a:extLst>
              <a:ext uri="{FF2B5EF4-FFF2-40B4-BE49-F238E27FC236}">
                <a16:creationId xmlns:a16="http://schemas.microsoft.com/office/drawing/2014/main" id="{20B52A3C-76FF-428B-9F8F-F455D362E761}"/>
              </a:ext>
            </a:extLst>
          </p:cNvPr>
          <p:cNvSpPr>
            <a:spLocks/>
          </p:cNvSpPr>
          <p:nvPr userDrawn="1"/>
        </p:nvSpPr>
        <p:spPr bwMode="auto">
          <a:xfrm flipH="1">
            <a:off x="6738333" y="4064389"/>
            <a:ext cx="5985254" cy="2631276"/>
          </a:xfrm>
          <a:custGeom>
            <a:avLst/>
            <a:gdLst>
              <a:gd name="T0" fmla="*/ 2196 w 4328"/>
              <a:gd name="T1" fmla="*/ 1896 h 1900"/>
              <a:gd name="T2" fmla="*/ 2448 w 4328"/>
              <a:gd name="T3" fmla="*/ 992 h 1900"/>
              <a:gd name="T4" fmla="*/ 4328 w 4328"/>
              <a:gd name="T5" fmla="*/ 80 h 1900"/>
              <a:gd name="T6" fmla="*/ 1632 w 4328"/>
              <a:gd name="T7" fmla="*/ 420 h 1900"/>
              <a:gd name="T8" fmla="*/ 248 w 4328"/>
              <a:gd name="T9" fmla="*/ 1900 h 1900"/>
              <a:gd name="T10" fmla="*/ 2196 w 4328"/>
              <a:gd name="T11" fmla="*/ 1896 h 1900"/>
            </a:gdLst>
            <a:ahLst/>
            <a:cxnLst>
              <a:cxn ang="0">
                <a:pos x="T0" y="T1"/>
              </a:cxn>
              <a:cxn ang="0">
                <a:pos x="T2" y="T3"/>
              </a:cxn>
              <a:cxn ang="0">
                <a:pos x="T4" y="T5"/>
              </a:cxn>
              <a:cxn ang="0">
                <a:pos x="T6" y="T7"/>
              </a:cxn>
              <a:cxn ang="0">
                <a:pos x="T8" y="T9"/>
              </a:cxn>
              <a:cxn ang="0">
                <a:pos x="T10" y="T11"/>
              </a:cxn>
            </a:cxnLst>
            <a:rect l="0" t="0" r="r" b="b"/>
            <a:pathLst>
              <a:path w="4328" h="1900">
                <a:moveTo>
                  <a:pt x="2196" y="1896"/>
                </a:moveTo>
                <a:cubicBezTo>
                  <a:pt x="2196" y="1896"/>
                  <a:pt x="2113" y="1475"/>
                  <a:pt x="2448" y="992"/>
                </a:cubicBezTo>
                <a:cubicBezTo>
                  <a:pt x="2992" y="208"/>
                  <a:pt x="4328" y="80"/>
                  <a:pt x="4328" y="80"/>
                </a:cubicBezTo>
                <a:cubicBezTo>
                  <a:pt x="4328" y="80"/>
                  <a:pt x="3161" y="0"/>
                  <a:pt x="1632" y="420"/>
                </a:cubicBezTo>
                <a:cubicBezTo>
                  <a:pt x="0" y="868"/>
                  <a:pt x="248" y="1900"/>
                  <a:pt x="248" y="1900"/>
                </a:cubicBezTo>
                <a:lnTo>
                  <a:pt x="2196" y="1896"/>
                </a:lnTo>
                <a:close/>
              </a:path>
            </a:pathLst>
          </a:custGeom>
          <a:gradFill flip="none" rotWithShape="1">
            <a:gsLst>
              <a:gs pos="37000">
                <a:srgbClr val="D93B50">
                  <a:alpha val="50000"/>
                </a:srgbClr>
              </a:gs>
              <a:gs pos="0">
                <a:srgbClr val="C72032">
                  <a:alpha val="80000"/>
                </a:srgbClr>
              </a:gs>
              <a:gs pos="95575">
                <a:srgbClr val="5C1C8C">
                  <a:alpha val="35000"/>
                </a:srgbClr>
              </a:gs>
            </a:gsLst>
            <a:lin ang="18900000" scaled="1"/>
            <a:tileRect/>
          </a:gra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pic>
        <p:nvPicPr>
          <p:cNvPr id="7" name="Picture 6">
            <a:extLst>
              <a:ext uri="{FF2B5EF4-FFF2-40B4-BE49-F238E27FC236}">
                <a16:creationId xmlns:a16="http://schemas.microsoft.com/office/drawing/2014/main" id="{D7659222-D08F-45A0-BBAE-5F79E3B4594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73232" y="2729735"/>
            <a:ext cx="4245537" cy="1398530"/>
          </a:xfrm>
          <a:prstGeom prst="rect">
            <a:avLst/>
          </a:prstGeom>
        </p:spPr>
      </p:pic>
    </p:spTree>
    <p:extLst>
      <p:ext uri="{BB962C8B-B14F-4D97-AF65-F5344CB8AC3E}">
        <p14:creationId xmlns:p14="http://schemas.microsoft.com/office/powerpoint/2010/main" val="12734202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7" y="-3688"/>
            <a:ext cx="12191047" cy="6857463"/>
          </a:xfrm>
          <a:prstGeom prst="rect">
            <a:avLst/>
          </a:prstGeom>
        </p:spPr>
      </p:pic>
      <p:sp>
        <p:nvSpPr>
          <p:cNvPr id="10242" name="Rectangle 2"/>
          <p:cNvSpPr>
            <a:spLocks noGrp="1" noChangeArrowheads="1"/>
          </p:cNvSpPr>
          <p:nvPr>
            <p:ph type="ctrTitle" hasCustomPrompt="1"/>
          </p:nvPr>
        </p:nvSpPr>
        <p:spPr>
          <a:xfrm>
            <a:off x="5525888" y="1500520"/>
            <a:ext cx="6666112" cy="1928480"/>
          </a:xfrm>
        </p:spPr>
        <p:txBody>
          <a:bodyPr/>
          <a:lstStyle>
            <a:lvl1pPr algn="l">
              <a:defRPr sz="4000">
                <a:solidFill>
                  <a:schemeClr val="bg1"/>
                </a:solidFill>
              </a:defRPr>
            </a:lvl1pPr>
          </a:lstStyle>
          <a:p>
            <a:r>
              <a:rPr lang="en-AU" sz="4000"/>
              <a:t>Apply presentation</a:t>
            </a:r>
            <a:br>
              <a:rPr lang="en-AU" sz="4000"/>
            </a:br>
            <a:r>
              <a:rPr lang="en-AU" sz="4000"/>
              <a:t>title here</a:t>
            </a:r>
            <a:br>
              <a:rPr lang="en-US" sz="4000"/>
            </a:br>
            <a:endParaRPr lang="en-US"/>
          </a:p>
        </p:txBody>
      </p:sp>
    </p:spTree>
    <p:extLst>
      <p:ext uri="{BB962C8B-B14F-4D97-AF65-F5344CB8AC3E}">
        <p14:creationId xmlns:p14="http://schemas.microsoft.com/office/powerpoint/2010/main" val="2512490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35360" y="230844"/>
            <a:ext cx="11425600" cy="677876"/>
          </a:xfrm>
        </p:spPr>
        <p:txBody>
          <a:bodyPr>
            <a:normAutofit/>
          </a:bodyPr>
          <a:lstStyle/>
          <a:p>
            <a:r>
              <a:rPr lang="en-US"/>
              <a:t>Click to edit Master title style</a:t>
            </a:r>
          </a:p>
        </p:txBody>
      </p:sp>
      <p:sp>
        <p:nvSpPr>
          <p:cNvPr id="3" name="Content Placeholder 2"/>
          <p:cNvSpPr>
            <a:spLocks noGrp="1"/>
          </p:cNvSpPr>
          <p:nvPr>
            <p:ph idx="1"/>
          </p:nvPr>
        </p:nvSpPr>
        <p:spPr/>
        <p:txBody>
          <a:bodyPr/>
          <a:lstStyle>
            <a:lvl1pPr marL="266700" indent="-266700">
              <a:defRPr/>
            </a:lvl1pPr>
            <a:lvl2pPr marL="719138" indent="-35560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sz="quarter" idx="10"/>
          </p:nvPr>
        </p:nvSpPr>
        <p:spPr>
          <a:ln/>
        </p:spPr>
        <p:txBody>
          <a:bodyPr/>
          <a:lstStyle>
            <a:lvl1pPr>
              <a:defRPr>
                <a:solidFill>
                  <a:schemeClr val="bg1"/>
                </a:solidFill>
              </a:defRPr>
            </a:lvl1pPr>
          </a:lstStyle>
          <a:p>
            <a:pPr>
              <a:defRPr/>
            </a:pPr>
            <a:fld id="{B303A22D-90CC-4848-B3FA-D8CAB510F066}" type="slidenum">
              <a:rPr lang="en-AU" altLang="en-US" smtClean="0"/>
              <a:pPr>
                <a:defRPr/>
              </a:pPr>
              <a:t>‹#›</a:t>
            </a:fld>
            <a:endParaRPr lang="en-AU" altLang="en-US"/>
          </a:p>
        </p:txBody>
      </p:sp>
    </p:spTree>
    <p:extLst>
      <p:ext uri="{BB962C8B-B14F-4D97-AF65-F5344CB8AC3E}">
        <p14:creationId xmlns:p14="http://schemas.microsoft.com/office/powerpoint/2010/main" val="15493218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7" y="14069"/>
            <a:ext cx="12191047" cy="6857463"/>
          </a:xfrm>
          <a:prstGeom prst="rect">
            <a:avLst/>
          </a:prstGeom>
        </p:spPr>
      </p:pic>
      <p:sp>
        <p:nvSpPr>
          <p:cNvPr id="4" name="Rectangle 4"/>
          <p:cNvSpPr>
            <a:spLocks noGrp="1" noChangeArrowheads="1"/>
          </p:cNvSpPr>
          <p:nvPr>
            <p:ph type="sldNum" sz="quarter" idx="10"/>
          </p:nvPr>
        </p:nvSpPr>
        <p:spPr>
          <a:ln/>
        </p:spPr>
        <p:txBody>
          <a:bodyPr/>
          <a:lstStyle>
            <a:lvl1pPr>
              <a:defRPr/>
            </a:lvl1pPr>
          </a:lstStyle>
          <a:p>
            <a:pPr>
              <a:defRPr/>
            </a:pPr>
            <a:fld id="{435C0F2D-149E-4F17-B789-A57197AAD02F}" type="slidenum">
              <a:rPr lang="en-AU" altLang="en-US"/>
              <a:pPr>
                <a:defRPr/>
              </a:pPr>
              <a:t>‹#›</a:t>
            </a:fld>
            <a:endParaRPr lang="en-AU" altLang="en-US"/>
          </a:p>
        </p:txBody>
      </p:sp>
      <p:sp>
        <p:nvSpPr>
          <p:cNvPr id="6" name="Rectangle 2"/>
          <p:cNvSpPr>
            <a:spLocks noGrp="1" noChangeArrowheads="1"/>
          </p:cNvSpPr>
          <p:nvPr>
            <p:ph type="ctrTitle" hasCustomPrompt="1"/>
          </p:nvPr>
        </p:nvSpPr>
        <p:spPr>
          <a:xfrm>
            <a:off x="533333" y="1700808"/>
            <a:ext cx="6714795" cy="1727924"/>
          </a:xfrm>
        </p:spPr>
        <p:txBody>
          <a:bodyPr/>
          <a:lstStyle>
            <a:lvl1pPr algn="l">
              <a:defRPr sz="4000" baseline="0">
                <a:solidFill>
                  <a:schemeClr val="bg1"/>
                </a:solidFill>
              </a:defRPr>
            </a:lvl1pPr>
          </a:lstStyle>
          <a:p>
            <a:r>
              <a:rPr lang="en-US"/>
              <a:t>Apply section heading here</a:t>
            </a:r>
          </a:p>
        </p:txBody>
      </p:sp>
      <p:sp>
        <p:nvSpPr>
          <p:cNvPr id="7" name="Rectangle 3"/>
          <p:cNvSpPr>
            <a:spLocks noGrp="1" noChangeArrowheads="1"/>
          </p:cNvSpPr>
          <p:nvPr>
            <p:ph type="subTitle" idx="1" hasCustomPrompt="1"/>
          </p:nvPr>
        </p:nvSpPr>
        <p:spPr>
          <a:xfrm>
            <a:off x="527382" y="3573388"/>
            <a:ext cx="4512501" cy="1007740"/>
          </a:xfrm>
        </p:spPr>
        <p:txBody>
          <a:bodyPr/>
          <a:lstStyle>
            <a:lvl1pPr marL="0" marR="0" indent="0" algn="l" defTabSz="914400" rtl="0" eaLnBrk="0" fontAlgn="base" latinLnBrk="0" hangingPunct="0">
              <a:lnSpc>
                <a:spcPct val="100000"/>
              </a:lnSpc>
              <a:spcBef>
                <a:spcPct val="20000"/>
              </a:spcBef>
              <a:spcAft>
                <a:spcPct val="0"/>
              </a:spcAft>
              <a:buClrTx/>
              <a:buSzTx/>
              <a:buFontTx/>
              <a:buNone/>
              <a:tabLst/>
              <a:defRPr sz="2800">
                <a:solidFill>
                  <a:schemeClr val="bg1"/>
                </a:solidFill>
              </a:defRPr>
            </a:lvl1pPr>
          </a:lstStyle>
          <a:p>
            <a:r>
              <a:rPr lang="en-US"/>
              <a:t>sub heading</a:t>
            </a:r>
          </a:p>
          <a:p>
            <a:endParaRPr lang="en-US"/>
          </a:p>
        </p:txBody>
      </p:sp>
    </p:spTree>
    <p:extLst>
      <p:ext uri="{BB962C8B-B14F-4D97-AF65-F5344CB8AC3E}">
        <p14:creationId xmlns:p14="http://schemas.microsoft.com/office/powerpoint/2010/main" val="5046905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27051" y="1312633"/>
            <a:ext cx="5384800" cy="4105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15051" y="1312633"/>
            <a:ext cx="5384800" cy="4105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sldNum" sz="quarter" idx="10"/>
          </p:nvPr>
        </p:nvSpPr>
        <p:spPr>
          <a:ln/>
        </p:spPr>
        <p:txBody>
          <a:bodyPr/>
          <a:lstStyle>
            <a:lvl1pPr>
              <a:defRPr>
                <a:solidFill>
                  <a:schemeClr val="bg1"/>
                </a:solidFill>
              </a:defRPr>
            </a:lvl1pPr>
          </a:lstStyle>
          <a:p>
            <a:pPr>
              <a:defRPr/>
            </a:pPr>
            <a:fld id="{2DC89C6D-449B-42AB-B09E-EC15EC0402D2}" type="slidenum">
              <a:rPr lang="en-AU" altLang="en-US" smtClean="0"/>
              <a:pPr>
                <a:defRPr/>
              </a:pPr>
              <a:t>‹#›</a:t>
            </a:fld>
            <a:endParaRPr lang="en-AU" altLang="en-US"/>
          </a:p>
        </p:txBody>
      </p:sp>
      <p:sp>
        <p:nvSpPr>
          <p:cNvPr id="6" name="Title 1"/>
          <p:cNvSpPr>
            <a:spLocks noGrp="1"/>
          </p:cNvSpPr>
          <p:nvPr>
            <p:ph type="title"/>
          </p:nvPr>
        </p:nvSpPr>
        <p:spPr>
          <a:xfrm>
            <a:off x="335360" y="230844"/>
            <a:ext cx="11425600" cy="677876"/>
          </a:xfrm>
        </p:spPr>
        <p:txBody>
          <a:bodyPr/>
          <a:lstStyle/>
          <a:p>
            <a:r>
              <a:rPr lang="en-US"/>
              <a:t>Click to edit Master title style</a:t>
            </a:r>
          </a:p>
        </p:txBody>
      </p:sp>
    </p:spTree>
    <p:extLst>
      <p:ext uri="{BB962C8B-B14F-4D97-AF65-F5344CB8AC3E}">
        <p14:creationId xmlns:p14="http://schemas.microsoft.com/office/powerpoint/2010/main" val="25118191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sldNum" sz="quarter" idx="10"/>
          </p:nvPr>
        </p:nvSpPr>
        <p:spPr>
          <a:ln/>
        </p:spPr>
        <p:txBody>
          <a:bodyPr/>
          <a:lstStyle>
            <a:lvl1pPr>
              <a:defRPr/>
            </a:lvl1pPr>
          </a:lstStyle>
          <a:p>
            <a:pPr>
              <a:defRPr/>
            </a:pPr>
            <a:fld id="{8830415B-031F-4DF6-A428-AF58450BA257}" type="slidenum">
              <a:rPr lang="en-AU" altLang="en-US"/>
              <a:pPr>
                <a:defRPr/>
              </a:pPr>
              <a:t>‹#›</a:t>
            </a:fld>
            <a:endParaRPr lang="en-AU" altLang="en-US"/>
          </a:p>
        </p:txBody>
      </p:sp>
      <p:sp>
        <p:nvSpPr>
          <p:cNvPr id="8" name="Title 1"/>
          <p:cNvSpPr>
            <a:spLocks noGrp="1"/>
          </p:cNvSpPr>
          <p:nvPr>
            <p:ph type="title"/>
          </p:nvPr>
        </p:nvSpPr>
        <p:spPr>
          <a:xfrm>
            <a:off x="335360" y="230844"/>
            <a:ext cx="11425600" cy="677876"/>
          </a:xfrm>
        </p:spPr>
        <p:txBody>
          <a:bodyPr/>
          <a:lstStyle/>
          <a:p>
            <a:r>
              <a:rPr lang="en-US"/>
              <a:t>Click to edit Master title style</a:t>
            </a:r>
          </a:p>
        </p:txBody>
      </p:sp>
    </p:spTree>
    <p:extLst>
      <p:ext uri="{BB962C8B-B14F-4D97-AF65-F5344CB8AC3E}">
        <p14:creationId xmlns:p14="http://schemas.microsoft.com/office/powerpoint/2010/main" val="1053214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07475-FEE0-40F3-B487-DB82C28066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2A56FD0D-B4CE-41F4-9879-E575CB28F436}"/>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3BDB86D-BED8-4F4E-A228-4A9502398278}"/>
              </a:ext>
            </a:extLst>
          </p:cNvPr>
          <p:cNvSpPr>
            <a:spLocks noGrp="1"/>
          </p:cNvSpPr>
          <p:nvPr>
            <p:ph type="dt" sz="half" idx="10"/>
          </p:nvPr>
        </p:nvSpPr>
        <p:spPr/>
        <p:txBody>
          <a:bodyPr/>
          <a:lstStyle>
            <a:lvl1pPr>
              <a:defRPr>
                <a:solidFill>
                  <a:schemeClr val="bg1"/>
                </a:solidFill>
              </a:defRPr>
            </a:lvl1pPr>
          </a:lstStyle>
          <a:p>
            <a:fld id="{DB25E40E-9DF4-47B5-BAB8-388FDD99D59B}" type="datetimeFigureOut">
              <a:rPr lang="en-AU" smtClean="0"/>
              <a:pPr/>
              <a:t>3/12/2020</a:t>
            </a:fld>
            <a:endParaRPr lang="en-AU"/>
          </a:p>
        </p:txBody>
      </p:sp>
      <p:sp>
        <p:nvSpPr>
          <p:cNvPr id="5" name="Footer Placeholder 4">
            <a:extLst>
              <a:ext uri="{FF2B5EF4-FFF2-40B4-BE49-F238E27FC236}">
                <a16:creationId xmlns:a16="http://schemas.microsoft.com/office/drawing/2014/main" id="{8C4C2DBD-604C-465E-B9D8-B4B22647CF29}"/>
              </a:ext>
            </a:extLst>
          </p:cNvPr>
          <p:cNvSpPr>
            <a:spLocks noGrp="1"/>
          </p:cNvSpPr>
          <p:nvPr>
            <p:ph type="ftr" sz="quarter" idx="11"/>
          </p:nvPr>
        </p:nvSpPr>
        <p:spPr/>
        <p:txBody>
          <a:bodyPr/>
          <a:lstStyle>
            <a:lvl1pPr>
              <a:defRPr>
                <a:solidFill>
                  <a:schemeClr val="bg1"/>
                </a:solidFill>
              </a:defRPr>
            </a:lvl1pPr>
          </a:lstStyle>
          <a:p>
            <a:endParaRPr lang="en-AU"/>
          </a:p>
        </p:txBody>
      </p:sp>
      <p:sp>
        <p:nvSpPr>
          <p:cNvPr id="6" name="Slide Number Placeholder 5">
            <a:extLst>
              <a:ext uri="{FF2B5EF4-FFF2-40B4-BE49-F238E27FC236}">
                <a16:creationId xmlns:a16="http://schemas.microsoft.com/office/drawing/2014/main" id="{DFD5CE2D-E898-480E-8C7D-50D7E3781CA3}"/>
              </a:ext>
            </a:extLst>
          </p:cNvPr>
          <p:cNvSpPr>
            <a:spLocks noGrp="1"/>
          </p:cNvSpPr>
          <p:nvPr>
            <p:ph type="sldNum" sz="quarter" idx="12"/>
          </p:nvPr>
        </p:nvSpPr>
        <p:spPr/>
        <p:txBody>
          <a:bodyPr/>
          <a:lstStyle>
            <a:lvl1pPr>
              <a:defRPr>
                <a:solidFill>
                  <a:schemeClr val="bg1"/>
                </a:solidFill>
              </a:defRPr>
            </a:lvl1pPr>
          </a:lstStyle>
          <a:p>
            <a:fld id="{4EC81F68-4976-451A-B2E9-79BCBD2F70CC}" type="slidenum">
              <a:rPr lang="en-AU" smtClean="0"/>
              <a:pPr/>
              <a:t>‹#›</a:t>
            </a:fld>
            <a:endParaRPr lang="en-AU"/>
          </a:p>
        </p:txBody>
      </p:sp>
      <p:pic>
        <p:nvPicPr>
          <p:cNvPr id="8" name="Picture 7">
            <a:extLst>
              <a:ext uri="{FF2B5EF4-FFF2-40B4-BE49-F238E27FC236}">
                <a16:creationId xmlns:a16="http://schemas.microsoft.com/office/drawing/2014/main" id="{62E8AF74-739C-4C52-898D-B13C55604F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70032" y="728148"/>
            <a:ext cx="3024336" cy="996252"/>
          </a:xfrm>
          <a:prstGeom prst="rect">
            <a:avLst/>
          </a:prstGeom>
        </p:spPr>
      </p:pic>
      <p:grpSp>
        <p:nvGrpSpPr>
          <p:cNvPr id="10" name="Group 9">
            <a:extLst>
              <a:ext uri="{FF2B5EF4-FFF2-40B4-BE49-F238E27FC236}">
                <a16:creationId xmlns:a16="http://schemas.microsoft.com/office/drawing/2014/main" id="{A348918F-8BCA-4130-8B72-65CADA491EBF}"/>
              </a:ext>
            </a:extLst>
          </p:cNvPr>
          <p:cNvGrpSpPr/>
          <p:nvPr userDrawn="1"/>
        </p:nvGrpSpPr>
        <p:grpSpPr>
          <a:xfrm>
            <a:off x="-2935513" y="4064389"/>
            <a:ext cx="15659100" cy="3693368"/>
            <a:chOff x="-2935513" y="4064389"/>
            <a:chExt cx="15659100" cy="3693368"/>
          </a:xfrm>
        </p:grpSpPr>
        <p:sp>
          <p:nvSpPr>
            <p:cNvPr id="11" name="Freeform 15">
              <a:extLst>
                <a:ext uri="{FF2B5EF4-FFF2-40B4-BE49-F238E27FC236}">
                  <a16:creationId xmlns:a16="http://schemas.microsoft.com/office/drawing/2014/main" id="{25F42E78-AEA2-464E-8E8C-8CAF6B008DF7}"/>
                </a:ext>
              </a:extLst>
            </p:cNvPr>
            <p:cNvSpPr>
              <a:spLocks/>
            </p:cNvSpPr>
            <p:nvPr userDrawn="1"/>
          </p:nvSpPr>
          <p:spPr bwMode="auto">
            <a:xfrm flipH="1">
              <a:off x="-2935513" y="4166205"/>
              <a:ext cx="11139999" cy="3591552"/>
            </a:xfrm>
            <a:custGeom>
              <a:avLst/>
              <a:gdLst>
                <a:gd name="T0" fmla="*/ 6807 w 8055"/>
                <a:gd name="T1" fmla="*/ 1082 h 2594"/>
                <a:gd name="T2" fmla="*/ 3279 w 8055"/>
                <a:gd name="T3" fmla="*/ 786 h 2594"/>
                <a:gd name="T4" fmla="*/ 1046 w 8055"/>
                <a:gd name="T5" fmla="*/ 5 h 2594"/>
                <a:gd name="T6" fmla="*/ 1063 w 8055"/>
                <a:gd name="T7" fmla="*/ 6 h 2594"/>
                <a:gd name="T8" fmla="*/ 0 w 8055"/>
                <a:gd name="T9" fmla="*/ 292 h 2594"/>
                <a:gd name="T10" fmla="*/ 1311 w 8055"/>
                <a:gd name="T11" fmla="*/ 482 h 2594"/>
                <a:gd name="T12" fmla="*/ 3231 w 8055"/>
                <a:gd name="T13" fmla="*/ 1898 h 2594"/>
                <a:gd name="T14" fmla="*/ 5831 w 8055"/>
                <a:gd name="T15" fmla="*/ 1722 h 2594"/>
                <a:gd name="T16" fmla="*/ 8055 w 8055"/>
                <a:gd name="T17" fmla="*/ 1346 h 2594"/>
                <a:gd name="T18" fmla="*/ 8055 w 8055"/>
                <a:gd name="T19" fmla="*/ 1098 h 2594"/>
                <a:gd name="T20" fmla="*/ 6807 w 8055"/>
                <a:gd name="T21" fmla="*/ 1082 h 2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55" h="2594">
                  <a:moveTo>
                    <a:pt x="6807" y="1082"/>
                  </a:moveTo>
                  <a:cubicBezTo>
                    <a:pt x="5911" y="1330"/>
                    <a:pt x="4872" y="1860"/>
                    <a:pt x="3279" y="786"/>
                  </a:cubicBezTo>
                  <a:cubicBezTo>
                    <a:pt x="2364" y="169"/>
                    <a:pt x="1673" y="0"/>
                    <a:pt x="1046" y="5"/>
                  </a:cubicBezTo>
                  <a:cubicBezTo>
                    <a:pt x="1057" y="6"/>
                    <a:pt x="1063" y="6"/>
                    <a:pt x="1063" y="6"/>
                  </a:cubicBezTo>
                  <a:cubicBezTo>
                    <a:pt x="1063" y="6"/>
                    <a:pt x="530" y="57"/>
                    <a:pt x="0" y="292"/>
                  </a:cubicBezTo>
                  <a:cubicBezTo>
                    <a:pt x="399" y="260"/>
                    <a:pt x="917" y="274"/>
                    <a:pt x="1311" y="482"/>
                  </a:cubicBezTo>
                  <a:cubicBezTo>
                    <a:pt x="2055" y="874"/>
                    <a:pt x="2783" y="1610"/>
                    <a:pt x="3231" y="1898"/>
                  </a:cubicBezTo>
                  <a:cubicBezTo>
                    <a:pt x="3598" y="2134"/>
                    <a:pt x="4463" y="2594"/>
                    <a:pt x="5831" y="1722"/>
                  </a:cubicBezTo>
                  <a:cubicBezTo>
                    <a:pt x="7199" y="850"/>
                    <a:pt x="8055" y="1346"/>
                    <a:pt x="8055" y="1346"/>
                  </a:cubicBezTo>
                  <a:cubicBezTo>
                    <a:pt x="8055" y="1098"/>
                    <a:pt x="8055" y="1098"/>
                    <a:pt x="8055" y="1098"/>
                  </a:cubicBezTo>
                  <a:cubicBezTo>
                    <a:pt x="8055" y="1098"/>
                    <a:pt x="7703" y="834"/>
                    <a:pt x="6807" y="1082"/>
                  </a:cubicBezTo>
                  <a:close/>
                </a:path>
              </a:pathLst>
            </a:custGeom>
            <a:gradFill flip="none" rotWithShape="1">
              <a:gsLst>
                <a:gs pos="17000">
                  <a:srgbClr val="360F3C">
                    <a:alpha val="70000"/>
                  </a:srgbClr>
                </a:gs>
                <a:gs pos="57000">
                  <a:srgbClr val="5C1C8C">
                    <a:alpha val="20000"/>
                  </a:srgbClr>
                </a:gs>
                <a:gs pos="94000">
                  <a:srgbClr val="C72032">
                    <a:alpha val="50000"/>
                  </a:srgbClr>
                </a:gs>
              </a:gsLst>
              <a:lin ang="10800000" scaled="1"/>
              <a:tileRect/>
            </a:gradFill>
            <a:ln>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sp>
          <p:nvSpPr>
            <p:cNvPr id="12" name="Freeform 16">
              <a:extLst>
                <a:ext uri="{FF2B5EF4-FFF2-40B4-BE49-F238E27FC236}">
                  <a16:creationId xmlns:a16="http://schemas.microsoft.com/office/drawing/2014/main" id="{043108C0-4CA1-4E8E-A0E6-E3CF2F1AFFA2}"/>
                </a:ext>
              </a:extLst>
            </p:cNvPr>
            <p:cNvSpPr>
              <a:spLocks/>
            </p:cNvSpPr>
            <p:nvPr userDrawn="1"/>
          </p:nvSpPr>
          <p:spPr bwMode="auto">
            <a:xfrm flipH="1">
              <a:off x="6738333" y="4064389"/>
              <a:ext cx="5985254" cy="2631276"/>
            </a:xfrm>
            <a:custGeom>
              <a:avLst/>
              <a:gdLst>
                <a:gd name="T0" fmla="*/ 2196 w 4328"/>
                <a:gd name="T1" fmla="*/ 1896 h 1900"/>
                <a:gd name="T2" fmla="*/ 2448 w 4328"/>
                <a:gd name="T3" fmla="*/ 992 h 1900"/>
                <a:gd name="T4" fmla="*/ 4328 w 4328"/>
                <a:gd name="T5" fmla="*/ 80 h 1900"/>
                <a:gd name="T6" fmla="*/ 1632 w 4328"/>
                <a:gd name="T7" fmla="*/ 420 h 1900"/>
                <a:gd name="T8" fmla="*/ 248 w 4328"/>
                <a:gd name="T9" fmla="*/ 1900 h 1900"/>
                <a:gd name="T10" fmla="*/ 2196 w 4328"/>
                <a:gd name="T11" fmla="*/ 1896 h 1900"/>
              </a:gdLst>
              <a:ahLst/>
              <a:cxnLst>
                <a:cxn ang="0">
                  <a:pos x="T0" y="T1"/>
                </a:cxn>
                <a:cxn ang="0">
                  <a:pos x="T2" y="T3"/>
                </a:cxn>
                <a:cxn ang="0">
                  <a:pos x="T4" y="T5"/>
                </a:cxn>
                <a:cxn ang="0">
                  <a:pos x="T6" y="T7"/>
                </a:cxn>
                <a:cxn ang="0">
                  <a:pos x="T8" y="T9"/>
                </a:cxn>
                <a:cxn ang="0">
                  <a:pos x="T10" y="T11"/>
                </a:cxn>
              </a:cxnLst>
              <a:rect l="0" t="0" r="r" b="b"/>
              <a:pathLst>
                <a:path w="4328" h="1900">
                  <a:moveTo>
                    <a:pt x="2196" y="1896"/>
                  </a:moveTo>
                  <a:cubicBezTo>
                    <a:pt x="2196" y="1896"/>
                    <a:pt x="2113" y="1475"/>
                    <a:pt x="2448" y="992"/>
                  </a:cubicBezTo>
                  <a:cubicBezTo>
                    <a:pt x="2992" y="208"/>
                    <a:pt x="4328" y="80"/>
                    <a:pt x="4328" y="80"/>
                  </a:cubicBezTo>
                  <a:cubicBezTo>
                    <a:pt x="4328" y="80"/>
                    <a:pt x="3161" y="0"/>
                    <a:pt x="1632" y="420"/>
                  </a:cubicBezTo>
                  <a:cubicBezTo>
                    <a:pt x="0" y="868"/>
                    <a:pt x="248" y="1900"/>
                    <a:pt x="248" y="1900"/>
                  </a:cubicBezTo>
                  <a:lnTo>
                    <a:pt x="2196" y="1896"/>
                  </a:lnTo>
                  <a:close/>
                </a:path>
              </a:pathLst>
            </a:custGeom>
            <a:gradFill flip="none" rotWithShape="1">
              <a:gsLst>
                <a:gs pos="37000">
                  <a:srgbClr val="D93B50">
                    <a:alpha val="50000"/>
                  </a:srgbClr>
                </a:gs>
                <a:gs pos="0">
                  <a:srgbClr val="C72032">
                    <a:alpha val="80000"/>
                  </a:srgbClr>
                </a:gs>
                <a:gs pos="95575">
                  <a:srgbClr val="5C1C8C">
                    <a:alpha val="35000"/>
                  </a:srgbClr>
                </a:gs>
              </a:gsLst>
              <a:lin ang="18900000" scaled="1"/>
              <a:tileRect/>
            </a:gra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grpSp>
    </p:spTree>
    <p:extLst>
      <p:ext uri="{BB962C8B-B14F-4D97-AF65-F5344CB8AC3E}">
        <p14:creationId xmlns:p14="http://schemas.microsoft.com/office/powerpoint/2010/main" val="2114539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4"/>
          <p:cNvSpPr>
            <a:spLocks noGrp="1" noChangeArrowheads="1"/>
          </p:cNvSpPr>
          <p:nvPr>
            <p:ph type="sldNum" sz="quarter" idx="10"/>
          </p:nvPr>
        </p:nvSpPr>
        <p:spPr>
          <a:ln/>
        </p:spPr>
        <p:txBody>
          <a:bodyPr/>
          <a:lstStyle>
            <a:lvl1pPr>
              <a:defRPr>
                <a:solidFill>
                  <a:schemeClr val="bg1"/>
                </a:solidFill>
              </a:defRPr>
            </a:lvl1pPr>
          </a:lstStyle>
          <a:p>
            <a:pPr>
              <a:defRPr/>
            </a:pPr>
            <a:fld id="{9F6FD571-401F-4F37-849A-B47E6404D433}" type="slidenum">
              <a:rPr lang="en-AU" altLang="en-US" smtClean="0"/>
              <a:pPr>
                <a:defRPr/>
              </a:pPr>
              <a:t>‹#›</a:t>
            </a:fld>
            <a:endParaRPr lang="en-AU" altLang="en-US"/>
          </a:p>
        </p:txBody>
      </p:sp>
      <p:sp>
        <p:nvSpPr>
          <p:cNvPr id="4" name="Title 1"/>
          <p:cNvSpPr>
            <a:spLocks noGrp="1"/>
          </p:cNvSpPr>
          <p:nvPr>
            <p:ph type="title"/>
          </p:nvPr>
        </p:nvSpPr>
        <p:spPr>
          <a:xfrm>
            <a:off x="335360" y="230844"/>
            <a:ext cx="11425600" cy="677876"/>
          </a:xfrm>
        </p:spPr>
        <p:txBody>
          <a:bodyPr/>
          <a:lstStyle/>
          <a:p>
            <a:r>
              <a:rPr lang="en-US"/>
              <a:t>Click to edit Master title style</a:t>
            </a:r>
          </a:p>
        </p:txBody>
      </p:sp>
    </p:spTree>
    <p:extLst>
      <p:ext uri="{BB962C8B-B14F-4D97-AF65-F5344CB8AC3E}">
        <p14:creationId xmlns:p14="http://schemas.microsoft.com/office/powerpoint/2010/main" val="9642248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126876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1268761"/>
            <a:ext cx="6815667" cy="482453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2430811"/>
            <a:ext cx="4011084" cy="386669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sldNum" sz="quarter" idx="10"/>
          </p:nvPr>
        </p:nvSpPr>
        <p:spPr>
          <a:ln/>
        </p:spPr>
        <p:txBody>
          <a:bodyPr/>
          <a:lstStyle>
            <a:lvl1pPr>
              <a:defRPr>
                <a:solidFill>
                  <a:schemeClr val="bg1"/>
                </a:solidFill>
              </a:defRPr>
            </a:lvl1pPr>
          </a:lstStyle>
          <a:p>
            <a:pPr>
              <a:defRPr/>
            </a:pPr>
            <a:fld id="{A87D67E1-F6FD-43F0-9BA3-A2B11799301B}" type="slidenum">
              <a:rPr lang="en-AU" altLang="en-US" smtClean="0"/>
              <a:pPr>
                <a:defRPr/>
              </a:pPr>
              <a:t>‹#›</a:t>
            </a:fld>
            <a:endParaRPr lang="en-AU" altLang="en-US"/>
          </a:p>
        </p:txBody>
      </p:sp>
      <p:sp>
        <p:nvSpPr>
          <p:cNvPr id="7" name="Title 1"/>
          <p:cNvSpPr txBox="1">
            <a:spLocks/>
          </p:cNvSpPr>
          <p:nvPr userDrawn="1"/>
        </p:nvSpPr>
        <p:spPr bwMode="auto">
          <a:xfrm>
            <a:off x="335360" y="230844"/>
            <a:ext cx="11425600" cy="677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000">
                <a:solidFill>
                  <a:schemeClr val="bg1"/>
                </a:solidFill>
                <a:latin typeface="+mj-lt"/>
                <a:ea typeface="+mj-ea"/>
                <a:cs typeface="+mj-cs"/>
              </a:defRPr>
            </a:lvl1pPr>
            <a:lvl2pPr algn="l" rtl="0" eaLnBrk="0" fontAlgn="base" hangingPunct="0">
              <a:spcBef>
                <a:spcPct val="0"/>
              </a:spcBef>
              <a:spcAft>
                <a:spcPct val="0"/>
              </a:spcAft>
              <a:defRPr sz="3200">
                <a:solidFill>
                  <a:srgbClr val="2F3791"/>
                </a:solidFill>
                <a:latin typeface="Arial" pitchFamily="-65" charset="0"/>
                <a:ea typeface="Arial" pitchFamily="-65" charset="0"/>
                <a:cs typeface="Arial" pitchFamily="-65" charset="0"/>
              </a:defRPr>
            </a:lvl2pPr>
            <a:lvl3pPr algn="l" rtl="0" eaLnBrk="0" fontAlgn="base" hangingPunct="0">
              <a:spcBef>
                <a:spcPct val="0"/>
              </a:spcBef>
              <a:spcAft>
                <a:spcPct val="0"/>
              </a:spcAft>
              <a:defRPr sz="3200">
                <a:solidFill>
                  <a:srgbClr val="2F3791"/>
                </a:solidFill>
                <a:latin typeface="Arial" pitchFamily="-65" charset="0"/>
                <a:ea typeface="Arial" pitchFamily="-65" charset="0"/>
                <a:cs typeface="Arial" pitchFamily="-65" charset="0"/>
              </a:defRPr>
            </a:lvl3pPr>
            <a:lvl4pPr algn="l" rtl="0" eaLnBrk="0" fontAlgn="base" hangingPunct="0">
              <a:spcBef>
                <a:spcPct val="0"/>
              </a:spcBef>
              <a:spcAft>
                <a:spcPct val="0"/>
              </a:spcAft>
              <a:defRPr sz="3200">
                <a:solidFill>
                  <a:srgbClr val="2F3791"/>
                </a:solidFill>
                <a:latin typeface="Arial" pitchFamily="-65" charset="0"/>
                <a:ea typeface="Arial" pitchFamily="-65" charset="0"/>
                <a:cs typeface="Arial" pitchFamily="-65" charset="0"/>
              </a:defRPr>
            </a:lvl4pPr>
            <a:lvl5pPr algn="l" rtl="0" eaLnBrk="0" fontAlgn="base" hangingPunct="0">
              <a:spcBef>
                <a:spcPct val="0"/>
              </a:spcBef>
              <a:spcAft>
                <a:spcPct val="0"/>
              </a:spcAft>
              <a:defRPr sz="3200">
                <a:solidFill>
                  <a:srgbClr val="2F3791"/>
                </a:solidFill>
                <a:latin typeface="Arial" pitchFamily="-65" charset="0"/>
                <a:ea typeface="Arial" pitchFamily="-65" charset="0"/>
                <a:cs typeface="Arial" pitchFamily="-65" charset="0"/>
              </a:defRPr>
            </a:lvl5pPr>
            <a:lvl6pPr marL="457200" algn="l" rtl="0" fontAlgn="base">
              <a:spcBef>
                <a:spcPct val="0"/>
              </a:spcBef>
              <a:spcAft>
                <a:spcPct val="0"/>
              </a:spcAft>
              <a:defRPr sz="3200">
                <a:solidFill>
                  <a:srgbClr val="2F3791"/>
                </a:solidFill>
                <a:latin typeface="Arial" pitchFamily="-65" charset="0"/>
                <a:ea typeface="Arial" pitchFamily="-65" charset="0"/>
                <a:cs typeface="Arial" pitchFamily="-65" charset="0"/>
              </a:defRPr>
            </a:lvl6pPr>
            <a:lvl7pPr marL="914400" algn="l" rtl="0" fontAlgn="base">
              <a:spcBef>
                <a:spcPct val="0"/>
              </a:spcBef>
              <a:spcAft>
                <a:spcPct val="0"/>
              </a:spcAft>
              <a:defRPr sz="3200">
                <a:solidFill>
                  <a:srgbClr val="2F3791"/>
                </a:solidFill>
                <a:latin typeface="Arial" pitchFamily="-65" charset="0"/>
                <a:ea typeface="Arial" pitchFamily="-65" charset="0"/>
                <a:cs typeface="Arial" pitchFamily="-65" charset="0"/>
              </a:defRPr>
            </a:lvl7pPr>
            <a:lvl8pPr marL="1371600" algn="l" rtl="0" fontAlgn="base">
              <a:spcBef>
                <a:spcPct val="0"/>
              </a:spcBef>
              <a:spcAft>
                <a:spcPct val="0"/>
              </a:spcAft>
              <a:defRPr sz="3200">
                <a:solidFill>
                  <a:srgbClr val="2F3791"/>
                </a:solidFill>
                <a:latin typeface="Arial" pitchFamily="-65" charset="0"/>
                <a:ea typeface="Arial" pitchFamily="-65" charset="0"/>
                <a:cs typeface="Arial" pitchFamily="-65" charset="0"/>
              </a:defRPr>
            </a:lvl8pPr>
            <a:lvl9pPr marL="1828800" algn="l" rtl="0" fontAlgn="base">
              <a:spcBef>
                <a:spcPct val="0"/>
              </a:spcBef>
              <a:spcAft>
                <a:spcPct val="0"/>
              </a:spcAft>
              <a:defRPr sz="3200">
                <a:solidFill>
                  <a:srgbClr val="2F3791"/>
                </a:solidFill>
                <a:latin typeface="Arial" pitchFamily="-65" charset="0"/>
                <a:ea typeface="Arial" pitchFamily="-65" charset="0"/>
                <a:cs typeface="Arial" pitchFamily="-65" charset="0"/>
              </a:defRPr>
            </a:lvl9pPr>
          </a:lstStyle>
          <a:p>
            <a:pPr>
              <a:lnSpc>
                <a:spcPct val="100000"/>
              </a:lnSpc>
              <a:buNone/>
            </a:pPr>
            <a:r>
              <a:rPr lang="en-AU" sz="3000" kern="0"/>
              <a:t>Click to edit Master title style</a:t>
            </a:r>
            <a:endParaRPr lang="en-US" sz="3000" kern="0"/>
          </a:p>
        </p:txBody>
      </p:sp>
    </p:spTree>
    <p:extLst>
      <p:ext uri="{BB962C8B-B14F-4D97-AF65-F5344CB8AC3E}">
        <p14:creationId xmlns:p14="http://schemas.microsoft.com/office/powerpoint/2010/main" val="42439826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527051" y="1125538"/>
            <a:ext cx="9025467" cy="792162"/>
          </a:xfrm>
        </p:spPr>
        <p:txBody>
          <a:bodyPr/>
          <a:lstStyle>
            <a:lvl1pPr>
              <a:defRPr sz="2400">
                <a:solidFill>
                  <a:srgbClr val="505150"/>
                </a:solidFill>
              </a:defRPr>
            </a:lvl1pPr>
          </a:lstStyle>
          <a:p>
            <a:r>
              <a:rPr lang="en-US"/>
              <a:t>Click to edit Master title style</a:t>
            </a:r>
            <a:endParaRPr lang="en-AU"/>
          </a:p>
        </p:txBody>
      </p:sp>
      <p:sp>
        <p:nvSpPr>
          <p:cNvPr id="3" name="Chart Placeholder 2"/>
          <p:cNvSpPr>
            <a:spLocks noGrp="1"/>
          </p:cNvSpPr>
          <p:nvPr>
            <p:ph type="chart" idx="1"/>
          </p:nvPr>
        </p:nvSpPr>
        <p:spPr>
          <a:xfrm>
            <a:off x="527051" y="2060576"/>
            <a:ext cx="10972800" cy="4105275"/>
          </a:xfrm>
        </p:spPr>
        <p:txBody>
          <a:bodyPr/>
          <a:lstStyle>
            <a:lvl1pPr>
              <a:defRPr sz="2400"/>
            </a:lvl1pPr>
          </a:lstStyle>
          <a:p>
            <a:pPr lvl="0"/>
            <a:r>
              <a:rPr lang="en-US" noProof="0"/>
              <a:t>Click icon to add chart</a:t>
            </a:r>
            <a:endParaRPr lang="en-AU" noProof="0"/>
          </a:p>
        </p:txBody>
      </p:sp>
      <p:sp>
        <p:nvSpPr>
          <p:cNvPr id="4" name="Rectangle 4"/>
          <p:cNvSpPr>
            <a:spLocks noGrp="1" noChangeArrowheads="1"/>
          </p:cNvSpPr>
          <p:nvPr>
            <p:ph type="sldNum" sz="quarter" idx="10"/>
          </p:nvPr>
        </p:nvSpPr>
        <p:spPr>
          <a:ln/>
        </p:spPr>
        <p:txBody>
          <a:bodyPr/>
          <a:lstStyle>
            <a:lvl1pPr>
              <a:defRPr>
                <a:solidFill>
                  <a:schemeClr val="bg1"/>
                </a:solidFill>
              </a:defRPr>
            </a:lvl1pPr>
          </a:lstStyle>
          <a:p>
            <a:pPr>
              <a:defRPr/>
            </a:pPr>
            <a:fld id="{29D13D9F-B41F-4678-9FCA-BD069CB89972}" type="slidenum">
              <a:rPr lang="en-AU" altLang="en-US" smtClean="0"/>
              <a:pPr>
                <a:defRPr/>
              </a:pPr>
              <a:t>‹#›</a:t>
            </a:fld>
            <a:endParaRPr lang="en-AU" altLang="en-US"/>
          </a:p>
        </p:txBody>
      </p:sp>
      <p:sp>
        <p:nvSpPr>
          <p:cNvPr id="5" name="Title 1"/>
          <p:cNvSpPr txBox="1">
            <a:spLocks/>
          </p:cNvSpPr>
          <p:nvPr userDrawn="1"/>
        </p:nvSpPr>
        <p:spPr bwMode="auto">
          <a:xfrm>
            <a:off x="335360" y="230844"/>
            <a:ext cx="11425600" cy="677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000">
                <a:solidFill>
                  <a:schemeClr val="bg1"/>
                </a:solidFill>
                <a:latin typeface="+mj-lt"/>
                <a:ea typeface="+mj-ea"/>
                <a:cs typeface="+mj-cs"/>
              </a:defRPr>
            </a:lvl1pPr>
            <a:lvl2pPr algn="l" rtl="0" eaLnBrk="0" fontAlgn="base" hangingPunct="0">
              <a:spcBef>
                <a:spcPct val="0"/>
              </a:spcBef>
              <a:spcAft>
                <a:spcPct val="0"/>
              </a:spcAft>
              <a:defRPr sz="3200">
                <a:solidFill>
                  <a:srgbClr val="2F3791"/>
                </a:solidFill>
                <a:latin typeface="Arial" pitchFamily="-65" charset="0"/>
                <a:ea typeface="Arial" pitchFamily="-65" charset="0"/>
                <a:cs typeface="Arial" pitchFamily="-65" charset="0"/>
              </a:defRPr>
            </a:lvl2pPr>
            <a:lvl3pPr algn="l" rtl="0" eaLnBrk="0" fontAlgn="base" hangingPunct="0">
              <a:spcBef>
                <a:spcPct val="0"/>
              </a:spcBef>
              <a:spcAft>
                <a:spcPct val="0"/>
              </a:spcAft>
              <a:defRPr sz="3200">
                <a:solidFill>
                  <a:srgbClr val="2F3791"/>
                </a:solidFill>
                <a:latin typeface="Arial" pitchFamily="-65" charset="0"/>
                <a:ea typeface="Arial" pitchFamily="-65" charset="0"/>
                <a:cs typeface="Arial" pitchFamily="-65" charset="0"/>
              </a:defRPr>
            </a:lvl3pPr>
            <a:lvl4pPr algn="l" rtl="0" eaLnBrk="0" fontAlgn="base" hangingPunct="0">
              <a:spcBef>
                <a:spcPct val="0"/>
              </a:spcBef>
              <a:spcAft>
                <a:spcPct val="0"/>
              </a:spcAft>
              <a:defRPr sz="3200">
                <a:solidFill>
                  <a:srgbClr val="2F3791"/>
                </a:solidFill>
                <a:latin typeface="Arial" pitchFamily="-65" charset="0"/>
                <a:ea typeface="Arial" pitchFamily="-65" charset="0"/>
                <a:cs typeface="Arial" pitchFamily="-65" charset="0"/>
              </a:defRPr>
            </a:lvl4pPr>
            <a:lvl5pPr algn="l" rtl="0" eaLnBrk="0" fontAlgn="base" hangingPunct="0">
              <a:spcBef>
                <a:spcPct val="0"/>
              </a:spcBef>
              <a:spcAft>
                <a:spcPct val="0"/>
              </a:spcAft>
              <a:defRPr sz="3200">
                <a:solidFill>
                  <a:srgbClr val="2F3791"/>
                </a:solidFill>
                <a:latin typeface="Arial" pitchFamily="-65" charset="0"/>
                <a:ea typeface="Arial" pitchFamily="-65" charset="0"/>
                <a:cs typeface="Arial" pitchFamily="-65" charset="0"/>
              </a:defRPr>
            </a:lvl5pPr>
            <a:lvl6pPr marL="457200" algn="l" rtl="0" fontAlgn="base">
              <a:spcBef>
                <a:spcPct val="0"/>
              </a:spcBef>
              <a:spcAft>
                <a:spcPct val="0"/>
              </a:spcAft>
              <a:defRPr sz="3200">
                <a:solidFill>
                  <a:srgbClr val="2F3791"/>
                </a:solidFill>
                <a:latin typeface="Arial" pitchFamily="-65" charset="0"/>
                <a:ea typeface="Arial" pitchFamily="-65" charset="0"/>
                <a:cs typeface="Arial" pitchFamily="-65" charset="0"/>
              </a:defRPr>
            </a:lvl6pPr>
            <a:lvl7pPr marL="914400" algn="l" rtl="0" fontAlgn="base">
              <a:spcBef>
                <a:spcPct val="0"/>
              </a:spcBef>
              <a:spcAft>
                <a:spcPct val="0"/>
              </a:spcAft>
              <a:defRPr sz="3200">
                <a:solidFill>
                  <a:srgbClr val="2F3791"/>
                </a:solidFill>
                <a:latin typeface="Arial" pitchFamily="-65" charset="0"/>
                <a:ea typeface="Arial" pitchFamily="-65" charset="0"/>
                <a:cs typeface="Arial" pitchFamily="-65" charset="0"/>
              </a:defRPr>
            </a:lvl7pPr>
            <a:lvl8pPr marL="1371600" algn="l" rtl="0" fontAlgn="base">
              <a:spcBef>
                <a:spcPct val="0"/>
              </a:spcBef>
              <a:spcAft>
                <a:spcPct val="0"/>
              </a:spcAft>
              <a:defRPr sz="3200">
                <a:solidFill>
                  <a:srgbClr val="2F3791"/>
                </a:solidFill>
                <a:latin typeface="Arial" pitchFamily="-65" charset="0"/>
                <a:ea typeface="Arial" pitchFamily="-65" charset="0"/>
                <a:cs typeface="Arial" pitchFamily="-65" charset="0"/>
              </a:defRPr>
            </a:lvl8pPr>
            <a:lvl9pPr marL="1828800" algn="l" rtl="0" fontAlgn="base">
              <a:spcBef>
                <a:spcPct val="0"/>
              </a:spcBef>
              <a:spcAft>
                <a:spcPct val="0"/>
              </a:spcAft>
              <a:defRPr sz="3200">
                <a:solidFill>
                  <a:srgbClr val="2F3791"/>
                </a:solidFill>
                <a:latin typeface="Arial" pitchFamily="-65" charset="0"/>
                <a:ea typeface="Arial" pitchFamily="-65" charset="0"/>
                <a:cs typeface="Arial" pitchFamily="-65" charset="0"/>
              </a:defRPr>
            </a:lvl9pPr>
          </a:lstStyle>
          <a:p>
            <a:pPr>
              <a:lnSpc>
                <a:spcPct val="100000"/>
              </a:lnSpc>
              <a:buNone/>
            </a:pPr>
            <a:r>
              <a:rPr lang="en-AU" sz="3000" kern="0"/>
              <a:t>Click to edit Master title style</a:t>
            </a:r>
            <a:endParaRPr lang="en-US" sz="3000" kern="0"/>
          </a:p>
        </p:txBody>
      </p:sp>
    </p:spTree>
    <p:extLst>
      <p:ext uri="{BB962C8B-B14F-4D97-AF65-F5344CB8AC3E}">
        <p14:creationId xmlns:p14="http://schemas.microsoft.com/office/powerpoint/2010/main" val="361142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775BD-C264-4D14-9F9C-5E355E6152C5}"/>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C050E30A-9FDC-436A-82DC-AF6B205EB45E}"/>
              </a:ext>
            </a:extLst>
          </p:cNvPr>
          <p:cNvSpPr>
            <a:spLocks noGrp="1"/>
          </p:cNvSpPr>
          <p:nvPr>
            <p:ph sz="half" idx="1"/>
          </p:nvPr>
        </p:nvSpPr>
        <p:spPr>
          <a:xfrm>
            <a:off x="235528" y="1825625"/>
            <a:ext cx="57564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66E30723-81C3-4A18-9021-A93A3C56F363}"/>
              </a:ext>
            </a:extLst>
          </p:cNvPr>
          <p:cNvSpPr>
            <a:spLocks noGrp="1"/>
          </p:cNvSpPr>
          <p:nvPr>
            <p:ph sz="half" idx="2"/>
          </p:nvPr>
        </p:nvSpPr>
        <p:spPr>
          <a:xfrm>
            <a:off x="6172200" y="1825625"/>
            <a:ext cx="5757708"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CC43672F-28FD-447E-B5A2-6040CEC9D790}"/>
              </a:ext>
            </a:extLst>
          </p:cNvPr>
          <p:cNvSpPr>
            <a:spLocks noGrp="1"/>
          </p:cNvSpPr>
          <p:nvPr>
            <p:ph type="dt" sz="half" idx="10"/>
          </p:nvPr>
        </p:nvSpPr>
        <p:spPr/>
        <p:txBody>
          <a:bodyPr/>
          <a:lstStyle/>
          <a:p>
            <a:fld id="{DB25E40E-9DF4-47B5-BAB8-388FDD99D59B}" type="datetimeFigureOut">
              <a:rPr lang="en-AU" smtClean="0"/>
              <a:t>3/12/2020</a:t>
            </a:fld>
            <a:endParaRPr lang="en-AU"/>
          </a:p>
        </p:txBody>
      </p:sp>
      <p:sp>
        <p:nvSpPr>
          <p:cNvPr id="6" name="Footer Placeholder 5">
            <a:extLst>
              <a:ext uri="{FF2B5EF4-FFF2-40B4-BE49-F238E27FC236}">
                <a16:creationId xmlns:a16="http://schemas.microsoft.com/office/drawing/2014/main" id="{69EE0952-34FB-4217-8FBC-774BE000F6FC}"/>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1122B44-2702-4DE0-8F4B-297ACA78CA11}"/>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186875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346C0-76B2-4261-BBDE-BA8E98953FAE}"/>
              </a:ext>
            </a:extLst>
          </p:cNvPr>
          <p:cNvSpPr>
            <a:spLocks noGrp="1"/>
          </p:cNvSpPr>
          <p:nvPr>
            <p:ph type="title"/>
          </p:nvPr>
        </p:nvSpPr>
        <p:spPr>
          <a:xfrm>
            <a:off x="234000" y="136800"/>
            <a:ext cx="9003600" cy="1188000"/>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526F9673-06A6-4883-87B9-AEFCC485B9D1}"/>
              </a:ext>
            </a:extLst>
          </p:cNvPr>
          <p:cNvSpPr>
            <a:spLocks noGrp="1"/>
          </p:cNvSpPr>
          <p:nvPr>
            <p:ph type="body" idx="1"/>
          </p:nvPr>
        </p:nvSpPr>
        <p:spPr>
          <a:xfrm>
            <a:off x="234000" y="1681163"/>
            <a:ext cx="576357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5ECD162-0697-49BE-8899-05FCFB71539C}"/>
              </a:ext>
            </a:extLst>
          </p:cNvPr>
          <p:cNvSpPr>
            <a:spLocks noGrp="1"/>
          </p:cNvSpPr>
          <p:nvPr>
            <p:ph sz="half" idx="2"/>
          </p:nvPr>
        </p:nvSpPr>
        <p:spPr>
          <a:xfrm>
            <a:off x="234000" y="2505075"/>
            <a:ext cx="5763575"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A69E6007-785B-41D0-B932-2B4BFF073755}"/>
              </a:ext>
            </a:extLst>
          </p:cNvPr>
          <p:cNvSpPr>
            <a:spLocks noGrp="1"/>
          </p:cNvSpPr>
          <p:nvPr>
            <p:ph type="body" sz="quarter" idx="3"/>
          </p:nvPr>
        </p:nvSpPr>
        <p:spPr>
          <a:xfrm>
            <a:off x="6172200" y="1681163"/>
            <a:ext cx="57636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35DF337-0335-4780-B1BA-0BBD0A42EA5C}"/>
              </a:ext>
            </a:extLst>
          </p:cNvPr>
          <p:cNvSpPr>
            <a:spLocks noGrp="1"/>
          </p:cNvSpPr>
          <p:nvPr>
            <p:ph sz="quarter" idx="4"/>
          </p:nvPr>
        </p:nvSpPr>
        <p:spPr>
          <a:xfrm>
            <a:off x="6172200" y="2505075"/>
            <a:ext cx="576360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30D2C4F8-CFFF-463C-BEA7-03012D7F8516}"/>
              </a:ext>
            </a:extLst>
          </p:cNvPr>
          <p:cNvSpPr>
            <a:spLocks noGrp="1"/>
          </p:cNvSpPr>
          <p:nvPr>
            <p:ph type="dt" sz="half" idx="10"/>
          </p:nvPr>
        </p:nvSpPr>
        <p:spPr/>
        <p:txBody>
          <a:bodyPr/>
          <a:lstStyle/>
          <a:p>
            <a:fld id="{DB25E40E-9DF4-47B5-BAB8-388FDD99D59B}" type="datetimeFigureOut">
              <a:rPr lang="en-AU" smtClean="0"/>
              <a:t>3/12/2020</a:t>
            </a:fld>
            <a:endParaRPr lang="en-AU"/>
          </a:p>
        </p:txBody>
      </p:sp>
      <p:sp>
        <p:nvSpPr>
          <p:cNvPr id="8" name="Footer Placeholder 7">
            <a:extLst>
              <a:ext uri="{FF2B5EF4-FFF2-40B4-BE49-F238E27FC236}">
                <a16:creationId xmlns:a16="http://schemas.microsoft.com/office/drawing/2014/main" id="{45F5B21B-D917-4C2D-A86B-12BB20BCDC13}"/>
              </a:ext>
            </a:extLst>
          </p:cNvPr>
          <p:cNvSpPr>
            <a:spLocks noGrp="1"/>
          </p:cNvSpPr>
          <p:nvPr>
            <p:ph type="ftr" sz="quarter" idx="11"/>
          </p:nvPr>
        </p:nvSpPr>
        <p:spPr/>
        <p:txBody>
          <a:bodyPr/>
          <a:lstStyle/>
          <a:p>
            <a:r>
              <a:rPr lang="en-AU"/>
              <a:t>EM&amp;S Program of Work Mini Workshop Outputs</a:t>
            </a:r>
          </a:p>
        </p:txBody>
      </p:sp>
      <p:sp>
        <p:nvSpPr>
          <p:cNvPr id="9" name="Slide Number Placeholder 8">
            <a:extLst>
              <a:ext uri="{FF2B5EF4-FFF2-40B4-BE49-F238E27FC236}">
                <a16:creationId xmlns:a16="http://schemas.microsoft.com/office/drawing/2014/main" id="{3ED006EB-F623-4403-A677-A9921610C0AE}"/>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2734792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57A25-6280-4D1F-8222-2DE5D168B254}"/>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AF5B11E6-D675-4EEF-978E-E387831969B1}"/>
              </a:ext>
            </a:extLst>
          </p:cNvPr>
          <p:cNvSpPr>
            <a:spLocks noGrp="1"/>
          </p:cNvSpPr>
          <p:nvPr>
            <p:ph type="dt" sz="half" idx="10"/>
          </p:nvPr>
        </p:nvSpPr>
        <p:spPr/>
        <p:txBody>
          <a:bodyPr/>
          <a:lstStyle/>
          <a:p>
            <a:fld id="{DB25E40E-9DF4-47B5-BAB8-388FDD99D59B}" type="datetimeFigureOut">
              <a:rPr lang="en-AU" smtClean="0"/>
              <a:t>3/12/2020</a:t>
            </a:fld>
            <a:endParaRPr lang="en-AU"/>
          </a:p>
        </p:txBody>
      </p:sp>
      <p:sp>
        <p:nvSpPr>
          <p:cNvPr id="4" name="Footer Placeholder 3">
            <a:extLst>
              <a:ext uri="{FF2B5EF4-FFF2-40B4-BE49-F238E27FC236}">
                <a16:creationId xmlns:a16="http://schemas.microsoft.com/office/drawing/2014/main" id="{495CDF87-D029-4429-9F21-882389F5C0E6}"/>
              </a:ext>
            </a:extLst>
          </p:cNvPr>
          <p:cNvSpPr>
            <a:spLocks noGrp="1"/>
          </p:cNvSpPr>
          <p:nvPr>
            <p:ph type="ftr" sz="quarter" idx="11"/>
          </p:nvPr>
        </p:nvSpPr>
        <p:spPr/>
        <p:txBody>
          <a:bodyPr/>
          <a:lstStyle/>
          <a:p>
            <a:r>
              <a:rPr lang="en-AU"/>
              <a:t>EM&amp;S Program of Work Mini Workshop Outputs</a:t>
            </a:r>
          </a:p>
        </p:txBody>
      </p:sp>
      <p:sp>
        <p:nvSpPr>
          <p:cNvPr id="5" name="Slide Number Placeholder 4">
            <a:extLst>
              <a:ext uri="{FF2B5EF4-FFF2-40B4-BE49-F238E27FC236}">
                <a16:creationId xmlns:a16="http://schemas.microsoft.com/office/drawing/2014/main" id="{170BC53C-4C4B-4FB5-B43A-F9255C94B3E5}"/>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16434406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ABD13F-814C-4D3A-8EB6-2F0288292708}"/>
              </a:ext>
            </a:extLst>
          </p:cNvPr>
          <p:cNvSpPr>
            <a:spLocks noGrp="1"/>
          </p:cNvSpPr>
          <p:nvPr>
            <p:ph type="dt" sz="half" idx="10"/>
          </p:nvPr>
        </p:nvSpPr>
        <p:spPr/>
        <p:txBody>
          <a:bodyPr/>
          <a:lstStyle/>
          <a:p>
            <a:fld id="{DB25E40E-9DF4-47B5-BAB8-388FDD99D59B}" type="datetimeFigureOut">
              <a:rPr lang="en-AU" smtClean="0"/>
              <a:t>3/12/2020</a:t>
            </a:fld>
            <a:endParaRPr lang="en-AU"/>
          </a:p>
        </p:txBody>
      </p:sp>
      <p:sp>
        <p:nvSpPr>
          <p:cNvPr id="3" name="Footer Placeholder 2">
            <a:extLst>
              <a:ext uri="{FF2B5EF4-FFF2-40B4-BE49-F238E27FC236}">
                <a16:creationId xmlns:a16="http://schemas.microsoft.com/office/drawing/2014/main" id="{A6DB036C-D370-4FDE-B942-8258769CEEC3}"/>
              </a:ext>
            </a:extLst>
          </p:cNvPr>
          <p:cNvSpPr>
            <a:spLocks noGrp="1"/>
          </p:cNvSpPr>
          <p:nvPr>
            <p:ph type="ftr" sz="quarter" idx="11"/>
          </p:nvPr>
        </p:nvSpPr>
        <p:spPr/>
        <p:txBody>
          <a:bodyPr/>
          <a:lstStyle/>
          <a:p>
            <a:r>
              <a:rPr lang="en-AU"/>
              <a:t>EM&amp;S Program of Work Mini Workshop Outputs</a:t>
            </a:r>
          </a:p>
        </p:txBody>
      </p:sp>
      <p:sp>
        <p:nvSpPr>
          <p:cNvPr id="4" name="Slide Number Placeholder 3">
            <a:extLst>
              <a:ext uri="{FF2B5EF4-FFF2-40B4-BE49-F238E27FC236}">
                <a16:creationId xmlns:a16="http://schemas.microsoft.com/office/drawing/2014/main" id="{00CCFD27-C193-40B6-BAF5-5C073FCA20A5}"/>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2452635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CABBF1-340C-406B-8C6D-79AE564C0DDF}"/>
              </a:ext>
            </a:extLst>
          </p:cNvPr>
          <p:cNvSpPr/>
          <p:nvPr userDrawn="1"/>
        </p:nvSpPr>
        <p:spPr>
          <a:xfrm>
            <a:off x="0" y="0"/>
            <a:ext cx="3935413" cy="6858000"/>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94B8A512-F5E2-4729-A3C7-D3CBFFA81415}"/>
              </a:ext>
            </a:extLst>
          </p:cNvPr>
          <p:cNvSpPr>
            <a:spLocks noGrp="1"/>
          </p:cNvSpPr>
          <p:nvPr>
            <p:ph type="title"/>
          </p:nvPr>
        </p:nvSpPr>
        <p:spPr>
          <a:xfrm>
            <a:off x="266400" y="457200"/>
            <a:ext cx="3315600" cy="1324800"/>
          </a:xfrm>
        </p:spPr>
        <p:txBody>
          <a:bodyPr anchor="t" anchorCtr="0">
            <a:noAutofit/>
          </a:bodyPr>
          <a:lstStyle>
            <a:lvl1pPr>
              <a:defRPr sz="44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5AE116F7-0AE7-40B0-9C9D-0F9CBF82DF85}"/>
              </a:ext>
            </a:extLst>
          </p:cNvPr>
          <p:cNvSpPr>
            <a:spLocks noGrp="1"/>
          </p:cNvSpPr>
          <p:nvPr>
            <p:ph idx="1"/>
          </p:nvPr>
        </p:nvSpPr>
        <p:spPr>
          <a:xfrm>
            <a:off x="4201812" y="457200"/>
            <a:ext cx="7724987" cy="562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4A46DFC6-B1F9-4548-AD13-D6EEFAE6DD0C}"/>
              </a:ext>
            </a:extLst>
          </p:cNvPr>
          <p:cNvSpPr>
            <a:spLocks noGrp="1"/>
          </p:cNvSpPr>
          <p:nvPr>
            <p:ph type="body" sz="half" idx="2"/>
          </p:nvPr>
        </p:nvSpPr>
        <p:spPr>
          <a:xfrm>
            <a:off x="266400" y="3117600"/>
            <a:ext cx="3315600" cy="1846800"/>
          </a:xfrm>
        </p:spPr>
        <p:txBody>
          <a:bodyPr>
            <a:normAutofit/>
          </a:bodyPr>
          <a:lstStyle>
            <a:lvl1pPr marL="0" indent="0">
              <a:buNone/>
              <a:defRPr sz="2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EB08899-091A-4986-B914-D309D6491E2A}"/>
              </a:ext>
            </a:extLst>
          </p:cNvPr>
          <p:cNvSpPr>
            <a:spLocks noGrp="1"/>
          </p:cNvSpPr>
          <p:nvPr>
            <p:ph type="dt" sz="half" idx="10"/>
          </p:nvPr>
        </p:nvSpPr>
        <p:spPr/>
        <p:txBody>
          <a:bodyPr/>
          <a:lstStyle/>
          <a:p>
            <a:fld id="{DB25E40E-9DF4-47B5-BAB8-388FDD99D59B}" type="datetimeFigureOut">
              <a:rPr lang="en-AU" smtClean="0"/>
              <a:t>3/12/2020</a:t>
            </a:fld>
            <a:endParaRPr lang="en-AU"/>
          </a:p>
        </p:txBody>
      </p:sp>
      <p:sp>
        <p:nvSpPr>
          <p:cNvPr id="6" name="Footer Placeholder 5">
            <a:extLst>
              <a:ext uri="{FF2B5EF4-FFF2-40B4-BE49-F238E27FC236}">
                <a16:creationId xmlns:a16="http://schemas.microsoft.com/office/drawing/2014/main" id="{B935479A-D9D2-45B0-9A87-66C743FAB20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7E2F7D9-6D72-472F-9761-0399665077CA}"/>
              </a:ext>
            </a:extLst>
          </p:cNvPr>
          <p:cNvSpPr>
            <a:spLocks noGrp="1"/>
          </p:cNvSpPr>
          <p:nvPr>
            <p:ph type="sldNum" sz="quarter" idx="12"/>
          </p:nvPr>
        </p:nvSpPr>
        <p:spPr/>
        <p:txBody>
          <a:bodyPr/>
          <a:lstStyle/>
          <a:p>
            <a:fld id="{4EC81F68-4976-451A-B2E9-79BCBD2F70CC}" type="slidenum">
              <a:rPr lang="en-AU" smtClean="0"/>
              <a:t>‹#›</a:t>
            </a:fld>
            <a:endParaRPr lang="en-AU"/>
          </a:p>
        </p:txBody>
      </p:sp>
      <p:pic>
        <p:nvPicPr>
          <p:cNvPr id="12" name="Picture 11">
            <a:extLst>
              <a:ext uri="{FF2B5EF4-FFF2-40B4-BE49-F238E27FC236}">
                <a16:creationId xmlns:a16="http://schemas.microsoft.com/office/drawing/2014/main" id="{3CBDB7B8-31EA-4E99-B71D-922F603F3B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5527" y="6135398"/>
            <a:ext cx="1679681" cy="553307"/>
          </a:xfrm>
          <a:prstGeom prst="rect">
            <a:avLst/>
          </a:prstGeom>
        </p:spPr>
      </p:pic>
    </p:spTree>
    <p:extLst>
      <p:ext uri="{BB962C8B-B14F-4D97-AF65-F5344CB8AC3E}">
        <p14:creationId xmlns:p14="http://schemas.microsoft.com/office/powerpoint/2010/main" val="21604823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10" Type="http://schemas.openxmlformats.org/officeDocument/2006/relationships/image" Target="../media/image2.png"/><Relationship Id="rId4" Type="http://schemas.openxmlformats.org/officeDocument/2006/relationships/slideLayout" Target="../slideLayouts/slideLayout38.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4AA570C-1BBC-4CDB-A506-E6982C6B7BDD}"/>
              </a:ext>
            </a:extLst>
          </p:cNvPr>
          <p:cNvSpPr/>
          <p:nvPr userDrawn="1"/>
        </p:nvSpPr>
        <p:spPr>
          <a:xfrm>
            <a:off x="0" y="0"/>
            <a:ext cx="12192000" cy="875489"/>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2" name="Title Placeholder 1">
            <a:extLst>
              <a:ext uri="{FF2B5EF4-FFF2-40B4-BE49-F238E27FC236}">
                <a16:creationId xmlns:a16="http://schemas.microsoft.com/office/drawing/2014/main" id="{E813FF67-1633-4DD4-99C9-C98EEFE702B2}"/>
              </a:ext>
            </a:extLst>
          </p:cNvPr>
          <p:cNvSpPr>
            <a:spLocks noGrp="1"/>
          </p:cNvSpPr>
          <p:nvPr>
            <p:ph type="title"/>
          </p:nvPr>
        </p:nvSpPr>
        <p:spPr>
          <a:xfrm>
            <a:off x="235527" y="39926"/>
            <a:ext cx="9001778" cy="835563"/>
          </a:xfrm>
          <a:prstGeom prst="rect">
            <a:avLst/>
          </a:prstGeom>
        </p:spPr>
        <p:txBody>
          <a:bodyPr vert="horz" lIns="91440" tIns="45720" rIns="91440" bIns="45720" rtlCol="0" anchor="b" anchorCtr="0">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27D0BBB1-D145-40B9-81B9-93197AFAADDE}"/>
              </a:ext>
            </a:extLst>
          </p:cNvPr>
          <p:cNvSpPr>
            <a:spLocks noGrp="1"/>
          </p:cNvSpPr>
          <p:nvPr>
            <p:ph type="body" idx="1"/>
          </p:nvPr>
        </p:nvSpPr>
        <p:spPr>
          <a:xfrm>
            <a:off x="235527" y="1147864"/>
            <a:ext cx="11694382" cy="502909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4F2B31C-A208-4978-9A1D-EA4662D26BC7}"/>
              </a:ext>
            </a:extLst>
          </p:cNvPr>
          <p:cNvSpPr>
            <a:spLocks noGrp="1"/>
          </p:cNvSpPr>
          <p:nvPr>
            <p:ph type="dt" sz="half" idx="2"/>
          </p:nvPr>
        </p:nvSpPr>
        <p:spPr>
          <a:xfrm>
            <a:off x="9496425" y="6356350"/>
            <a:ext cx="173606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25E40E-9DF4-47B5-BAB8-388FDD99D59B}" type="datetimeFigureOut">
              <a:rPr lang="en-AU" smtClean="0"/>
              <a:t>3/12/2020</a:t>
            </a:fld>
            <a:endParaRPr lang="en-AU"/>
          </a:p>
        </p:txBody>
      </p:sp>
      <p:sp>
        <p:nvSpPr>
          <p:cNvPr id="5" name="Footer Placeholder 4">
            <a:extLst>
              <a:ext uri="{FF2B5EF4-FFF2-40B4-BE49-F238E27FC236}">
                <a16:creationId xmlns:a16="http://schemas.microsoft.com/office/drawing/2014/main" id="{7ACC266F-310A-4449-8A29-6F1ACA0C6CA5}"/>
              </a:ext>
            </a:extLst>
          </p:cNvPr>
          <p:cNvSpPr>
            <a:spLocks noGrp="1"/>
          </p:cNvSpPr>
          <p:nvPr>
            <p:ph type="ftr" sz="quarter" idx="3"/>
          </p:nvPr>
        </p:nvSpPr>
        <p:spPr>
          <a:xfrm>
            <a:off x="4038599" y="6356350"/>
            <a:ext cx="5336509"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AU"/>
              <a:t>EM&amp;S Program of Work Mini Workshop Outputs</a:t>
            </a:r>
          </a:p>
        </p:txBody>
      </p:sp>
      <p:sp>
        <p:nvSpPr>
          <p:cNvPr id="6" name="Slide Number Placeholder 5">
            <a:extLst>
              <a:ext uri="{FF2B5EF4-FFF2-40B4-BE49-F238E27FC236}">
                <a16:creationId xmlns:a16="http://schemas.microsoft.com/office/drawing/2014/main" id="{F32EF9F2-B7AF-45F0-96E3-4AB78790C458}"/>
              </a:ext>
            </a:extLst>
          </p:cNvPr>
          <p:cNvSpPr>
            <a:spLocks noGrp="1"/>
          </p:cNvSpPr>
          <p:nvPr>
            <p:ph type="sldNum" sz="quarter" idx="4"/>
          </p:nvPr>
        </p:nvSpPr>
        <p:spPr>
          <a:xfrm>
            <a:off x="11353800" y="6356350"/>
            <a:ext cx="57610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C81F68-4976-451A-B2E9-79BCBD2F70CC}" type="slidenum">
              <a:rPr lang="en-AU" smtClean="0"/>
              <a:t>‹#›</a:t>
            </a:fld>
            <a:endParaRPr lang="en-AU"/>
          </a:p>
        </p:txBody>
      </p:sp>
      <p:pic>
        <p:nvPicPr>
          <p:cNvPr id="9" name="Picture 8">
            <a:extLst>
              <a:ext uri="{FF2B5EF4-FFF2-40B4-BE49-F238E27FC236}">
                <a16:creationId xmlns:a16="http://schemas.microsoft.com/office/drawing/2014/main" id="{97C1AA2C-3FFA-48E8-B036-2C5DC3A52F92}"/>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35527" y="6135398"/>
            <a:ext cx="1679681" cy="553307"/>
          </a:xfrm>
          <a:prstGeom prst="rect">
            <a:avLst/>
          </a:prstGeom>
        </p:spPr>
      </p:pic>
    </p:spTree>
    <p:extLst>
      <p:ext uri="{BB962C8B-B14F-4D97-AF65-F5344CB8AC3E}">
        <p14:creationId xmlns:p14="http://schemas.microsoft.com/office/powerpoint/2010/main" val="337807401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7" r:id="rId11"/>
    <p:sldLayoutId id="2147483686" r:id="rId12"/>
  </p:sldLayoutIdLst>
  <p:txStyles>
    <p:titleStyle>
      <a:lvl1pPr algn="l" defTabSz="914400" rtl="0" eaLnBrk="1" latinLnBrk="0" hangingPunct="1">
        <a:lnSpc>
          <a:spcPct val="90000"/>
        </a:lnSpc>
        <a:spcBef>
          <a:spcPct val="0"/>
        </a:spcBef>
        <a:buNone/>
        <a:defRPr sz="4000" b="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4AA570C-1BBC-4CDB-A506-E6982C6B7BDD}"/>
              </a:ext>
            </a:extLst>
          </p:cNvPr>
          <p:cNvSpPr/>
          <p:nvPr userDrawn="1"/>
        </p:nvSpPr>
        <p:spPr>
          <a:xfrm>
            <a:off x="0" y="0"/>
            <a:ext cx="12192000" cy="1325563"/>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2" name="Title Placeholder 1">
            <a:extLst>
              <a:ext uri="{FF2B5EF4-FFF2-40B4-BE49-F238E27FC236}">
                <a16:creationId xmlns:a16="http://schemas.microsoft.com/office/drawing/2014/main" id="{E813FF67-1633-4DD4-99C9-C98EEFE702B2}"/>
              </a:ext>
            </a:extLst>
          </p:cNvPr>
          <p:cNvSpPr>
            <a:spLocks noGrp="1"/>
          </p:cNvSpPr>
          <p:nvPr>
            <p:ph type="title"/>
          </p:nvPr>
        </p:nvSpPr>
        <p:spPr>
          <a:xfrm>
            <a:off x="235528" y="136525"/>
            <a:ext cx="9001778" cy="1189039"/>
          </a:xfrm>
          <a:prstGeom prst="rect">
            <a:avLst/>
          </a:prstGeom>
        </p:spPr>
        <p:txBody>
          <a:bodyPr vert="horz" lIns="91440" tIns="45720" rIns="91440" bIns="45720" rtlCol="0" anchor="b" anchorCtr="0">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27D0BBB1-D145-40B9-81B9-93197AFAADDE}"/>
              </a:ext>
            </a:extLst>
          </p:cNvPr>
          <p:cNvSpPr>
            <a:spLocks noGrp="1"/>
          </p:cNvSpPr>
          <p:nvPr>
            <p:ph type="body" idx="1"/>
          </p:nvPr>
        </p:nvSpPr>
        <p:spPr>
          <a:xfrm>
            <a:off x="235527" y="1825625"/>
            <a:ext cx="11694382"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4F2B31C-A208-4978-9A1D-EA4662D26BC7}"/>
              </a:ext>
            </a:extLst>
          </p:cNvPr>
          <p:cNvSpPr>
            <a:spLocks noGrp="1"/>
          </p:cNvSpPr>
          <p:nvPr>
            <p:ph type="dt" sz="half" idx="2"/>
          </p:nvPr>
        </p:nvSpPr>
        <p:spPr>
          <a:xfrm>
            <a:off x="9496425" y="6356350"/>
            <a:ext cx="173606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25E40E-9DF4-47B5-BAB8-388FDD99D59B}" type="datetimeFigureOut">
              <a:rPr lang="en-AU" smtClean="0"/>
              <a:t>3/12/2020</a:t>
            </a:fld>
            <a:endParaRPr lang="en-AU"/>
          </a:p>
        </p:txBody>
      </p:sp>
      <p:sp>
        <p:nvSpPr>
          <p:cNvPr id="5" name="Footer Placeholder 4">
            <a:extLst>
              <a:ext uri="{FF2B5EF4-FFF2-40B4-BE49-F238E27FC236}">
                <a16:creationId xmlns:a16="http://schemas.microsoft.com/office/drawing/2014/main" id="{7ACC266F-310A-4449-8A29-6F1ACA0C6CA5}"/>
              </a:ext>
            </a:extLst>
          </p:cNvPr>
          <p:cNvSpPr>
            <a:spLocks noGrp="1"/>
          </p:cNvSpPr>
          <p:nvPr>
            <p:ph type="ftr" sz="quarter" idx="3"/>
          </p:nvPr>
        </p:nvSpPr>
        <p:spPr>
          <a:xfrm>
            <a:off x="4038599" y="6356350"/>
            <a:ext cx="5336509"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F32EF9F2-B7AF-45F0-96E3-4AB78790C458}"/>
              </a:ext>
            </a:extLst>
          </p:cNvPr>
          <p:cNvSpPr>
            <a:spLocks noGrp="1"/>
          </p:cNvSpPr>
          <p:nvPr>
            <p:ph type="sldNum" sz="quarter" idx="4"/>
          </p:nvPr>
        </p:nvSpPr>
        <p:spPr>
          <a:xfrm>
            <a:off x="11353800" y="6356350"/>
            <a:ext cx="57610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C81F68-4976-451A-B2E9-79BCBD2F70CC}" type="slidenum">
              <a:rPr lang="en-AU" smtClean="0"/>
              <a:t>‹#›</a:t>
            </a:fld>
            <a:endParaRPr lang="en-AU"/>
          </a:p>
        </p:txBody>
      </p:sp>
      <p:pic>
        <p:nvPicPr>
          <p:cNvPr id="9" name="Picture 8">
            <a:extLst>
              <a:ext uri="{FF2B5EF4-FFF2-40B4-BE49-F238E27FC236}">
                <a16:creationId xmlns:a16="http://schemas.microsoft.com/office/drawing/2014/main" id="{97C1AA2C-3FFA-48E8-B036-2C5DC3A52F9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35527" y="6135398"/>
            <a:ext cx="1679681" cy="553307"/>
          </a:xfrm>
          <a:prstGeom prst="rect">
            <a:avLst/>
          </a:prstGeom>
        </p:spPr>
      </p:pic>
    </p:spTree>
    <p:extLst>
      <p:ext uri="{BB962C8B-B14F-4D97-AF65-F5344CB8AC3E}">
        <p14:creationId xmlns:p14="http://schemas.microsoft.com/office/powerpoint/2010/main" val="326416746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latinLnBrk="0" hangingPunct="1">
        <a:lnSpc>
          <a:spcPct val="90000"/>
        </a:lnSpc>
        <a:spcBef>
          <a:spcPct val="0"/>
        </a:spcBef>
        <a:buNone/>
        <a:defRPr sz="4400" b="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4AA570C-1BBC-4CDB-A506-E6982C6B7BDD}"/>
              </a:ext>
            </a:extLst>
          </p:cNvPr>
          <p:cNvSpPr/>
          <p:nvPr userDrawn="1"/>
        </p:nvSpPr>
        <p:spPr>
          <a:xfrm>
            <a:off x="0" y="0"/>
            <a:ext cx="12192000" cy="1325563"/>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2" name="Title Placeholder 1">
            <a:extLst>
              <a:ext uri="{FF2B5EF4-FFF2-40B4-BE49-F238E27FC236}">
                <a16:creationId xmlns:a16="http://schemas.microsoft.com/office/drawing/2014/main" id="{E813FF67-1633-4DD4-99C9-C98EEFE702B2}"/>
              </a:ext>
            </a:extLst>
          </p:cNvPr>
          <p:cNvSpPr>
            <a:spLocks noGrp="1"/>
          </p:cNvSpPr>
          <p:nvPr>
            <p:ph type="title"/>
          </p:nvPr>
        </p:nvSpPr>
        <p:spPr>
          <a:xfrm>
            <a:off x="235528" y="136525"/>
            <a:ext cx="9001778" cy="1189039"/>
          </a:xfrm>
          <a:prstGeom prst="rect">
            <a:avLst/>
          </a:prstGeom>
        </p:spPr>
        <p:txBody>
          <a:bodyPr vert="horz" lIns="91440" tIns="45720" rIns="91440" bIns="45720" rtlCol="0" anchor="b" anchorCtr="0">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27D0BBB1-D145-40B9-81B9-93197AFAADDE}"/>
              </a:ext>
            </a:extLst>
          </p:cNvPr>
          <p:cNvSpPr>
            <a:spLocks noGrp="1"/>
          </p:cNvSpPr>
          <p:nvPr>
            <p:ph type="body" idx="1"/>
          </p:nvPr>
        </p:nvSpPr>
        <p:spPr>
          <a:xfrm>
            <a:off x="235527" y="1825625"/>
            <a:ext cx="1169438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4F2B31C-A208-4978-9A1D-EA4662D26BC7}"/>
              </a:ext>
            </a:extLst>
          </p:cNvPr>
          <p:cNvSpPr>
            <a:spLocks noGrp="1"/>
          </p:cNvSpPr>
          <p:nvPr>
            <p:ph type="dt" sz="half" idx="2"/>
          </p:nvPr>
        </p:nvSpPr>
        <p:spPr>
          <a:xfrm>
            <a:off x="9496425" y="6356350"/>
            <a:ext cx="173606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25E40E-9DF4-47B5-BAB8-388FDD99D59B}" type="datetimeFigureOut">
              <a:rPr lang="en-AU" smtClean="0"/>
              <a:t>3/12/2020</a:t>
            </a:fld>
            <a:endParaRPr lang="en-AU"/>
          </a:p>
        </p:txBody>
      </p:sp>
      <p:sp>
        <p:nvSpPr>
          <p:cNvPr id="5" name="Footer Placeholder 4">
            <a:extLst>
              <a:ext uri="{FF2B5EF4-FFF2-40B4-BE49-F238E27FC236}">
                <a16:creationId xmlns:a16="http://schemas.microsoft.com/office/drawing/2014/main" id="{7ACC266F-310A-4449-8A29-6F1ACA0C6CA5}"/>
              </a:ext>
            </a:extLst>
          </p:cNvPr>
          <p:cNvSpPr>
            <a:spLocks noGrp="1"/>
          </p:cNvSpPr>
          <p:nvPr>
            <p:ph type="ftr" sz="quarter" idx="3"/>
          </p:nvPr>
        </p:nvSpPr>
        <p:spPr>
          <a:xfrm>
            <a:off x="4038599" y="6356350"/>
            <a:ext cx="5336509"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F32EF9F2-B7AF-45F0-96E3-4AB78790C458}"/>
              </a:ext>
            </a:extLst>
          </p:cNvPr>
          <p:cNvSpPr>
            <a:spLocks noGrp="1"/>
          </p:cNvSpPr>
          <p:nvPr>
            <p:ph type="sldNum" sz="quarter" idx="4"/>
          </p:nvPr>
        </p:nvSpPr>
        <p:spPr>
          <a:xfrm>
            <a:off x="11353800" y="6356350"/>
            <a:ext cx="57610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C81F68-4976-451A-B2E9-79BCBD2F70CC}" type="slidenum">
              <a:rPr lang="en-AU" smtClean="0"/>
              <a:t>‹#›</a:t>
            </a:fld>
            <a:endParaRPr lang="en-AU"/>
          </a:p>
        </p:txBody>
      </p:sp>
      <p:pic>
        <p:nvPicPr>
          <p:cNvPr id="9" name="Picture 8">
            <a:extLst>
              <a:ext uri="{FF2B5EF4-FFF2-40B4-BE49-F238E27FC236}">
                <a16:creationId xmlns:a16="http://schemas.microsoft.com/office/drawing/2014/main" id="{97C1AA2C-3FFA-48E8-B036-2C5DC3A52F9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35527" y="6135398"/>
            <a:ext cx="1679681" cy="553307"/>
          </a:xfrm>
          <a:prstGeom prst="rect">
            <a:avLst/>
          </a:prstGeom>
        </p:spPr>
      </p:pic>
    </p:spTree>
    <p:extLst>
      <p:ext uri="{BB962C8B-B14F-4D97-AF65-F5344CB8AC3E}">
        <p14:creationId xmlns:p14="http://schemas.microsoft.com/office/powerpoint/2010/main" val="3393512183"/>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b="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7" y="1"/>
            <a:ext cx="12191047" cy="6857463"/>
          </a:xfrm>
          <a:prstGeom prst="rect">
            <a:avLst/>
          </a:prstGeom>
        </p:spPr>
      </p:pic>
      <p:sp>
        <p:nvSpPr>
          <p:cNvPr id="1026" name="Rectangle 2"/>
          <p:cNvSpPr>
            <a:spLocks noGrp="1" noChangeArrowheads="1"/>
          </p:cNvSpPr>
          <p:nvPr>
            <p:ph type="title"/>
          </p:nvPr>
        </p:nvSpPr>
        <p:spPr bwMode="auto">
          <a:xfrm>
            <a:off x="375099" y="246506"/>
            <a:ext cx="11425600" cy="662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lvl="0"/>
            <a:r>
              <a:rPr lang="en-AU" altLang="en-US"/>
              <a:t>Agenda</a:t>
            </a:r>
          </a:p>
        </p:txBody>
      </p:sp>
      <p:sp>
        <p:nvSpPr>
          <p:cNvPr id="1027" name="Rectangle 3"/>
          <p:cNvSpPr>
            <a:spLocks noGrp="1" noChangeArrowheads="1"/>
          </p:cNvSpPr>
          <p:nvPr>
            <p:ph type="body" idx="1"/>
          </p:nvPr>
        </p:nvSpPr>
        <p:spPr bwMode="auto">
          <a:xfrm>
            <a:off x="527051" y="1340769"/>
            <a:ext cx="10972800" cy="4825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
        <p:nvSpPr>
          <p:cNvPr id="9220" name="Rectangle 4"/>
          <p:cNvSpPr>
            <a:spLocks noGrp="1" noChangeArrowheads="1"/>
          </p:cNvSpPr>
          <p:nvPr>
            <p:ph type="sldNum" sz="quarter" idx="4"/>
          </p:nvPr>
        </p:nvSpPr>
        <p:spPr bwMode="auto">
          <a:xfrm>
            <a:off x="239349" y="6453189"/>
            <a:ext cx="624416" cy="333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spcBef>
                <a:spcPct val="0"/>
              </a:spcBef>
              <a:buFontTx/>
              <a:buNone/>
              <a:defRPr sz="1200" smtClean="0">
                <a:solidFill>
                  <a:schemeClr val="bg1"/>
                </a:solidFill>
                <a:latin typeface="Arial" charset="0"/>
                <a:cs typeface="Arial" charset="0"/>
              </a:defRPr>
            </a:lvl1pPr>
          </a:lstStyle>
          <a:p>
            <a:pPr>
              <a:defRPr/>
            </a:pPr>
            <a:fld id="{4E4766B1-C61C-4EFC-AAE2-3D9F5CFDD1E9}" type="slidenum">
              <a:rPr lang="en-AU" altLang="en-US" smtClean="0"/>
              <a:pPr>
                <a:defRPr/>
              </a:pPr>
              <a:t>‹#›</a:t>
            </a:fld>
            <a:endParaRPr lang="en-AU" altLang="en-US"/>
          </a:p>
        </p:txBody>
      </p:sp>
    </p:spTree>
    <p:extLst>
      <p:ext uri="{BB962C8B-B14F-4D97-AF65-F5344CB8AC3E}">
        <p14:creationId xmlns:p14="http://schemas.microsoft.com/office/powerpoint/2010/main" val="3563386192"/>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Lst>
  <p:hf hdr="0" ftr="0" dt="0"/>
  <p:txStyles>
    <p:titleStyle>
      <a:lvl1pPr algn="l" rtl="0" eaLnBrk="1" fontAlgn="base" hangingPunct="1">
        <a:spcBef>
          <a:spcPct val="0"/>
        </a:spcBef>
        <a:spcAft>
          <a:spcPct val="0"/>
        </a:spcAft>
        <a:defRPr sz="3000">
          <a:solidFill>
            <a:schemeClr val="bg1"/>
          </a:solidFill>
          <a:latin typeface="+mj-lt"/>
          <a:ea typeface="+mj-ea"/>
          <a:cs typeface="+mj-cs"/>
        </a:defRPr>
      </a:lvl1pPr>
      <a:lvl2pPr algn="l" rtl="0" eaLnBrk="1" fontAlgn="base" hangingPunct="1">
        <a:spcBef>
          <a:spcPct val="0"/>
        </a:spcBef>
        <a:spcAft>
          <a:spcPct val="0"/>
        </a:spcAft>
        <a:defRPr sz="3200">
          <a:solidFill>
            <a:srgbClr val="2F3791"/>
          </a:solidFill>
          <a:latin typeface="Arial" pitchFamily="-65" charset="0"/>
          <a:ea typeface="Arial" pitchFamily="-65" charset="0"/>
          <a:cs typeface="Arial" pitchFamily="-65" charset="0"/>
        </a:defRPr>
      </a:lvl2pPr>
      <a:lvl3pPr algn="l" rtl="0" eaLnBrk="1" fontAlgn="base" hangingPunct="1">
        <a:spcBef>
          <a:spcPct val="0"/>
        </a:spcBef>
        <a:spcAft>
          <a:spcPct val="0"/>
        </a:spcAft>
        <a:defRPr sz="3200">
          <a:solidFill>
            <a:srgbClr val="2F3791"/>
          </a:solidFill>
          <a:latin typeface="Arial" pitchFamily="-65" charset="0"/>
          <a:ea typeface="Arial" pitchFamily="-65" charset="0"/>
          <a:cs typeface="Arial" pitchFamily="-65" charset="0"/>
        </a:defRPr>
      </a:lvl3pPr>
      <a:lvl4pPr algn="l" rtl="0" eaLnBrk="1" fontAlgn="base" hangingPunct="1">
        <a:spcBef>
          <a:spcPct val="0"/>
        </a:spcBef>
        <a:spcAft>
          <a:spcPct val="0"/>
        </a:spcAft>
        <a:defRPr sz="3200">
          <a:solidFill>
            <a:srgbClr val="2F3791"/>
          </a:solidFill>
          <a:latin typeface="Arial" pitchFamily="-65" charset="0"/>
          <a:ea typeface="Arial" pitchFamily="-65" charset="0"/>
          <a:cs typeface="Arial" pitchFamily="-65" charset="0"/>
        </a:defRPr>
      </a:lvl4pPr>
      <a:lvl5pPr algn="l" rtl="0" eaLnBrk="1" fontAlgn="base" hangingPunct="1">
        <a:spcBef>
          <a:spcPct val="0"/>
        </a:spcBef>
        <a:spcAft>
          <a:spcPct val="0"/>
        </a:spcAft>
        <a:defRPr sz="3200">
          <a:solidFill>
            <a:srgbClr val="2F3791"/>
          </a:solidFill>
          <a:latin typeface="Arial" pitchFamily="-65" charset="0"/>
          <a:ea typeface="Arial" pitchFamily="-65" charset="0"/>
          <a:cs typeface="Arial" pitchFamily="-65" charset="0"/>
        </a:defRPr>
      </a:lvl5pPr>
      <a:lvl6pPr marL="457200" algn="l" rtl="0" eaLnBrk="1" fontAlgn="base" hangingPunct="1">
        <a:spcBef>
          <a:spcPct val="0"/>
        </a:spcBef>
        <a:spcAft>
          <a:spcPct val="0"/>
        </a:spcAft>
        <a:defRPr sz="3200">
          <a:solidFill>
            <a:srgbClr val="2F3791"/>
          </a:solidFill>
          <a:latin typeface="Arial" pitchFamily="-65" charset="0"/>
          <a:ea typeface="Arial" pitchFamily="-65" charset="0"/>
          <a:cs typeface="Arial" pitchFamily="-65" charset="0"/>
        </a:defRPr>
      </a:lvl6pPr>
      <a:lvl7pPr marL="914400" algn="l" rtl="0" eaLnBrk="1" fontAlgn="base" hangingPunct="1">
        <a:spcBef>
          <a:spcPct val="0"/>
        </a:spcBef>
        <a:spcAft>
          <a:spcPct val="0"/>
        </a:spcAft>
        <a:defRPr sz="3200">
          <a:solidFill>
            <a:srgbClr val="2F3791"/>
          </a:solidFill>
          <a:latin typeface="Arial" pitchFamily="-65" charset="0"/>
          <a:ea typeface="Arial" pitchFamily="-65" charset="0"/>
          <a:cs typeface="Arial" pitchFamily="-65" charset="0"/>
        </a:defRPr>
      </a:lvl7pPr>
      <a:lvl8pPr marL="1371600" algn="l" rtl="0" eaLnBrk="1" fontAlgn="base" hangingPunct="1">
        <a:spcBef>
          <a:spcPct val="0"/>
        </a:spcBef>
        <a:spcAft>
          <a:spcPct val="0"/>
        </a:spcAft>
        <a:defRPr sz="3200">
          <a:solidFill>
            <a:srgbClr val="2F3791"/>
          </a:solidFill>
          <a:latin typeface="Arial" pitchFamily="-65" charset="0"/>
          <a:ea typeface="Arial" pitchFamily="-65" charset="0"/>
          <a:cs typeface="Arial" pitchFamily="-65" charset="0"/>
        </a:defRPr>
      </a:lvl8pPr>
      <a:lvl9pPr marL="1828800" algn="l" rtl="0" eaLnBrk="1" fontAlgn="base" hangingPunct="1">
        <a:spcBef>
          <a:spcPct val="0"/>
        </a:spcBef>
        <a:spcAft>
          <a:spcPct val="0"/>
        </a:spcAft>
        <a:defRPr sz="3200">
          <a:solidFill>
            <a:srgbClr val="2F3791"/>
          </a:solidFill>
          <a:latin typeface="Arial" pitchFamily="-65" charset="0"/>
          <a:ea typeface="Arial" pitchFamily="-65" charset="0"/>
          <a:cs typeface="Arial" pitchFamily="-65" charset="0"/>
        </a:defRPr>
      </a:lvl9pPr>
    </p:titleStyle>
    <p:bodyStyle>
      <a:lvl1pPr marL="174625" indent="-174625" algn="l" rtl="0" eaLnBrk="1" fontAlgn="base" hangingPunct="1">
        <a:spcBef>
          <a:spcPct val="20000"/>
        </a:spcBef>
        <a:spcAft>
          <a:spcPct val="0"/>
        </a:spcAft>
        <a:buChar char="•"/>
        <a:defRPr sz="2400">
          <a:solidFill>
            <a:srgbClr val="505150"/>
          </a:solidFill>
          <a:latin typeface="+mn-lt"/>
          <a:ea typeface="+mn-ea"/>
          <a:cs typeface="+mn-cs"/>
        </a:defRPr>
      </a:lvl1pPr>
      <a:lvl2pPr marL="623888" indent="-260350" algn="l" rtl="0" eaLnBrk="1" fontAlgn="base" hangingPunct="1">
        <a:spcBef>
          <a:spcPct val="20000"/>
        </a:spcBef>
        <a:spcAft>
          <a:spcPct val="0"/>
        </a:spcAft>
        <a:buChar char="–"/>
        <a:defRPr sz="2000">
          <a:solidFill>
            <a:srgbClr val="505150"/>
          </a:solidFill>
          <a:latin typeface="+mn-lt"/>
          <a:ea typeface="+mn-ea"/>
          <a:cs typeface="+mn-cs"/>
        </a:defRPr>
      </a:lvl2pPr>
      <a:lvl3pPr marL="1150938" indent="-228600" algn="l" rtl="0" eaLnBrk="1" fontAlgn="base" hangingPunct="1">
        <a:spcBef>
          <a:spcPct val="20000"/>
        </a:spcBef>
        <a:spcAft>
          <a:spcPct val="0"/>
        </a:spcAft>
        <a:buChar char="•"/>
        <a:defRPr>
          <a:solidFill>
            <a:srgbClr val="505150"/>
          </a:solidFill>
          <a:latin typeface="+mn-lt"/>
          <a:ea typeface="+mn-ea"/>
          <a:cs typeface="+mn-cs"/>
        </a:defRPr>
      </a:lvl3pPr>
      <a:lvl4pPr marL="1600200" indent="-228600" algn="l" rtl="0" eaLnBrk="1" fontAlgn="base" hangingPunct="1">
        <a:spcBef>
          <a:spcPct val="20000"/>
        </a:spcBef>
        <a:spcAft>
          <a:spcPct val="0"/>
        </a:spcAft>
        <a:buChar char="–"/>
        <a:defRPr sz="1600">
          <a:solidFill>
            <a:srgbClr val="505150"/>
          </a:solidFill>
          <a:latin typeface="+mn-lt"/>
          <a:ea typeface="+mn-ea"/>
          <a:cs typeface="+mn-cs"/>
        </a:defRPr>
      </a:lvl4pPr>
      <a:lvl5pPr marL="2057400" indent="-228600" algn="l" rtl="0" eaLnBrk="1" fontAlgn="base" hangingPunct="1">
        <a:spcBef>
          <a:spcPct val="20000"/>
        </a:spcBef>
        <a:spcAft>
          <a:spcPct val="0"/>
        </a:spcAft>
        <a:buChar char="»"/>
        <a:defRPr sz="1600">
          <a:solidFill>
            <a:srgbClr val="505150"/>
          </a:solidFill>
          <a:latin typeface="+mn-lt"/>
          <a:ea typeface="+mn-ea"/>
          <a:cs typeface="+mn-cs"/>
        </a:defRPr>
      </a:lvl5pPr>
      <a:lvl6pPr marL="2514600" indent="-228600" algn="l" rtl="0" eaLnBrk="1" fontAlgn="base" hangingPunct="1">
        <a:spcBef>
          <a:spcPct val="20000"/>
        </a:spcBef>
        <a:spcAft>
          <a:spcPct val="0"/>
        </a:spcAft>
        <a:buChar char="»"/>
        <a:defRPr sz="1600">
          <a:solidFill>
            <a:srgbClr val="2F3791"/>
          </a:solidFill>
          <a:latin typeface="+mn-lt"/>
          <a:ea typeface="+mn-ea"/>
          <a:cs typeface="+mn-cs"/>
        </a:defRPr>
      </a:lvl6pPr>
      <a:lvl7pPr marL="2971800" indent="-228600" algn="l" rtl="0" eaLnBrk="1" fontAlgn="base" hangingPunct="1">
        <a:spcBef>
          <a:spcPct val="20000"/>
        </a:spcBef>
        <a:spcAft>
          <a:spcPct val="0"/>
        </a:spcAft>
        <a:buChar char="»"/>
        <a:defRPr sz="1600">
          <a:solidFill>
            <a:srgbClr val="2F3791"/>
          </a:solidFill>
          <a:latin typeface="+mn-lt"/>
          <a:ea typeface="+mn-ea"/>
          <a:cs typeface="+mn-cs"/>
        </a:defRPr>
      </a:lvl7pPr>
      <a:lvl8pPr marL="3429000" indent="-228600" algn="l" rtl="0" eaLnBrk="1" fontAlgn="base" hangingPunct="1">
        <a:spcBef>
          <a:spcPct val="20000"/>
        </a:spcBef>
        <a:spcAft>
          <a:spcPct val="0"/>
        </a:spcAft>
        <a:buChar char="»"/>
        <a:defRPr sz="1600">
          <a:solidFill>
            <a:srgbClr val="2F3791"/>
          </a:solidFill>
          <a:latin typeface="+mn-lt"/>
          <a:ea typeface="+mn-ea"/>
          <a:cs typeface="+mn-cs"/>
        </a:defRPr>
      </a:lvl8pPr>
      <a:lvl9pPr marL="3886200" indent="-228600" algn="l" rtl="0" eaLnBrk="1" fontAlgn="base" hangingPunct="1">
        <a:spcBef>
          <a:spcPct val="20000"/>
        </a:spcBef>
        <a:spcAft>
          <a:spcPct val="0"/>
        </a:spcAft>
        <a:buChar char="»"/>
        <a:defRPr sz="1600">
          <a:solidFill>
            <a:srgbClr val="2F379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chart" Target="../charts/chart4.xml"/></Relationships>
</file>

<file path=ppt/slides/_rels/slide1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chart" Target="../charts/chart6.xml"/></Relationships>
</file>

<file path=ppt/slides/_rels/slide1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chart" Target="../charts/chart8.xml"/></Relationships>
</file>

<file path=ppt/slides/_rels/slide1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chart" Target="../charts/chart10.xml"/></Relationships>
</file>

<file path=ppt/slides/_rels/slide16.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chart" Target="../charts/chart12.xml"/></Relationships>
</file>

<file path=ppt/slides/_rels/slide17.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chart" Target="../charts/char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3" Type="http://schemas.openxmlformats.org/officeDocument/2006/relationships/hyperlink" Target="https://aemo.com.au/energy-systems/electricity/der-register/data-dashboard-der" TargetMode="External"/><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8" Type="http://schemas.openxmlformats.org/officeDocument/2006/relationships/hyperlink" Target="https://www.wa.gov.au/organisation/energy-policy-wa/consumer-advocacy-feedback-and-grants" TargetMode="External"/><Relationship Id="rId3" Type="http://schemas.openxmlformats.org/officeDocument/2006/relationships/hyperlink" Target="mailto:DERSDI@aemo.com.au" TargetMode="External"/><Relationship Id="rId7" Type="http://schemas.openxmlformats.org/officeDocument/2006/relationships/hyperlink" Target="https://aemo.com.au/initiatives/major-programs/wa-der-program" TargetMode="External"/><Relationship Id="rId12" Type="http://schemas.openxmlformats.org/officeDocument/2006/relationships/hyperlink" Target="mailto:WADERProgram@aemo.com.au" TargetMode="External"/><Relationship Id="rId2" Type="http://schemas.openxmlformats.org/officeDocument/2006/relationships/notesSlide" Target="../notesSlides/notesSlide12.xml"/><Relationship Id="rId1" Type="http://schemas.openxmlformats.org/officeDocument/2006/relationships/slideLayout" Target="../slideLayouts/slideLayout26.xml"/><Relationship Id="rId6" Type="http://schemas.openxmlformats.org/officeDocument/2006/relationships/hyperlink" Target="https://www.wa.gov.au/sites/default/files/2020-04/DER_Roadmap.pdf" TargetMode="External"/><Relationship Id="rId11" Type="http://schemas.openxmlformats.org/officeDocument/2006/relationships/hyperlink" Target="mailto:electricvehicles@aemo.com.au" TargetMode="External"/><Relationship Id="rId5" Type="http://schemas.openxmlformats.org/officeDocument/2006/relationships/hyperlink" Target="https://aemo.com.au/consultations/current-and-closed-consultations/wdr-guidelines" TargetMode="External"/><Relationship Id="rId10" Type="http://schemas.openxmlformats.org/officeDocument/2006/relationships/hyperlink" Target="mailto:DERProgram@aemo.com.au" TargetMode="External"/><Relationship Id="rId4" Type="http://schemas.openxmlformats.org/officeDocument/2006/relationships/hyperlink" Target="http://www.coagenergycouncil.gov.au/energy-security-board/post-2025" TargetMode="External"/><Relationship Id="rId9" Type="http://schemas.openxmlformats.org/officeDocument/2006/relationships/hyperlink" Target="https://www.aemo.com.au/consultations/industry-forums-and-working-groups/calendar"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https://aemo.com.au/consultations/industry-forums-and-working-groups/list-of-industry-forums-and-working-groups/wdr" TargetMode="Externa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hyperlink" Target="mailto:wdr@aemo.com.au" TargetMode="Externa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hyperlink" Target="https://aemo.com.au/initiatives/trials-and-initiatives/wholesale-demand-response-mechanism" TargetMode="External"/><Relationship Id="rId7" Type="http://schemas.openxmlformats.org/officeDocument/2006/relationships/image" Target="../media/image13.png"/><Relationship Id="rId2" Type="http://schemas.openxmlformats.org/officeDocument/2006/relationships/hyperlink" Target="mailto:wdr@aemo.com.au" TargetMode="External"/><Relationship Id="rId1" Type="http://schemas.openxmlformats.org/officeDocument/2006/relationships/slideLayout" Target="../slideLayouts/slideLayout2.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hyperlink" Target="https://aemo.com.au/consultations/industry-forums-and-working-groups/list-of-industry-forums-and-working-groups/wdr" TargetMode="External"/><Relationship Id="rId9" Type="http://schemas.openxmlformats.org/officeDocument/2006/relationships/image" Target="../media/image15.png"/></Relationships>
</file>

<file path=ppt/slides/_rels/slide33.xml.rels><?xml version="1.0" encoding="UTF-8" standalone="yes"?>
<Relationships xmlns="http://schemas.openxmlformats.org/package/2006/relationships"><Relationship Id="rId8" Type="http://schemas.openxmlformats.org/officeDocument/2006/relationships/hyperlink" Target="https://aemo.com.au/initiatives/trials-and-initiatives/wholesale-demand-response-mechanism/wdr-procedure-and-guideline-consultations/work-package-6-demand-side-participation" TargetMode="External"/><Relationship Id="rId3" Type="http://schemas.openxmlformats.org/officeDocument/2006/relationships/hyperlink" Target="https://aemo.com.au/initiatives/trials-and-initiatives/wholesale-demand-response-mechanism/wdr-procedure-and-guideline-consultations/work-package-1-wdr-guidelines" TargetMode="External"/><Relationship Id="rId7" Type="http://schemas.openxmlformats.org/officeDocument/2006/relationships/hyperlink" Target="https://aemo.com.au/initiatives/trials-and-initiatives/wholesale-demand-response-mechanism/wdr-procedure-and-guideline-consultations/work-package-5-system-operations"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hyperlink" Target="https://aemo.com.au/initiatives/trials-and-initiatives/wholesale-demand-response-mechanism/wdr-procedure-and-guideline-consultations/work-package-4-b2b-guide" TargetMode="External"/><Relationship Id="rId5" Type="http://schemas.openxmlformats.org/officeDocument/2006/relationships/hyperlink" Target="https://aemo.com.au/initiatives/trials-and-initiatives/wholesale-demand-response-mechanism/wdr-procedure-and-guideline-consultations/work-package-3-retail" TargetMode="External"/><Relationship Id="rId4" Type="http://schemas.openxmlformats.org/officeDocument/2006/relationships/hyperlink" Target="https://aemo.com.au/initiatives/trials-and-initiatives/wholesale-demand-response-mechanism/wdr-procedure-and-guideline-consultations/work-package-2-settlements-and-prudentials"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2" Type="http://schemas.openxmlformats.org/officeDocument/2006/relationships/hyperlink" Target="https://jemena.com.au/stop" TargetMode="External"/><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5A8C49E-789E-4C9A-844C-7CC47EF202FE}"/>
              </a:ext>
            </a:extLst>
          </p:cNvPr>
          <p:cNvSpPr>
            <a:spLocks noGrp="1"/>
          </p:cNvSpPr>
          <p:nvPr>
            <p:ph type="ctrTitle"/>
          </p:nvPr>
        </p:nvSpPr>
        <p:spPr>
          <a:xfrm>
            <a:off x="973953" y="3032083"/>
            <a:ext cx="9927982" cy="2270161"/>
          </a:xfrm>
        </p:spPr>
        <p:txBody>
          <a:bodyPr>
            <a:noAutofit/>
          </a:bodyPr>
          <a:lstStyle/>
          <a:p>
            <a:r>
              <a:rPr lang="en-AU" sz="5000" b="1"/>
              <a:t>AEMO Consumer Forum </a:t>
            </a:r>
            <a:br>
              <a:rPr lang="en-AU" sz="5000"/>
            </a:br>
            <a:r>
              <a:rPr lang="en-AU" sz="2400"/>
              <a:t> </a:t>
            </a:r>
            <a:br>
              <a:rPr lang="en-AU" sz="5000"/>
            </a:br>
            <a:r>
              <a:rPr lang="en-AU" sz="5000"/>
              <a:t>November 2020</a:t>
            </a:r>
            <a:br>
              <a:rPr lang="en-AU" sz="2400"/>
            </a:br>
            <a:br>
              <a:rPr lang="en-AU" sz="2400"/>
            </a:br>
            <a:endParaRPr lang="en-AU" sz="5000">
              <a:solidFill>
                <a:schemeClr val="bg1"/>
              </a:solidFill>
              <a:latin typeface="Futura Std Light" panose="020B0402020204020303" pitchFamily="34" charset="0"/>
            </a:endParaRPr>
          </a:p>
        </p:txBody>
      </p:sp>
      <p:sp>
        <p:nvSpPr>
          <p:cNvPr id="9" name="Subtitle 2">
            <a:extLst>
              <a:ext uri="{FF2B5EF4-FFF2-40B4-BE49-F238E27FC236}">
                <a16:creationId xmlns:a16="http://schemas.microsoft.com/office/drawing/2014/main" id="{6F30E627-5E2E-4021-9889-B1BDDC0DC373}"/>
              </a:ext>
            </a:extLst>
          </p:cNvPr>
          <p:cNvSpPr txBox="1">
            <a:spLocks/>
          </p:cNvSpPr>
          <p:nvPr/>
        </p:nvSpPr>
        <p:spPr>
          <a:xfrm>
            <a:off x="679774" y="3906137"/>
            <a:ext cx="9840630" cy="690490"/>
          </a:xfrm>
          <a:prstGeom prst="rect">
            <a:avLst/>
          </a:prstGeom>
        </p:spPr>
        <p:txBody>
          <a:bodyPr vert="horz" lIns="91440" tIns="45720" rIns="91440" bIns="45720" rtlCol="0" anchor="b" anchorCtr="0">
            <a:noAutofit/>
          </a:bodyPr>
          <a:lstStyle>
            <a:lvl1pPr>
              <a:lnSpc>
                <a:spcPct val="90000"/>
              </a:lnSpc>
              <a:spcBef>
                <a:spcPct val="0"/>
              </a:spcBef>
              <a:buNone/>
              <a:defRPr sz="4400" b="1">
                <a:solidFill>
                  <a:schemeClr val="bg1"/>
                </a:solidFill>
                <a:latin typeface="+mj-lt"/>
                <a:ea typeface="+mj-ea"/>
                <a:cs typeface="+mj-cs"/>
              </a:defRPr>
            </a:lvl1pPr>
            <a:lvl2pPr marL="400964" indent="0" algn="ctr" defTabSz="801929" rtl="0" eaLnBrk="1" latinLnBrk="0" hangingPunct="1">
              <a:lnSpc>
                <a:spcPct val="90000"/>
              </a:lnSpc>
              <a:spcBef>
                <a:spcPts val="439"/>
              </a:spcBef>
              <a:buFont typeface="Arial" panose="020B0604020202020204" pitchFamily="34" charset="0"/>
              <a:buNone/>
              <a:defRPr sz="1754" kern="1200">
                <a:solidFill>
                  <a:schemeClr val="tx1"/>
                </a:solidFill>
                <a:latin typeface="+mn-lt"/>
                <a:ea typeface="+mn-ea"/>
                <a:cs typeface="+mn-cs"/>
              </a:defRPr>
            </a:lvl2pPr>
            <a:lvl3pPr marL="801929" indent="0" algn="ctr" defTabSz="801929" rtl="0" eaLnBrk="1" latinLnBrk="0" hangingPunct="1">
              <a:lnSpc>
                <a:spcPct val="90000"/>
              </a:lnSpc>
              <a:spcBef>
                <a:spcPts val="439"/>
              </a:spcBef>
              <a:buFont typeface="Arial" panose="020B0604020202020204" pitchFamily="34" charset="0"/>
              <a:buNone/>
              <a:defRPr sz="1579" kern="1200">
                <a:solidFill>
                  <a:schemeClr val="tx1"/>
                </a:solidFill>
                <a:latin typeface="+mn-lt"/>
                <a:ea typeface="+mn-ea"/>
                <a:cs typeface="+mn-cs"/>
              </a:defRPr>
            </a:lvl3pPr>
            <a:lvl4pPr marL="1202893" indent="0" algn="ctr" defTabSz="801929" rtl="0" eaLnBrk="1" latinLnBrk="0" hangingPunct="1">
              <a:lnSpc>
                <a:spcPct val="90000"/>
              </a:lnSpc>
              <a:spcBef>
                <a:spcPts val="439"/>
              </a:spcBef>
              <a:buFont typeface="Arial" panose="020B0604020202020204" pitchFamily="34" charset="0"/>
              <a:buNone/>
              <a:defRPr sz="1403" kern="1200">
                <a:solidFill>
                  <a:schemeClr val="tx1"/>
                </a:solidFill>
                <a:latin typeface="+mn-lt"/>
                <a:ea typeface="+mn-ea"/>
                <a:cs typeface="+mn-cs"/>
              </a:defRPr>
            </a:lvl4pPr>
            <a:lvl5pPr marL="1603858" indent="0" algn="ctr" defTabSz="801929" rtl="0" eaLnBrk="1" latinLnBrk="0" hangingPunct="1">
              <a:lnSpc>
                <a:spcPct val="90000"/>
              </a:lnSpc>
              <a:spcBef>
                <a:spcPts val="439"/>
              </a:spcBef>
              <a:buFont typeface="Arial" panose="020B0604020202020204" pitchFamily="34" charset="0"/>
              <a:buNone/>
              <a:defRPr sz="1403" kern="1200">
                <a:solidFill>
                  <a:schemeClr val="tx1"/>
                </a:solidFill>
                <a:latin typeface="+mn-lt"/>
                <a:ea typeface="+mn-ea"/>
                <a:cs typeface="+mn-cs"/>
              </a:defRPr>
            </a:lvl5pPr>
            <a:lvl6pPr marL="2004822" indent="0" algn="ctr" defTabSz="801929" rtl="0" eaLnBrk="1" latinLnBrk="0" hangingPunct="1">
              <a:lnSpc>
                <a:spcPct val="90000"/>
              </a:lnSpc>
              <a:spcBef>
                <a:spcPts val="439"/>
              </a:spcBef>
              <a:buFont typeface="Arial" panose="020B0604020202020204" pitchFamily="34" charset="0"/>
              <a:buNone/>
              <a:defRPr sz="1403" kern="1200">
                <a:solidFill>
                  <a:schemeClr val="tx1"/>
                </a:solidFill>
                <a:latin typeface="+mn-lt"/>
                <a:ea typeface="+mn-ea"/>
                <a:cs typeface="+mn-cs"/>
              </a:defRPr>
            </a:lvl6pPr>
            <a:lvl7pPr marL="2405786" indent="0" algn="ctr" defTabSz="801929" rtl="0" eaLnBrk="1" latinLnBrk="0" hangingPunct="1">
              <a:lnSpc>
                <a:spcPct val="90000"/>
              </a:lnSpc>
              <a:spcBef>
                <a:spcPts val="439"/>
              </a:spcBef>
              <a:buFont typeface="Arial" panose="020B0604020202020204" pitchFamily="34" charset="0"/>
              <a:buNone/>
              <a:defRPr sz="1403" kern="1200">
                <a:solidFill>
                  <a:schemeClr val="tx1"/>
                </a:solidFill>
                <a:latin typeface="+mn-lt"/>
                <a:ea typeface="+mn-ea"/>
                <a:cs typeface="+mn-cs"/>
              </a:defRPr>
            </a:lvl7pPr>
            <a:lvl8pPr marL="2806751" indent="0" algn="ctr" defTabSz="801929" rtl="0" eaLnBrk="1" latinLnBrk="0" hangingPunct="1">
              <a:lnSpc>
                <a:spcPct val="90000"/>
              </a:lnSpc>
              <a:spcBef>
                <a:spcPts val="439"/>
              </a:spcBef>
              <a:buFont typeface="Arial" panose="020B0604020202020204" pitchFamily="34" charset="0"/>
              <a:buNone/>
              <a:defRPr sz="1403" kern="1200">
                <a:solidFill>
                  <a:schemeClr val="tx1"/>
                </a:solidFill>
                <a:latin typeface="+mn-lt"/>
                <a:ea typeface="+mn-ea"/>
                <a:cs typeface="+mn-cs"/>
              </a:defRPr>
            </a:lvl8pPr>
            <a:lvl9pPr marL="3207715" indent="0" algn="ctr" defTabSz="801929" rtl="0" eaLnBrk="1" latinLnBrk="0" hangingPunct="1">
              <a:lnSpc>
                <a:spcPct val="90000"/>
              </a:lnSpc>
              <a:spcBef>
                <a:spcPts val="439"/>
              </a:spcBef>
              <a:buFont typeface="Arial" panose="020B0604020202020204" pitchFamily="34" charset="0"/>
              <a:buNone/>
              <a:defRPr sz="1403" kern="1200">
                <a:solidFill>
                  <a:schemeClr val="tx1"/>
                </a:solidFill>
                <a:latin typeface="+mn-lt"/>
                <a:ea typeface="+mn-ea"/>
                <a:cs typeface="+mn-cs"/>
              </a:defRPr>
            </a:lvl9pPr>
          </a:lstStyle>
          <a:p>
            <a:endParaRPr lang="en-AU" sz="3200" b="0"/>
          </a:p>
        </p:txBody>
      </p:sp>
      <p:sp>
        <p:nvSpPr>
          <p:cNvPr id="2" name="Rectangle 1">
            <a:extLst>
              <a:ext uri="{FF2B5EF4-FFF2-40B4-BE49-F238E27FC236}">
                <a16:creationId xmlns:a16="http://schemas.microsoft.com/office/drawing/2014/main" id="{6580D1F3-EEDD-40FB-A039-6DA21A53C97B}"/>
              </a:ext>
            </a:extLst>
          </p:cNvPr>
          <p:cNvSpPr/>
          <p:nvPr/>
        </p:nvSpPr>
        <p:spPr>
          <a:xfrm>
            <a:off x="5461852" y="3244334"/>
            <a:ext cx="1268296" cy="369332"/>
          </a:xfrm>
          <a:prstGeom prst="rect">
            <a:avLst/>
          </a:prstGeom>
        </p:spPr>
        <p:txBody>
          <a:bodyPr wrap="none">
            <a:spAutoFit/>
          </a:bodyPr>
          <a:lstStyle/>
          <a:p>
            <a:r>
              <a:rPr lang="en-AU"/>
              <a:t>Guideline</a:t>
            </a:r>
          </a:p>
        </p:txBody>
      </p:sp>
    </p:spTree>
    <p:extLst>
      <p:ext uri="{BB962C8B-B14F-4D97-AF65-F5344CB8AC3E}">
        <p14:creationId xmlns:p14="http://schemas.microsoft.com/office/powerpoint/2010/main" val="1866553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001B86-1443-47EC-B6DC-846CE4E471CE}"/>
              </a:ext>
            </a:extLst>
          </p:cNvPr>
          <p:cNvSpPr>
            <a:spLocks noGrp="1"/>
          </p:cNvSpPr>
          <p:nvPr>
            <p:ph type="ctrTitle"/>
          </p:nvPr>
        </p:nvSpPr>
        <p:spPr>
          <a:xfrm>
            <a:off x="838800" y="2350800"/>
            <a:ext cx="10489600" cy="2387600"/>
          </a:xfrm>
        </p:spPr>
        <p:txBody>
          <a:bodyPr/>
          <a:lstStyle/>
          <a:p>
            <a:r>
              <a:rPr lang="en-AU"/>
              <a:t>Quarterly Energy Dynamics</a:t>
            </a:r>
            <a:br>
              <a:rPr lang="en-AU"/>
            </a:br>
            <a:r>
              <a:rPr lang="en-AU"/>
              <a:t>Q3 2020</a:t>
            </a:r>
          </a:p>
        </p:txBody>
      </p:sp>
      <p:sp>
        <p:nvSpPr>
          <p:cNvPr id="5" name="Subtitle 4">
            <a:extLst>
              <a:ext uri="{FF2B5EF4-FFF2-40B4-BE49-F238E27FC236}">
                <a16:creationId xmlns:a16="http://schemas.microsoft.com/office/drawing/2014/main" id="{8C1BF767-69BB-4556-9D40-83E020974227}"/>
              </a:ext>
            </a:extLst>
          </p:cNvPr>
          <p:cNvSpPr>
            <a:spLocks noGrp="1"/>
          </p:cNvSpPr>
          <p:nvPr>
            <p:ph type="subTitle" idx="1"/>
          </p:nvPr>
        </p:nvSpPr>
        <p:spPr/>
        <p:txBody>
          <a:bodyPr/>
          <a:lstStyle/>
          <a:p>
            <a:r>
              <a:rPr lang="en-AU"/>
              <a:t>Market Insights</a:t>
            </a:r>
          </a:p>
        </p:txBody>
      </p:sp>
    </p:spTree>
    <p:extLst>
      <p:ext uri="{BB962C8B-B14F-4D97-AF65-F5344CB8AC3E}">
        <p14:creationId xmlns:p14="http://schemas.microsoft.com/office/powerpoint/2010/main" val="13199079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hart 18">
            <a:extLst>
              <a:ext uri="{FF2B5EF4-FFF2-40B4-BE49-F238E27FC236}">
                <a16:creationId xmlns:a16="http://schemas.microsoft.com/office/drawing/2014/main" id="{8CBFD751-519B-40CC-B719-780D2B3D1A47}"/>
              </a:ext>
            </a:extLst>
          </p:cNvPr>
          <p:cNvGraphicFramePr>
            <a:graphicFrameLocks/>
          </p:cNvGraphicFramePr>
          <p:nvPr/>
        </p:nvGraphicFramePr>
        <p:xfrm>
          <a:off x="6282773" y="1981036"/>
          <a:ext cx="5760000" cy="444669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id="{A96F6DE5-5951-4359-A21C-3EB7B9897A19}"/>
              </a:ext>
            </a:extLst>
          </p:cNvPr>
          <p:cNvGraphicFramePr/>
          <p:nvPr/>
        </p:nvGraphicFramePr>
        <p:xfrm>
          <a:off x="149228" y="1988501"/>
          <a:ext cx="6133546" cy="4542928"/>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a:extLst>
              <a:ext uri="{FF2B5EF4-FFF2-40B4-BE49-F238E27FC236}">
                <a16:creationId xmlns:a16="http://schemas.microsoft.com/office/drawing/2014/main" id="{EAB931AF-E38F-4CBB-99D0-77B07A6DF2DA}"/>
              </a:ext>
            </a:extLst>
          </p:cNvPr>
          <p:cNvSpPr>
            <a:spLocks noGrp="1"/>
          </p:cNvSpPr>
          <p:nvPr>
            <p:ph type="title"/>
          </p:nvPr>
        </p:nvSpPr>
        <p:spPr>
          <a:xfrm>
            <a:off x="235528" y="136525"/>
            <a:ext cx="8692747" cy="1189039"/>
          </a:xfrm>
        </p:spPr>
        <p:txBody>
          <a:bodyPr>
            <a:normAutofit fontScale="90000"/>
          </a:bodyPr>
          <a:lstStyle/>
          <a:p>
            <a:r>
              <a:rPr lang="en-AU" sz="4200"/>
              <a:t>Distributed PV and COVID-19 shaped NEM operational demand</a:t>
            </a:r>
          </a:p>
        </p:txBody>
      </p:sp>
      <p:sp>
        <p:nvSpPr>
          <p:cNvPr id="6" name="Slide Number Placeholder 5">
            <a:extLst>
              <a:ext uri="{FF2B5EF4-FFF2-40B4-BE49-F238E27FC236}">
                <a16:creationId xmlns:a16="http://schemas.microsoft.com/office/drawing/2014/main" id="{C03465CF-94CC-48DA-A9F9-C442C67EE64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C81F68-4976-451A-B2E9-79BCBD2F70CC}" type="slidenum">
              <a:rPr kumimoji="0" lang="en-AU" sz="1200" b="0" i="0" u="none" strike="noStrike" kern="1200" cap="none" spc="0" normalizeH="0" baseline="0" noProof="0" smtClean="0">
                <a:ln>
                  <a:noFill/>
                </a:ln>
                <a:solidFill>
                  <a:srgbClr val="222324">
                    <a:tint val="75000"/>
                  </a:srgbClr>
                </a:solidFill>
                <a:effectLst/>
                <a:uLnTx/>
                <a:uFillTx/>
                <a:latin typeface="Segoe UI Semi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AU" sz="1200" b="0" i="0" u="none" strike="noStrike" kern="1200" cap="none" spc="0" normalizeH="0" baseline="0" noProof="0">
              <a:ln>
                <a:noFill/>
              </a:ln>
              <a:solidFill>
                <a:srgbClr val="222324">
                  <a:tint val="75000"/>
                </a:srgbClr>
              </a:solidFill>
              <a:effectLst/>
              <a:uLnTx/>
              <a:uFillTx/>
              <a:latin typeface="Segoe UI Semilight"/>
              <a:ea typeface="+mn-ea"/>
              <a:cs typeface="+mn-cs"/>
            </a:endParaRPr>
          </a:p>
        </p:txBody>
      </p:sp>
      <p:sp>
        <p:nvSpPr>
          <p:cNvPr id="8" name="Rectangle 7">
            <a:extLst>
              <a:ext uri="{FF2B5EF4-FFF2-40B4-BE49-F238E27FC236}">
                <a16:creationId xmlns:a16="http://schemas.microsoft.com/office/drawing/2014/main" id="{B7AEBF8F-6F66-458C-B63B-A61E05EC8009}"/>
              </a:ext>
            </a:extLst>
          </p:cNvPr>
          <p:cNvSpPr/>
          <p:nvPr/>
        </p:nvSpPr>
        <p:spPr>
          <a:xfrm>
            <a:off x="5506065" y="4001729"/>
            <a:ext cx="45719" cy="8849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Segoe UI Semilight"/>
              <a:ea typeface="+mn-ea"/>
              <a:cs typeface="+mn-cs"/>
            </a:endParaRPr>
          </a:p>
        </p:txBody>
      </p:sp>
      <p:graphicFrame>
        <p:nvGraphicFramePr>
          <p:cNvPr id="13" name="Table 5">
            <a:extLst>
              <a:ext uri="{FF2B5EF4-FFF2-40B4-BE49-F238E27FC236}">
                <a16:creationId xmlns:a16="http://schemas.microsoft.com/office/drawing/2014/main" id="{D273B897-FB9C-47C8-816C-A9026D7D4991}"/>
              </a:ext>
            </a:extLst>
          </p:cNvPr>
          <p:cNvGraphicFramePr>
            <a:graphicFrameLocks noGrp="1"/>
          </p:cNvGraphicFramePr>
          <p:nvPr/>
        </p:nvGraphicFramePr>
        <p:xfrm>
          <a:off x="1047501" y="1514629"/>
          <a:ext cx="5946771" cy="687638"/>
        </p:xfrm>
        <a:graphic>
          <a:graphicData uri="http://schemas.openxmlformats.org/drawingml/2006/table">
            <a:tbl>
              <a:tblPr>
                <a:tableStyleId>{2D5ABB26-0587-4C30-8999-92F81FD0307C}</a:tableStyleId>
              </a:tblPr>
              <a:tblGrid>
                <a:gridCol w="5946771">
                  <a:extLst>
                    <a:ext uri="{9D8B030D-6E8A-4147-A177-3AD203B41FA5}">
                      <a16:colId xmlns:a16="http://schemas.microsoft.com/office/drawing/2014/main" val="20000"/>
                    </a:ext>
                  </a:extLst>
                </a:gridCol>
              </a:tblGrid>
              <a:tr h="687638">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2000" b="1" kern="1200">
                          <a:solidFill>
                            <a:schemeClr val="accent2"/>
                          </a:solidFill>
                          <a:effectLst/>
                          <a:latin typeface="+mn-lt"/>
                          <a:ea typeface="+mn-ea"/>
                          <a:cs typeface="+mn-cs"/>
                        </a:rPr>
                        <a:t>NEM operational demand down 1.4%</a:t>
                      </a:r>
                    </a:p>
                  </a:txBody>
                  <a:tcP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24" name="TextBox 23">
            <a:extLst>
              <a:ext uri="{FF2B5EF4-FFF2-40B4-BE49-F238E27FC236}">
                <a16:creationId xmlns:a16="http://schemas.microsoft.com/office/drawing/2014/main" id="{75D10A7B-6FCA-4194-8AF0-9A782119510F}"/>
              </a:ext>
            </a:extLst>
          </p:cNvPr>
          <p:cNvSpPr txBox="1"/>
          <p:nvPr/>
        </p:nvSpPr>
        <p:spPr>
          <a:xfrm>
            <a:off x="4460874" y="4259965"/>
            <a:ext cx="1323000" cy="1015663"/>
          </a:xfrm>
          <a:prstGeom prst="rect">
            <a:avLst/>
          </a:prstGeom>
          <a:solidFill>
            <a:schemeClr val="accent4">
              <a:lumMod val="20000"/>
              <a:lumOff val="80000"/>
            </a:schemeClr>
          </a:solidFill>
          <a:ln>
            <a:solidFill>
              <a:schemeClr val="accent4"/>
            </a:solidFill>
          </a:ln>
        </p:spPr>
        <p:txBody>
          <a:bodyPr wrap="square" rtlCol="0">
            <a:spAutoFit/>
          </a:bodyPr>
          <a:lstStyle>
            <a:defPPr>
              <a:defRPr lang="en-US"/>
            </a:defPPr>
            <a:lvl1pPr indent="0">
              <a:buFont typeface="+mj-lt"/>
              <a:buNone/>
              <a:defRPr sz="1200">
                <a:latin typeface="Gill Sans Nova" panose="020B0604020202020204" pitchFamily="34" charset="0"/>
                <a:cs typeface="Aharoni" panose="02010803020104030203" pitchFamily="2" charset="-79"/>
              </a:defRPr>
            </a:lvl1p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AU" sz="1200" b="0" i="0" u="none" strike="noStrike" kern="1200" cap="none" spc="0" normalizeH="0" baseline="0" noProof="0">
                <a:ln>
                  <a:noFill/>
                </a:ln>
                <a:solidFill>
                  <a:srgbClr val="222324"/>
                </a:solidFill>
                <a:effectLst/>
                <a:uLnTx/>
                <a:uFillTx/>
                <a:latin typeface="Gill Sans Nova" panose="020B0604020202020204" pitchFamily="34" charset="0"/>
                <a:ea typeface="+mn-ea"/>
                <a:cs typeface="Aharoni" panose="02010803020104030203" pitchFamily="2" charset="-79"/>
              </a:rPr>
              <a:t>Record high distributed PV capacity installed during the last 6 months</a:t>
            </a:r>
          </a:p>
        </p:txBody>
      </p:sp>
      <p:sp>
        <p:nvSpPr>
          <p:cNvPr id="12" name="TextBox 11">
            <a:extLst>
              <a:ext uri="{FF2B5EF4-FFF2-40B4-BE49-F238E27FC236}">
                <a16:creationId xmlns:a16="http://schemas.microsoft.com/office/drawing/2014/main" id="{7A65F269-AF42-4F10-AE1F-8DA6456B780A}"/>
              </a:ext>
            </a:extLst>
          </p:cNvPr>
          <p:cNvSpPr txBox="1"/>
          <p:nvPr/>
        </p:nvSpPr>
        <p:spPr>
          <a:xfrm>
            <a:off x="1009907" y="4624584"/>
            <a:ext cx="1145465" cy="830997"/>
          </a:xfrm>
          <a:prstGeom prst="rect">
            <a:avLst/>
          </a:prstGeom>
          <a:solidFill>
            <a:schemeClr val="accent4">
              <a:lumMod val="20000"/>
              <a:lumOff val="80000"/>
            </a:schemeClr>
          </a:solidFill>
          <a:ln>
            <a:solidFill>
              <a:schemeClr val="accent4"/>
            </a:solidFill>
          </a:ln>
        </p:spPr>
        <p:txBody>
          <a:bodyPr wrap="square" rtlCol="0">
            <a:spAutoFit/>
          </a:bodyPr>
          <a:lstStyle>
            <a:defPPr>
              <a:defRPr lang="en-US"/>
            </a:defPPr>
            <a:lvl1pPr indent="0">
              <a:buFont typeface="+mj-lt"/>
              <a:buNone/>
              <a:defRPr sz="1200">
                <a:latin typeface="Gill Sans Nova" panose="020B0604020202020204" pitchFamily="34" charset="0"/>
                <a:cs typeface="Aharoni" panose="02010803020104030203" pitchFamily="2" charset="-79"/>
              </a:defRPr>
            </a:lvl1p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AU" sz="1200" b="0" i="0" u="none" strike="noStrike" kern="1200" cap="none" spc="0" normalizeH="0" baseline="0" noProof="0">
                <a:ln>
                  <a:noFill/>
                </a:ln>
                <a:solidFill>
                  <a:srgbClr val="222324"/>
                </a:solidFill>
                <a:effectLst/>
                <a:uLnTx/>
                <a:uFillTx/>
                <a:latin typeface="Gill Sans Nova" panose="020B0604020202020204" pitchFamily="34" charset="0"/>
                <a:ea typeface="+mn-ea"/>
                <a:cs typeface="Aharoni" panose="02010803020104030203" pitchFamily="2" charset="-79"/>
              </a:rPr>
              <a:t>COVID-19 largest impact reducing the morning peak</a:t>
            </a:r>
          </a:p>
        </p:txBody>
      </p:sp>
      <p:sp>
        <p:nvSpPr>
          <p:cNvPr id="14" name="TextBox 13">
            <a:extLst>
              <a:ext uri="{FF2B5EF4-FFF2-40B4-BE49-F238E27FC236}">
                <a16:creationId xmlns:a16="http://schemas.microsoft.com/office/drawing/2014/main" id="{8AF38084-10A3-43D9-83A9-B9C1D01E3B80}"/>
              </a:ext>
            </a:extLst>
          </p:cNvPr>
          <p:cNvSpPr txBox="1"/>
          <p:nvPr/>
        </p:nvSpPr>
        <p:spPr>
          <a:xfrm>
            <a:off x="9785734" y="4919258"/>
            <a:ext cx="1504693" cy="830997"/>
          </a:xfrm>
          <a:prstGeom prst="rect">
            <a:avLst/>
          </a:prstGeom>
          <a:solidFill>
            <a:schemeClr val="accent4">
              <a:lumMod val="20000"/>
              <a:lumOff val="80000"/>
            </a:schemeClr>
          </a:solidFill>
          <a:ln>
            <a:solidFill>
              <a:schemeClr val="accent4"/>
            </a:solidFill>
          </a:ln>
        </p:spPr>
        <p:txBody>
          <a:bodyPr wrap="square" rtlCol="0">
            <a:spAutoFit/>
          </a:bodyPr>
          <a:lstStyle>
            <a:defPPr>
              <a:defRPr lang="en-US"/>
            </a:defPPr>
            <a:lvl1pPr indent="0">
              <a:buFont typeface="+mj-lt"/>
              <a:buNone/>
              <a:defRPr sz="1200">
                <a:latin typeface="Gill Sans Nova" panose="020B0604020202020204" pitchFamily="34" charset="0"/>
                <a:cs typeface="Aharoni" panose="02010803020104030203" pitchFamily="2" charset="-79"/>
              </a:defRPr>
            </a:lvl1p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AU" sz="1200" b="0" i="0" u="none" strike="noStrike" kern="1200" cap="none" spc="0" normalizeH="0" baseline="0" noProof="0">
                <a:ln>
                  <a:noFill/>
                </a:ln>
                <a:solidFill>
                  <a:srgbClr val="222324"/>
                </a:solidFill>
                <a:effectLst/>
                <a:uLnTx/>
                <a:uFillTx/>
                <a:latin typeface="Gill Sans Nova" panose="020B0604020202020204" pitchFamily="34" charset="0"/>
                <a:ea typeface="+mn-ea"/>
                <a:cs typeface="Aharoni" panose="02010803020104030203" pitchFamily="2" charset="-79"/>
              </a:rPr>
              <a:t>New minimum demand records set in Q3 - SA and VIC broken again in Q4</a:t>
            </a:r>
          </a:p>
        </p:txBody>
      </p:sp>
      <p:graphicFrame>
        <p:nvGraphicFramePr>
          <p:cNvPr id="20" name="Table 5">
            <a:extLst>
              <a:ext uri="{FF2B5EF4-FFF2-40B4-BE49-F238E27FC236}">
                <a16:creationId xmlns:a16="http://schemas.microsoft.com/office/drawing/2014/main" id="{6ABEAD12-A4F9-44C4-A04B-B667B3289460}"/>
              </a:ext>
            </a:extLst>
          </p:cNvPr>
          <p:cNvGraphicFramePr>
            <a:graphicFrameLocks noGrp="1"/>
          </p:cNvGraphicFramePr>
          <p:nvPr/>
        </p:nvGraphicFramePr>
        <p:xfrm>
          <a:off x="7209288" y="1523243"/>
          <a:ext cx="5946771" cy="396240"/>
        </p:xfrm>
        <a:graphic>
          <a:graphicData uri="http://schemas.openxmlformats.org/drawingml/2006/table">
            <a:tbl>
              <a:tblPr>
                <a:tableStyleId>{2D5ABB26-0587-4C30-8999-92F81FD0307C}</a:tableStyleId>
              </a:tblPr>
              <a:tblGrid>
                <a:gridCol w="5946771">
                  <a:extLst>
                    <a:ext uri="{9D8B030D-6E8A-4147-A177-3AD203B41FA5}">
                      <a16:colId xmlns:a16="http://schemas.microsoft.com/office/drawing/2014/main" val="20000"/>
                    </a:ext>
                  </a:extLst>
                </a:gridCol>
              </a:tblGrid>
              <a:tr h="368769">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2000" b="1" kern="1200">
                          <a:solidFill>
                            <a:schemeClr val="accent2"/>
                          </a:solidFill>
                          <a:effectLst/>
                          <a:latin typeface="+mn-lt"/>
                          <a:ea typeface="+mn-ea"/>
                          <a:cs typeface="+mn-cs"/>
                        </a:rPr>
                        <a:t>Rapid decline in minimum demand</a:t>
                      </a:r>
                    </a:p>
                  </a:txBody>
                  <a:tcP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471171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15">
            <a:extLst>
              <a:ext uri="{FF2B5EF4-FFF2-40B4-BE49-F238E27FC236}">
                <a16:creationId xmlns:a16="http://schemas.microsoft.com/office/drawing/2014/main" id="{4B8A0DEF-8A24-457C-92FD-32F8F73CE229}"/>
              </a:ext>
            </a:extLst>
          </p:cNvPr>
          <p:cNvGraphicFramePr>
            <a:graphicFrameLocks/>
          </p:cNvGraphicFramePr>
          <p:nvPr/>
        </p:nvGraphicFramePr>
        <p:xfrm>
          <a:off x="19725" y="1981720"/>
          <a:ext cx="5897676" cy="46971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Chart 27">
            <a:extLst>
              <a:ext uri="{FF2B5EF4-FFF2-40B4-BE49-F238E27FC236}">
                <a16:creationId xmlns:a16="http://schemas.microsoft.com/office/drawing/2014/main" id="{891251FA-61F4-4CFA-8815-2F5CF2207462}"/>
              </a:ext>
            </a:extLst>
          </p:cNvPr>
          <p:cNvGraphicFramePr>
            <a:graphicFrameLocks/>
          </p:cNvGraphicFramePr>
          <p:nvPr/>
        </p:nvGraphicFramePr>
        <p:xfrm>
          <a:off x="6079771" y="2121712"/>
          <a:ext cx="5976000" cy="4417200"/>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a:extLst>
              <a:ext uri="{FF2B5EF4-FFF2-40B4-BE49-F238E27FC236}">
                <a16:creationId xmlns:a16="http://schemas.microsoft.com/office/drawing/2014/main" id="{EAB931AF-E38F-4CBB-99D0-77B07A6DF2DA}"/>
              </a:ext>
            </a:extLst>
          </p:cNvPr>
          <p:cNvSpPr>
            <a:spLocks noGrp="1"/>
          </p:cNvSpPr>
          <p:nvPr>
            <p:ph type="title"/>
          </p:nvPr>
        </p:nvSpPr>
        <p:spPr>
          <a:xfrm>
            <a:off x="235528" y="136525"/>
            <a:ext cx="11694380" cy="1189039"/>
          </a:xfrm>
        </p:spPr>
        <p:txBody>
          <a:bodyPr>
            <a:normAutofit/>
          </a:bodyPr>
          <a:lstStyle/>
          <a:p>
            <a:r>
              <a:rPr lang="en-AU" sz="4200"/>
              <a:t>Vic lockdown impacts energy shape</a:t>
            </a:r>
          </a:p>
        </p:txBody>
      </p:sp>
      <p:sp>
        <p:nvSpPr>
          <p:cNvPr id="6" name="Slide Number Placeholder 5">
            <a:extLst>
              <a:ext uri="{FF2B5EF4-FFF2-40B4-BE49-F238E27FC236}">
                <a16:creationId xmlns:a16="http://schemas.microsoft.com/office/drawing/2014/main" id="{C03465CF-94CC-48DA-A9F9-C442C67EE64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C81F68-4976-451A-B2E9-79BCBD2F70CC}" type="slidenum">
              <a:rPr kumimoji="0" lang="en-AU" sz="1200" b="0" i="0" u="none" strike="noStrike" kern="1200" cap="none" spc="0" normalizeH="0" baseline="0" noProof="0" smtClean="0">
                <a:ln>
                  <a:noFill/>
                </a:ln>
                <a:solidFill>
                  <a:srgbClr val="222324">
                    <a:tint val="75000"/>
                  </a:srgbClr>
                </a:solidFill>
                <a:effectLst/>
                <a:uLnTx/>
                <a:uFillTx/>
                <a:latin typeface="Segoe UI Semi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AU" sz="1200" b="0" i="0" u="none" strike="noStrike" kern="1200" cap="none" spc="0" normalizeH="0" baseline="0" noProof="0">
              <a:ln>
                <a:noFill/>
              </a:ln>
              <a:solidFill>
                <a:srgbClr val="222324">
                  <a:tint val="75000"/>
                </a:srgbClr>
              </a:solidFill>
              <a:effectLst/>
              <a:uLnTx/>
              <a:uFillTx/>
              <a:latin typeface="Segoe UI Semilight"/>
              <a:ea typeface="+mn-ea"/>
              <a:cs typeface="+mn-cs"/>
            </a:endParaRPr>
          </a:p>
        </p:txBody>
      </p:sp>
      <p:graphicFrame>
        <p:nvGraphicFramePr>
          <p:cNvPr id="11" name="Table 5">
            <a:extLst>
              <a:ext uri="{FF2B5EF4-FFF2-40B4-BE49-F238E27FC236}">
                <a16:creationId xmlns:a16="http://schemas.microsoft.com/office/drawing/2014/main" id="{BE800F28-8219-483E-AB74-5D54A6ED74DC}"/>
              </a:ext>
            </a:extLst>
          </p:cNvPr>
          <p:cNvGraphicFramePr>
            <a:graphicFrameLocks noGrp="1"/>
          </p:cNvGraphicFramePr>
          <p:nvPr/>
        </p:nvGraphicFramePr>
        <p:xfrm>
          <a:off x="998696" y="1456644"/>
          <a:ext cx="5360623" cy="549655"/>
        </p:xfrm>
        <a:graphic>
          <a:graphicData uri="http://schemas.openxmlformats.org/drawingml/2006/table">
            <a:tbl>
              <a:tblPr>
                <a:tableStyleId>{2D5ABB26-0587-4C30-8999-92F81FD0307C}</a:tableStyleId>
              </a:tblPr>
              <a:tblGrid>
                <a:gridCol w="5360623">
                  <a:extLst>
                    <a:ext uri="{9D8B030D-6E8A-4147-A177-3AD203B41FA5}">
                      <a16:colId xmlns:a16="http://schemas.microsoft.com/office/drawing/2014/main" val="20000"/>
                    </a:ext>
                  </a:extLst>
                </a:gridCol>
              </a:tblGrid>
              <a:tr h="549655">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2000" b="1" kern="1200">
                          <a:solidFill>
                            <a:schemeClr val="accent2"/>
                          </a:solidFill>
                          <a:effectLst/>
                          <a:latin typeface="+mn-lt"/>
                          <a:ea typeface="+mn-ea"/>
                          <a:cs typeface="+mn-cs"/>
                        </a:rPr>
                        <a:t>Electricity morning peak reduced</a:t>
                      </a:r>
                    </a:p>
                  </a:txBody>
                  <a:tcP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graphicFrame>
        <p:nvGraphicFramePr>
          <p:cNvPr id="19" name="Table 5">
            <a:extLst>
              <a:ext uri="{FF2B5EF4-FFF2-40B4-BE49-F238E27FC236}">
                <a16:creationId xmlns:a16="http://schemas.microsoft.com/office/drawing/2014/main" id="{05534791-5B23-43C5-ADA8-ADA318B5406F}"/>
              </a:ext>
            </a:extLst>
          </p:cNvPr>
          <p:cNvGraphicFramePr>
            <a:graphicFrameLocks noGrp="1"/>
          </p:cNvGraphicFramePr>
          <p:nvPr/>
        </p:nvGraphicFramePr>
        <p:xfrm>
          <a:off x="6521378" y="1396699"/>
          <a:ext cx="5670622" cy="609600"/>
        </p:xfrm>
        <a:graphic>
          <a:graphicData uri="http://schemas.openxmlformats.org/drawingml/2006/table">
            <a:tbl>
              <a:tblPr>
                <a:tableStyleId>{2D5ABB26-0587-4C30-8999-92F81FD0307C}</a:tableStyleId>
              </a:tblPr>
              <a:tblGrid>
                <a:gridCol w="5670622">
                  <a:extLst>
                    <a:ext uri="{9D8B030D-6E8A-4147-A177-3AD203B41FA5}">
                      <a16:colId xmlns:a16="http://schemas.microsoft.com/office/drawing/2014/main" val="20000"/>
                    </a:ext>
                  </a:extLst>
                </a:gridCol>
              </a:tblGrid>
              <a:tr h="549655">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2000" b="1" kern="1200">
                          <a:solidFill>
                            <a:schemeClr val="accent2"/>
                          </a:solidFill>
                          <a:effectLst/>
                          <a:latin typeface="+mn-lt"/>
                          <a:ea typeface="+mn-ea"/>
                          <a:cs typeface="+mn-cs"/>
                        </a:rPr>
                        <a:t>Higher demand during day on cold days</a:t>
                      </a:r>
                    </a:p>
                    <a:p>
                      <a:pPr marL="0" marR="0" lvl="0" indent="0" algn="l" defTabSz="801929" rtl="0" eaLnBrk="1" fontAlgn="auto" latinLnBrk="0" hangingPunct="1">
                        <a:lnSpc>
                          <a:spcPct val="100000"/>
                        </a:lnSpc>
                        <a:spcBef>
                          <a:spcPts val="0"/>
                        </a:spcBef>
                        <a:spcAft>
                          <a:spcPts val="0"/>
                        </a:spcAft>
                        <a:buClrTx/>
                        <a:buSzTx/>
                        <a:buFontTx/>
                        <a:buNone/>
                        <a:tabLst/>
                        <a:defRPr/>
                      </a:pPr>
                      <a:r>
                        <a:rPr lang="en-AU" sz="1400" i="1" kern="1200">
                          <a:solidFill>
                            <a:schemeClr val="accent2"/>
                          </a:solidFill>
                          <a:effectLst/>
                          <a:latin typeface="+mn-lt"/>
                          <a:ea typeface="+mn-ea"/>
                          <a:cs typeface="+mn-cs"/>
                        </a:rPr>
                        <a:t>Days where demand exceeds 1,100 TJ</a:t>
                      </a:r>
                    </a:p>
                  </a:txBody>
                  <a:tcP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21" name="TextBox 20">
            <a:extLst>
              <a:ext uri="{FF2B5EF4-FFF2-40B4-BE49-F238E27FC236}">
                <a16:creationId xmlns:a16="http://schemas.microsoft.com/office/drawing/2014/main" id="{D2031487-A006-4848-9325-CC1A51F335F0}"/>
              </a:ext>
            </a:extLst>
          </p:cNvPr>
          <p:cNvSpPr txBox="1"/>
          <p:nvPr/>
        </p:nvSpPr>
        <p:spPr>
          <a:xfrm>
            <a:off x="7563078" y="2077655"/>
            <a:ext cx="1504693" cy="646331"/>
          </a:xfrm>
          <a:prstGeom prst="rect">
            <a:avLst/>
          </a:prstGeom>
          <a:solidFill>
            <a:schemeClr val="accent4">
              <a:lumMod val="20000"/>
              <a:lumOff val="80000"/>
            </a:schemeClr>
          </a:solidFill>
          <a:ln>
            <a:solidFill>
              <a:schemeClr val="accent4"/>
            </a:solidFill>
          </a:ln>
        </p:spPr>
        <p:txBody>
          <a:bodyPr wrap="square" rtlCol="0">
            <a:spAutoFit/>
          </a:bodyPr>
          <a:lstStyle>
            <a:defPPr>
              <a:defRPr lang="en-US"/>
            </a:defPPr>
            <a:lvl1pPr indent="0">
              <a:buFont typeface="+mj-lt"/>
              <a:buNone/>
              <a:defRPr sz="1200">
                <a:latin typeface="Gill Sans Nova" panose="020B0604020202020204" pitchFamily="34" charset="0"/>
                <a:cs typeface="Aharoni" panose="02010803020104030203" pitchFamily="2" charset="-79"/>
              </a:defRPr>
            </a:lvl1p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AU" sz="1200" b="0" i="0" u="none" strike="noStrike" kern="1200" cap="none" spc="0" normalizeH="0" baseline="0" noProof="0">
                <a:ln>
                  <a:noFill/>
                </a:ln>
                <a:solidFill>
                  <a:srgbClr val="222324"/>
                </a:solidFill>
                <a:effectLst/>
                <a:uLnTx/>
                <a:uFillTx/>
                <a:latin typeface="Gill Sans Nova" panose="020B0604020202020204" pitchFamily="34" charset="0"/>
                <a:ea typeface="+mn-ea"/>
                <a:cs typeface="Aharoni" panose="02010803020104030203" pitchFamily="2" charset="-79"/>
              </a:rPr>
              <a:t>Morning peak starts later &amp; stays higher during the day</a:t>
            </a:r>
          </a:p>
        </p:txBody>
      </p:sp>
      <p:sp>
        <p:nvSpPr>
          <p:cNvPr id="22" name="TextBox 21">
            <a:extLst>
              <a:ext uri="{FF2B5EF4-FFF2-40B4-BE49-F238E27FC236}">
                <a16:creationId xmlns:a16="http://schemas.microsoft.com/office/drawing/2014/main" id="{0A948C1F-91DB-4232-A74B-0687BC4997E5}"/>
              </a:ext>
            </a:extLst>
          </p:cNvPr>
          <p:cNvSpPr txBox="1"/>
          <p:nvPr/>
        </p:nvSpPr>
        <p:spPr>
          <a:xfrm>
            <a:off x="10378999" y="3770896"/>
            <a:ext cx="1262855" cy="461665"/>
          </a:xfrm>
          <a:prstGeom prst="rect">
            <a:avLst/>
          </a:prstGeom>
          <a:solidFill>
            <a:schemeClr val="accent4">
              <a:lumMod val="20000"/>
              <a:lumOff val="80000"/>
            </a:schemeClr>
          </a:solidFill>
          <a:ln>
            <a:solidFill>
              <a:schemeClr val="accent4"/>
            </a:solidFill>
          </a:ln>
        </p:spPr>
        <p:txBody>
          <a:bodyPr wrap="square" rtlCol="0">
            <a:spAutoFit/>
          </a:bodyPr>
          <a:lstStyle>
            <a:defPPr>
              <a:defRPr lang="en-US"/>
            </a:defPPr>
            <a:lvl1pPr indent="0">
              <a:buFont typeface="+mj-lt"/>
              <a:buNone/>
              <a:defRPr sz="1200">
                <a:latin typeface="Gill Sans Nova" panose="020B0604020202020204" pitchFamily="34" charset="0"/>
                <a:cs typeface="Aharoni" panose="02010803020104030203" pitchFamily="2" charset="-79"/>
              </a:defRPr>
            </a:lvl1p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AU" sz="1200" b="0" i="0" u="none" strike="noStrike" kern="1200" cap="none" spc="0" normalizeH="0" baseline="0" noProof="0">
                <a:ln>
                  <a:noFill/>
                </a:ln>
                <a:solidFill>
                  <a:srgbClr val="222324"/>
                </a:solidFill>
                <a:effectLst/>
                <a:uLnTx/>
                <a:uFillTx/>
                <a:latin typeface="Gill Sans Nova" panose="020B0604020202020204" pitchFamily="34" charset="0"/>
                <a:ea typeface="+mn-ea"/>
                <a:cs typeface="Aharoni" panose="02010803020104030203" pitchFamily="2" charset="-79"/>
              </a:rPr>
              <a:t>Overnight demand lower</a:t>
            </a:r>
          </a:p>
        </p:txBody>
      </p:sp>
      <p:sp>
        <p:nvSpPr>
          <p:cNvPr id="23" name="Arrow: Right 22">
            <a:extLst>
              <a:ext uri="{FF2B5EF4-FFF2-40B4-BE49-F238E27FC236}">
                <a16:creationId xmlns:a16="http://schemas.microsoft.com/office/drawing/2014/main" id="{6E8CFD10-15EE-4FCA-85AF-99E910D54EA3}"/>
              </a:ext>
            </a:extLst>
          </p:cNvPr>
          <p:cNvSpPr/>
          <p:nvPr/>
        </p:nvSpPr>
        <p:spPr>
          <a:xfrm>
            <a:off x="7080879" y="2663526"/>
            <a:ext cx="499812" cy="332145"/>
          </a:xfrm>
          <a:prstGeom prst="rightArrow">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25" name="Arrow: Right 24">
            <a:extLst>
              <a:ext uri="{FF2B5EF4-FFF2-40B4-BE49-F238E27FC236}">
                <a16:creationId xmlns:a16="http://schemas.microsoft.com/office/drawing/2014/main" id="{61709438-0B56-42E3-99E8-25E4F5CB875B}"/>
              </a:ext>
            </a:extLst>
          </p:cNvPr>
          <p:cNvSpPr/>
          <p:nvPr/>
        </p:nvSpPr>
        <p:spPr>
          <a:xfrm rot="16200000">
            <a:off x="8085172" y="3577969"/>
            <a:ext cx="287518" cy="332145"/>
          </a:xfrm>
          <a:prstGeom prst="rightArrow">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26" name="Arrow: Right 25">
            <a:extLst>
              <a:ext uri="{FF2B5EF4-FFF2-40B4-BE49-F238E27FC236}">
                <a16:creationId xmlns:a16="http://schemas.microsoft.com/office/drawing/2014/main" id="{A36B90C7-BFFD-4989-99F5-C840A533BFCD}"/>
              </a:ext>
            </a:extLst>
          </p:cNvPr>
          <p:cNvSpPr/>
          <p:nvPr/>
        </p:nvSpPr>
        <p:spPr>
          <a:xfrm rot="5400000">
            <a:off x="11583569" y="4210248"/>
            <a:ext cx="287518" cy="332145"/>
          </a:xfrm>
          <a:prstGeom prst="rightArrow">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14" name="TextBox 13">
            <a:extLst>
              <a:ext uri="{FF2B5EF4-FFF2-40B4-BE49-F238E27FC236}">
                <a16:creationId xmlns:a16="http://schemas.microsoft.com/office/drawing/2014/main" id="{1BD8A83A-CB4F-40E2-A7BF-B15E4C6609E7}"/>
              </a:ext>
            </a:extLst>
          </p:cNvPr>
          <p:cNvSpPr txBox="1"/>
          <p:nvPr/>
        </p:nvSpPr>
        <p:spPr>
          <a:xfrm>
            <a:off x="2666684" y="4939691"/>
            <a:ext cx="1504693" cy="461665"/>
          </a:xfrm>
          <a:prstGeom prst="rect">
            <a:avLst/>
          </a:prstGeom>
          <a:solidFill>
            <a:schemeClr val="accent4">
              <a:lumMod val="20000"/>
              <a:lumOff val="80000"/>
            </a:schemeClr>
          </a:solidFill>
          <a:ln>
            <a:solidFill>
              <a:schemeClr val="accent4"/>
            </a:solidFill>
          </a:ln>
        </p:spPr>
        <p:txBody>
          <a:bodyPr wrap="square" rtlCol="0">
            <a:spAutoFit/>
          </a:bodyPr>
          <a:lstStyle>
            <a:defPPr>
              <a:defRPr lang="en-US"/>
            </a:defPPr>
            <a:lvl1pPr indent="0">
              <a:buFont typeface="+mj-lt"/>
              <a:buNone/>
              <a:defRPr sz="1200">
                <a:latin typeface="Gill Sans Nova" panose="020B0604020202020204" pitchFamily="34" charset="0"/>
                <a:cs typeface="Aharoni" panose="02010803020104030203" pitchFamily="2" charset="-79"/>
              </a:defRPr>
            </a:lvl1p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AU" sz="1200" b="0" i="0" u="none" strike="noStrike" kern="1200" cap="none" spc="0" normalizeH="0" baseline="0" noProof="0">
                <a:ln>
                  <a:noFill/>
                </a:ln>
                <a:solidFill>
                  <a:srgbClr val="222324"/>
                </a:solidFill>
                <a:effectLst/>
                <a:uLnTx/>
                <a:uFillTx/>
                <a:latin typeface="Gill Sans Nova" panose="020B0604020202020204" pitchFamily="34" charset="0"/>
                <a:ea typeface="+mn-ea"/>
                <a:cs typeface="Aharoni" panose="02010803020104030203" pitchFamily="2" charset="-79"/>
              </a:rPr>
              <a:t>Largest reduction in morning peak</a:t>
            </a:r>
          </a:p>
        </p:txBody>
      </p:sp>
    </p:spTree>
    <p:extLst>
      <p:ext uri="{BB962C8B-B14F-4D97-AF65-F5344CB8AC3E}">
        <p14:creationId xmlns:p14="http://schemas.microsoft.com/office/powerpoint/2010/main" val="41461907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931AF-E38F-4CBB-99D0-77B07A6DF2DA}"/>
              </a:ext>
            </a:extLst>
          </p:cNvPr>
          <p:cNvSpPr>
            <a:spLocks noGrp="1"/>
          </p:cNvSpPr>
          <p:nvPr>
            <p:ph type="title"/>
          </p:nvPr>
        </p:nvSpPr>
        <p:spPr>
          <a:xfrm>
            <a:off x="235528" y="136525"/>
            <a:ext cx="9831837" cy="1189039"/>
          </a:xfrm>
        </p:spPr>
        <p:txBody>
          <a:bodyPr>
            <a:normAutofit/>
          </a:bodyPr>
          <a:lstStyle/>
          <a:p>
            <a:r>
              <a:rPr lang="en-AU" sz="4200"/>
              <a:t>Lowest Q3 gas prices since 2015</a:t>
            </a:r>
          </a:p>
        </p:txBody>
      </p:sp>
      <p:sp>
        <p:nvSpPr>
          <p:cNvPr id="6" name="Slide Number Placeholder 5">
            <a:extLst>
              <a:ext uri="{FF2B5EF4-FFF2-40B4-BE49-F238E27FC236}">
                <a16:creationId xmlns:a16="http://schemas.microsoft.com/office/drawing/2014/main" id="{C03465CF-94CC-48DA-A9F9-C442C67EE64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C81F68-4976-451A-B2E9-79BCBD2F70CC}" type="slidenum">
              <a:rPr kumimoji="0" lang="en-AU" sz="1200" b="0" i="0" u="none" strike="noStrike" kern="1200" cap="none" spc="0" normalizeH="0" baseline="0" noProof="0" smtClean="0">
                <a:ln>
                  <a:noFill/>
                </a:ln>
                <a:solidFill>
                  <a:srgbClr val="222324">
                    <a:tint val="75000"/>
                  </a:srgbClr>
                </a:solidFill>
                <a:effectLst/>
                <a:uLnTx/>
                <a:uFillTx/>
                <a:latin typeface="Segoe UI Semi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AU" sz="1200" b="0" i="0" u="none" strike="noStrike" kern="1200" cap="none" spc="0" normalizeH="0" baseline="0" noProof="0">
              <a:ln>
                <a:noFill/>
              </a:ln>
              <a:solidFill>
                <a:srgbClr val="222324">
                  <a:tint val="75000"/>
                </a:srgbClr>
              </a:solidFill>
              <a:effectLst/>
              <a:uLnTx/>
              <a:uFillTx/>
              <a:latin typeface="Segoe UI Semilight"/>
              <a:ea typeface="+mn-ea"/>
              <a:cs typeface="+mn-cs"/>
            </a:endParaRPr>
          </a:p>
        </p:txBody>
      </p:sp>
      <p:sp>
        <p:nvSpPr>
          <p:cNvPr id="8" name="Rectangle 7">
            <a:extLst>
              <a:ext uri="{FF2B5EF4-FFF2-40B4-BE49-F238E27FC236}">
                <a16:creationId xmlns:a16="http://schemas.microsoft.com/office/drawing/2014/main" id="{B7AEBF8F-6F66-458C-B63B-A61E05EC8009}"/>
              </a:ext>
            </a:extLst>
          </p:cNvPr>
          <p:cNvSpPr/>
          <p:nvPr/>
        </p:nvSpPr>
        <p:spPr>
          <a:xfrm>
            <a:off x="5506065" y="4001729"/>
            <a:ext cx="45719" cy="8849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Segoe UI Semilight"/>
              <a:ea typeface="+mn-ea"/>
              <a:cs typeface="+mn-cs"/>
            </a:endParaRPr>
          </a:p>
        </p:txBody>
      </p:sp>
      <p:graphicFrame>
        <p:nvGraphicFramePr>
          <p:cNvPr id="11" name="Table 5">
            <a:extLst>
              <a:ext uri="{FF2B5EF4-FFF2-40B4-BE49-F238E27FC236}">
                <a16:creationId xmlns:a16="http://schemas.microsoft.com/office/drawing/2014/main" id="{BE800F28-8219-483E-AB74-5D54A6ED74DC}"/>
              </a:ext>
            </a:extLst>
          </p:cNvPr>
          <p:cNvGraphicFramePr>
            <a:graphicFrameLocks noGrp="1"/>
          </p:cNvGraphicFramePr>
          <p:nvPr/>
        </p:nvGraphicFramePr>
        <p:xfrm>
          <a:off x="6997545" y="1539216"/>
          <a:ext cx="4932363" cy="549655"/>
        </p:xfrm>
        <a:graphic>
          <a:graphicData uri="http://schemas.openxmlformats.org/drawingml/2006/table">
            <a:tbl>
              <a:tblPr>
                <a:tableStyleId>{2D5ABB26-0587-4C30-8999-92F81FD0307C}</a:tableStyleId>
              </a:tblPr>
              <a:tblGrid>
                <a:gridCol w="4932363">
                  <a:extLst>
                    <a:ext uri="{9D8B030D-6E8A-4147-A177-3AD203B41FA5}">
                      <a16:colId xmlns:a16="http://schemas.microsoft.com/office/drawing/2014/main" val="20000"/>
                    </a:ext>
                  </a:extLst>
                </a:gridCol>
              </a:tblGrid>
              <a:tr h="549655">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fr-FR" sz="2000" b="1" kern="1200">
                          <a:solidFill>
                            <a:schemeClr val="accent2"/>
                          </a:solidFill>
                          <a:effectLst/>
                          <a:latin typeface="+mn-lt"/>
                          <a:ea typeface="+mn-ea"/>
                          <a:cs typeface="+mn-cs"/>
                        </a:rPr>
                        <a:t>ACCC netback prices at record lows</a:t>
                      </a:r>
                      <a:endParaRPr lang="en-AU" sz="1400" b="1" i="1" kern="1200">
                        <a:solidFill>
                          <a:schemeClr val="accent2"/>
                        </a:solidFill>
                        <a:effectLst/>
                        <a:latin typeface="+mn-lt"/>
                        <a:ea typeface="+mn-ea"/>
                        <a:cs typeface="+mn-cs"/>
                      </a:endParaRPr>
                    </a:p>
                  </a:txBody>
                  <a:tcP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24" name="TextBox 23">
            <a:extLst>
              <a:ext uri="{FF2B5EF4-FFF2-40B4-BE49-F238E27FC236}">
                <a16:creationId xmlns:a16="http://schemas.microsoft.com/office/drawing/2014/main" id="{75D10A7B-6FCA-4194-8AF0-9A782119510F}"/>
              </a:ext>
            </a:extLst>
          </p:cNvPr>
          <p:cNvSpPr txBox="1"/>
          <p:nvPr/>
        </p:nvSpPr>
        <p:spPr>
          <a:xfrm>
            <a:off x="1310470" y="2288134"/>
            <a:ext cx="1323000" cy="276999"/>
          </a:xfrm>
          <a:prstGeom prst="rect">
            <a:avLst/>
          </a:prstGeom>
          <a:solidFill>
            <a:schemeClr val="accent4">
              <a:lumMod val="20000"/>
              <a:lumOff val="80000"/>
            </a:schemeClr>
          </a:solidFill>
          <a:ln>
            <a:solidFill>
              <a:schemeClr val="accent4"/>
            </a:solidFill>
          </a:ln>
        </p:spPr>
        <p:txBody>
          <a:bodyPr wrap="square" rtlCol="0">
            <a:spAutoFit/>
          </a:bodyPr>
          <a:lstStyle>
            <a:defPPr>
              <a:defRPr lang="en-US"/>
            </a:defPPr>
            <a:lvl1pPr indent="0">
              <a:buFont typeface="+mj-lt"/>
              <a:buNone/>
              <a:defRPr sz="1200">
                <a:latin typeface="Gill Sans Nova" panose="020B0604020202020204" pitchFamily="34" charset="0"/>
                <a:cs typeface="Aharoni" panose="02010803020104030203" pitchFamily="2" charset="-79"/>
              </a:defRPr>
            </a:lvl1p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AU" sz="1200" b="0" i="0" u="none" strike="noStrike" kern="1200" cap="none" spc="0" normalizeH="0" baseline="0" noProof="0">
                <a:ln>
                  <a:noFill/>
                </a:ln>
                <a:solidFill>
                  <a:srgbClr val="222324"/>
                </a:solidFill>
                <a:effectLst/>
                <a:uLnTx/>
                <a:uFillTx/>
                <a:latin typeface="Gill Sans Nova" panose="020B0604020202020204" pitchFamily="34" charset="0"/>
                <a:ea typeface="+mn-ea"/>
                <a:cs typeface="Aharoni" panose="02010803020104030203" pitchFamily="2" charset="-79"/>
              </a:rPr>
              <a:t>Text</a:t>
            </a:r>
          </a:p>
        </p:txBody>
      </p:sp>
      <p:graphicFrame>
        <p:nvGraphicFramePr>
          <p:cNvPr id="10" name="Table 5">
            <a:extLst>
              <a:ext uri="{FF2B5EF4-FFF2-40B4-BE49-F238E27FC236}">
                <a16:creationId xmlns:a16="http://schemas.microsoft.com/office/drawing/2014/main" id="{BCD33D2E-920C-42D2-A9A2-E28F1DB9730F}"/>
              </a:ext>
            </a:extLst>
          </p:cNvPr>
          <p:cNvGraphicFramePr>
            <a:graphicFrameLocks noGrp="1"/>
          </p:cNvGraphicFramePr>
          <p:nvPr/>
        </p:nvGraphicFramePr>
        <p:xfrm>
          <a:off x="1092488" y="1539217"/>
          <a:ext cx="5360623" cy="549655"/>
        </p:xfrm>
        <a:graphic>
          <a:graphicData uri="http://schemas.openxmlformats.org/drawingml/2006/table">
            <a:tbl>
              <a:tblPr>
                <a:tableStyleId>{2D5ABB26-0587-4C30-8999-92F81FD0307C}</a:tableStyleId>
              </a:tblPr>
              <a:tblGrid>
                <a:gridCol w="5360623">
                  <a:extLst>
                    <a:ext uri="{9D8B030D-6E8A-4147-A177-3AD203B41FA5}">
                      <a16:colId xmlns:a16="http://schemas.microsoft.com/office/drawing/2014/main" val="20000"/>
                    </a:ext>
                  </a:extLst>
                </a:gridCol>
              </a:tblGrid>
              <a:tr h="549655">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2000" b="1" kern="1200">
                          <a:solidFill>
                            <a:schemeClr val="accent2"/>
                          </a:solidFill>
                          <a:effectLst/>
                          <a:latin typeface="+mn-lt"/>
                          <a:ea typeface="+mn-ea"/>
                          <a:cs typeface="+mn-cs"/>
                        </a:rPr>
                        <a:t>Gas spot prices also fall up to 50%</a:t>
                      </a:r>
                    </a:p>
                  </a:txBody>
                  <a:tcP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graphicFrame>
        <p:nvGraphicFramePr>
          <p:cNvPr id="13" name="Chart 12">
            <a:extLst>
              <a:ext uri="{FF2B5EF4-FFF2-40B4-BE49-F238E27FC236}">
                <a16:creationId xmlns:a16="http://schemas.microsoft.com/office/drawing/2014/main" id="{9931D098-AEFC-486E-A729-BF565285CD65}"/>
              </a:ext>
            </a:extLst>
          </p:cNvPr>
          <p:cNvGraphicFramePr>
            <a:graphicFrameLocks/>
          </p:cNvGraphicFramePr>
          <p:nvPr/>
        </p:nvGraphicFramePr>
        <p:xfrm>
          <a:off x="6453111" y="2029372"/>
          <a:ext cx="5205489" cy="427263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a:extLst>
              <a:ext uri="{FF2B5EF4-FFF2-40B4-BE49-F238E27FC236}">
                <a16:creationId xmlns:a16="http://schemas.microsoft.com/office/drawing/2014/main" id="{376839B2-A816-4EF3-9407-C91B62C98842}"/>
              </a:ext>
            </a:extLst>
          </p:cNvPr>
          <p:cNvGraphicFramePr/>
          <p:nvPr/>
        </p:nvGraphicFramePr>
        <p:xfrm>
          <a:off x="149228" y="2029372"/>
          <a:ext cx="5759450" cy="448796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198994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a:extLst>
              <a:ext uri="{FF2B5EF4-FFF2-40B4-BE49-F238E27FC236}">
                <a16:creationId xmlns:a16="http://schemas.microsoft.com/office/drawing/2014/main" id="{ED7CD67F-4B6F-4769-AF6E-A8F97FC5B249}"/>
              </a:ext>
            </a:extLst>
          </p:cNvPr>
          <p:cNvGraphicFramePr>
            <a:graphicFrameLocks/>
          </p:cNvGraphicFramePr>
          <p:nvPr/>
        </p:nvGraphicFramePr>
        <p:xfrm>
          <a:off x="119969" y="1828800"/>
          <a:ext cx="6176963" cy="4892674"/>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EAB931AF-E38F-4CBB-99D0-77B07A6DF2DA}"/>
              </a:ext>
            </a:extLst>
          </p:cNvPr>
          <p:cNvSpPr>
            <a:spLocks noGrp="1"/>
          </p:cNvSpPr>
          <p:nvPr>
            <p:ph type="title"/>
          </p:nvPr>
        </p:nvSpPr>
        <p:spPr>
          <a:xfrm>
            <a:off x="235528" y="136525"/>
            <a:ext cx="11198911" cy="1189039"/>
          </a:xfrm>
        </p:spPr>
        <p:txBody>
          <a:bodyPr>
            <a:normAutofit/>
          </a:bodyPr>
          <a:lstStyle/>
          <a:p>
            <a:r>
              <a:rPr lang="en-AU" sz="4200"/>
              <a:t>Lowest Q3 electricity prices since 2014</a:t>
            </a:r>
          </a:p>
        </p:txBody>
      </p:sp>
      <p:sp>
        <p:nvSpPr>
          <p:cNvPr id="6" name="Slide Number Placeholder 5">
            <a:extLst>
              <a:ext uri="{FF2B5EF4-FFF2-40B4-BE49-F238E27FC236}">
                <a16:creationId xmlns:a16="http://schemas.microsoft.com/office/drawing/2014/main" id="{C03465CF-94CC-48DA-A9F9-C442C67EE64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C81F68-4976-451A-B2E9-79BCBD2F70CC}" type="slidenum">
              <a:rPr kumimoji="0" lang="en-AU" sz="1200" b="0" i="0" u="none" strike="noStrike" kern="1200" cap="none" spc="0" normalizeH="0" baseline="0" noProof="0" smtClean="0">
                <a:ln>
                  <a:noFill/>
                </a:ln>
                <a:solidFill>
                  <a:srgbClr val="222324">
                    <a:tint val="75000"/>
                  </a:srgbClr>
                </a:solidFill>
                <a:effectLst/>
                <a:uLnTx/>
                <a:uFillTx/>
                <a:latin typeface="Segoe UI Semi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AU" sz="1200" b="0" i="0" u="none" strike="noStrike" kern="1200" cap="none" spc="0" normalizeH="0" baseline="0" noProof="0">
              <a:ln>
                <a:noFill/>
              </a:ln>
              <a:solidFill>
                <a:srgbClr val="222324">
                  <a:tint val="75000"/>
                </a:srgbClr>
              </a:solidFill>
              <a:effectLst/>
              <a:uLnTx/>
              <a:uFillTx/>
              <a:latin typeface="Segoe UI Semilight"/>
              <a:ea typeface="+mn-ea"/>
              <a:cs typeface="+mn-cs"/>
            </a:endParaRPr>
          </a:p>
        </p:txBody>
      </p:sp>
      <p:graphicFrame>
        <p:nvGraphicFramePr>
          <p:cNvPr id="11" name="Table 5">
            <a:extLst>
              <a:ext uri="{FF2B5EF4-FFF2-40B4-BE49-F238E27FC236}">
                <a16:creationId xmlns:a16="http://schemas.microsoft.com/office/drawing/2014/main" id="{BE800F28-8219-483E-AB74-5D54A6ED74DC}"/>
              </a:ext>
            </a:extLst>
          </p:cNvPr>
          <p:cNvGraphicFramePr>
            <a:graphicFrameLocks noGrp="1"/>
          </p:cNvGraphicFramePr>
          <p:nvPr/>
        </p:nvGraphicFramePr>
        <p:xfrm>
          <a:off x="6950061" y="1483370"/>
          <a:ext cx="4942609" cy="609600"/>
        </p:xfrm>
        <a:graphic>
          <a:graphicData uri="http://schemas.openxmlformats.org/drawingml/2006/table">
            <a:tbl>
              <a:tblPr>
                <a:tableStyleId>{2D5ABB26-0587-4C30-8999-92F81FD0307C}</a:tableStyleId>
              </a:tblPr>
              <a:tblGrid>
                <a:gridCol w="4942609">
                  <a:extLst>
                    <a:ext uri="{9D8B030D-6E8A-4147-A177-3AD203B41FA5}">
                      <a16:colId xmlns:a16="http://schemas.microsoft.com/office/drawing/2014/main" val="20000"/>
                    </a:ext>
                  </a:extLst>
                </a:gridCol>
              </a:tblGrid>
              <a:tr h="549655">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800" b="1" kern="1200">
                          <a:solidFill>
                            <a:schemeClr val="accent2"/>
                          </a:solidFill>
                          <a:effectLst/>
                          <a:latin typeface="+mn-lt"/>
                          <a:ea typeface="+mn-ea"/>
                          <a:cs typeface="+mn-cs"/>
                        </a:rPr>
                        <a:t>Forward curve stabilises at lower prices</a:t>
                      </a:r>
                      <a:br>
                        <a:rPr lang="en-AU" sz="1800" b="1" kern="1200">
                          <a:solidFill>
                            <a:schemeClr val="accent2"/>
                          </a:solidFill>
                          <a:effectLst/>
                          <a:latin typeface="+mn-lt"/>
                          <a:ea typeface="+mn-ea"/>
                          <a:cs typeface="+mn-cs"/>
                        </a:rPr>
                      </a:br>
                      <a:r>
                        <a:rPr lang="en-AU" sz="1600" b="0" i="1" kern="1200">
                          <a:solidFill>
                            <a:schemeClr val="accent2"/>
                          </a:solidFill>
                          <a:effectLst/>
                          <a:latin typeface="+mn-lt"/>
                          <a:ea typeface="+mn-ea"/>
                          <a:cs typeface="+mn-cs"/>
                        </a:rPr>
                        <a:t>(Cal21 swaps)</a:t>
                      </a:r>
                    </a:p>
                  </a:txBody>
                  <a:tcP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graphicFrame>
        <p:nvGraphicFramePr>
          <p:cNvPr id="13" name="Table 5">
            <a:extLst>
              <a:ext uri="{FF2B5EF4-FFF2-40B4-BE49-F238E27FC236}">
                <a16:creationId xmlns:a16="http://schemas.microsoft.com/office/drawing/2014/main" id="{D273B897-FB9C-47C8-816C-A9026D7D4991}"/>
              </a:ext>
            </a:extLst>
          </p:cNvPr>
          <p:cNvGraphicFramePr>
            <a:graphicFrameLocks noGrp="1"/>
          </p:cNvGraphicFramePr>
          <p:nvPr/>
        </p:nvGraphicFramePr>
        <p:xfrm>
          <a:off x="1084601" y="1492183"/>
          <a:ext cx="4900828" cy="549655"/>
        </p:xfrm>
        <a:graphic>
          <a:graphicData uri="http://schemas.openxmlformats.org/drawingml/2006/table">
            <a:tbl>
              <a:tblPr>
                <a:tableStyleId>{2D5ABB26-0587-4C30-8999-92F81FD0307C}</a:tableStyleId>
              </a:tblPr>
              <a:tblGrid>
                <a:gridCol w="4900828">
                  <a:extLst>
                    <a:ext uri="{9D8B030D-6E8A-4147-A177-3AD203B41FA5}">
                      <a16:colId xmlns:a16="http://schemas.microsoft.com/office/drawing/2014/main" val="20000"/>
                    </a:ext>
                  </a:extLst>
                </a:gridCol>
              </a:tblGrid>
              <a:tr h="549655">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800" b="1" kern="1200">
                          <a:solidFill>
                            <a:schemeClr val="accent2"/>
                          </a:solidFill>
                          <a:effectLst/>
                          <a:latin typeface="+mn-lt"/>
                          <a:ea typeface="+mn-ea"/>
                          <a:cs typeface="+mn-cs"/>
                        </a:rPr>
                        <a:t>Mainland NEM spot prices decline ~50%</a:t>
                      </a:r>
                    </a:p>
                  </a:txBody>
                  <a:tcP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graphicFrame>
        <p:nvGraphicFramePr>
          <p:cNvPr id="14" name="Chart 13">
            <a:extLst>
              <a:ext uri="{FF2B5EF4-FFF2-40B4-BE49-F238E27FC236}">
                <a16:creationId xmlns:a16="http://schemas.microsoft.com/office/drawing/2014/main" id="{D23EBC16-65A5-487C-87C0-FA19F7A99852}"/>
              </a:ext>
            </a:extLst>
          </p:cNvPr>
          <p:cNvGraphicFramePr/>
          <p:nvPr/>
        </p:nvGraphicFramePr>
        <p:xfrm>
          <a:off x="6512942" y="2132262"/>
          <a:ext cx="5115465" cy="446694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5174434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DAD91CF0-9E3A-4619-AD35-24C42E3F24E6}"/>
              </a:ext>
            </a:extLst>
          </p:cNvPr>
          <p:cNvGraphicFramePr/>
          <p:nvPr/>
        </p:nvGraphicFramePr>
        <p:xfrm>
          <a:off x="134302" y="2012019"/>
          <a:ext cx="6158025" cy="4603934"/>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EAB931AF-E38F-4CBB-99D0-77B07A6DF2DA}"/>
              </a:ext>
            </a:extLst>
          </p:cNvPr>
          <p:cNvSpPr>
            <a:spLocks noGrp="1"/>
          </p:cNvSpPr>
          <p:nvPr>
            <p:ph type="title"/>
          </p:nvPr>
        </p:nvSpPr>
        <p:spPr>
          <a:xfrm>
            <a:off x="235528" y="136525"/>
            <a:ext cx="10287329" cy="1189039"/>
          </a:xfrm>
        </p:spPr>
        <p:txBody>
          <a:bodyPr>
            <a:normAutofit/>
          </a:bodyPr>
          <a:lstStyle/>
          <a:p>
            <a:r>
              <a:rPr lang="en-AU" sz="4200"/>
              <a:t>Return of coal stations displaces gas</a:t>
            </a:r>
          </a:p>
        </p:txBody>
      </p:sp>
      <p:sp>
        <p:nvSpPr>
          <p:cNvPr id="6" name="Slide Number Placeholder 5">
            <a:extLst>
              <a:ext uri="{FF2B5EF4-FFF2-40B4-BE49-F238E27FC236}">
                <a16:creationId xmlns:a16="http://schemas.microsoft.com/office/drawing/2014/main" id="{C03465CF-94CC-48DA-A9F9-C442C67EE64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C81F68-4976-451A-B2E9-79BCBD2F70CC}" type="slidenum">
              <a:rPr kumimoji="0" lang="en-AU" sz="1200" b="0" i="0" u="none" strike="noStrike" kern="1200" cap="none" spc="0" normalizeH="0" baseline="0" noProof="0" smtClean="0">
                <a:ln>
                  <a:noFill/>
                </a:ln>
                <a:solidFill>
                  <a:srgbClr val="222324">
                    <a:tint val="75000"/>
                  </a:srgbClr>
                </a:solidFill>
                <a:effectLst/>
                <a:uLnTx/>
                <a:uFillTx/>
                <a:latin typeface="Segoe UI Semi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AU" sz="1200" b="0" i="0" u="none" strike="noStrike" kern="1200" cap="none" spc="0" normalizeH="0" baseline="0" noProof="0">
              <a:ln>
                <a:noFill/>
              </a:ln>
              <a:solidFill>
                <a:srgbClr val="222324">
                  <a:tint val="75000"/>
                </a:srgbClr>
              </a:solidFill>
              <a:effectLst/>
              <a:uLnTx/>
              <a:uFillTx/>
              <a:latin typeface="Segoe UI Semilight"/>
              <a:ea typeface="+mn-ea"/>
              <a:cs typeface="+mn-cs"/>
            </a:endParaRPr>
          </a:p>
        </p:txBody>
      </p:sp>
      <p:graphicFrame>
        <p:nvGraphicFramePr>
          <p:cNvPr id="11" name="Table 5">
            <a:extLst>
              <a:ext uri="{FF2B5EF4-FFF2-40B4-BE49-F238E27FC236}">
                <a16:creationId xmlns:a16="http://schemas.microsoft.com/office/drawing/2014/main" id="{BE800F28-8219-483E-AB74-5D54A6ED74DC}"/>
              </a:ext>
            </a:extLst>
          </p:cNvPr>
          <p:cNvGraphicFramePr>
            <a:graphicFrameLocks noGrp="1"/>
          </p:cNvGraphicFramePr>
          <p:nvPr/>
        </p:nvGraphicFramePr>
        <p:xfrm>
          <a:off x="6817024" y="1527217"/>
          <a:ext cx="5060153" cy="609600"/>
        </p:xfrm>
        <a:graphic>
          <a:graphicData uri="http://schemas.openxmlformats.org/drawingml/2006/table">
            <a:tbl>
              <a:tblPr>
                <a:tableStyleId>{2D5ABB26-0587-4C30-8999-92F81FD0307C}</a:tableStyleId>
              </a:tblPr>
              <a:tblGrid>
                <a:gridCol w="5060153">
                  <a:extLst>
                    <a:ext uri="{9D8B030D-6E8A-4147-A177-3AD203B41FA5}">
                      <a16:colId xmlns:a16="http://schemas.microsoft.com/office/drawing/2014/main" val="20000"/>
                    </a:ext>
                  </a:extLst>
                </a:gridCol>
              </a:tblGrid>
              <a:tr h="549655">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2000" b="1" kern="1200">
                          <a:solidFill>
                            <a:schemeClr val="accent2"/>
                          </a:solidFill>
                          <a:effectLst/>
                          <a:latin typeface="+mn-lt"/>
                          <a:ea typeface="+mn-ea"/>
                          <a:cs typeface="+mn-cs"/>
                        </a:rPr>
                        <a:t>Dry July: lowest Q3 hydro output since 2008</a:t>
                      </a:r>
                      <a:br>
                        <a:rPr lang="en-AU" sz="2000" kern="1200">
                          <a:solidFill>
                            <a:schemeClr val="accent2"/>
                          </a:solidFill>
                          <a:effectLst/>
                          <a:latin typeface="+mn-lt"/>
                          <a:ea typeface="+mn-ea"/>
                          <a:cs typeface="+mn-cs"/>
                        </a:rPr>
                      </a:br>
                      <a:endParaRPr lang="en-AU" sz="1400" i="1" kern="1200">
                        <a:solidFill>
                          <a:schemeClr val="accent2"/>
                        </a:solidFill>
                        <a:effectLst/>
                        <a:latin typeface="+mn-lt"/>
                        <a:ea typeface="+mn-ea"/>
                        <a:cs typeface="+mn-cs"/>
                      </a:endParaRPr>
                    </a:p>
                  </a:txBody>
                  <a:tcP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graphicFrame>
        <p:nvGraphicFramePr>
          <p:cNvPr id="13" name="Table 5">
            <a:extLst>
              <a:ext uri="{FF2B5EF4-FFF2-40B4-BE49-F238E27FC236}">
                <a16:creationId xmlns:a16="http://schemas.microsoft.com/office/drawing/2014/main" id="{D273B897-FB9C-47C8-816C-A9026D7D4991}"/>
              </a:ext>
            </a:extLst>
          </p:cNvPr>
          <p:cNvGraphicFramePr>
            <a:graphicFrameLocks noGrp="1"/>
          </p:cNvGraphicFramePr>
          <p:nvPr/>
        </p:nvGraphicFramePr>
        <p:xfrm>
          <a:off x="345556" y="1441365"/>
          <a:ext cx="5946771" cy="609600"/>
        </p:xfrm>
        <a:graphic>
          <a:graphicData uri="http://schemas.openxmlformats.org/drawingml/2006/table">
            <a:tbl>
              <a:tblPr>
                <a:tableStyleId>{2D5ABB26-0587-4C30-8999-92F81FD0307C}</a:tableStyleId>
              </a:tblPr>
              <a:tblGrid>
                <a:gridCol w="5946771">
                  <a:extLst>
                    <a:ext uri="{9D8B030D-6E8A-4147-A177-3AD203B41FA5}">
                      <a16:colId xmlns:a16="http://schemas.microsoft.com/office/drawing/2014/main" val="20000"/>
                    </a:ext>
                  </a:extLst>
                </a:gridCol>
              </a:tblGrid>
              <a:tr h="549655">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2000" b="1" kern="1200">
                          <a:solidFill>
                            <a:schemeClr val="accent2"/>
                          </a:solidFill>
                          <a:effectLst/>
                          <a:latin typeface="+mn-lt"/>
                          <a:ea typeface="+mn-ea"/>
                          <a:cs typeface="+mn-cs"/>
                        </a:rPr>
                        <a:t>Gas squeezed out despite lower prices</a:t>
                      </a:r>
                    </a:p>
                    <a:p>
                      <a:pPr marL="0" marR="0" lvl="0" indent="0" algn="l" defTabSz="801929" rtl="0" eaLnBrk="1" fontAlgn="auto" latinLnBrk="0" hangingPunct="1">
                        <a:lnSpc>
                          <a:spcPct val="100000"/>
                        </a:lnSpc>
                        <a:spcBef>
                          <a:spcPts val="0"/>
                        </a:spcBef>
                        <a:spcAft>
                          <a:spcPts val="0"/>
                        </a:spcAft>
                        <a:buClrTx/>
                        <a:buSzTx/>
                        <a:buFontTx/>
                        <a:buNone/>
                        <a:tabLst/>
                        <a:defRPr/>
                      </a:pPr>
                      <a:r>
                        <a:rPr lang="en-AU" sz="1400" i="1" kern="1200">
                          <a:solidFill>
                            <a:schemeClr val="accent2"/>
                          </a:solidFill>
                          <a:effectLst/>
                          <a:latin typeface="+mn-lt"/>
                          <a:ea typeface="+mn-ea"/>
                          <a:cs typeface="+mn-cs"/>
                        </a:rPr>
                        <a:t>Change in supply – Q3 2020 versus Q3 2019 by time of day</a:t>
                      </a:r>
                    </a:p>
                  </a:txBody>
                  <a:tcP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24" name="TextBox 23">
            <a:extLst>
              <a:ext uri="{FF2B5EF4-FFF2-40B4-BE49-F238E27FC236}">
                <a16:creationId xmlns:a16="http://schemas.microsoft.com/office/drawing/2014/main" id="{75D10A7B-6FCA-4194-8AF0-9A782119510F}"/>
              </a:ext>
            </a:extLst>
          </p:cNvPr>
          <p:cNvSpPr txBox="1"/>
          <p:nvPr/>
        </p:nvSpPr>
        <p:spPr>
          <a:xfrm>
            <a:off x="4772999" y="4977329"/>
            <a:ext cx="1323000" cy="830997"/>
          </a:xfrm>
          <a:prstGeom prst="rect">
            <a:avLst/>
          </a:prstGeom>
          <a:solidFill>
            <a:schemeClr val="accent4">
              <a:lumMod val="20000"/>
              <a:lumOff val="80000"/>
            </a:schemeClr>
          </a:solidFill>
          <a:ln>
            <a:solidFill>
              <a:schemeClr val="accent4"/>
            </a:solidFill>
          </a:ln>
        </p:spPr>
        <p:txBody>
          <a:bodyPr wrap="square" rtlCol="0">
            <a:spAutoFit/>
          </a:bodyPr>
          <a:lstStyle>
            <a:defPPr>
              <a:defRPr lang="en-US"/>
            </a:defPPr>
            <a:lvl1pPr indent="0">
              <a:buFont typeface="+mj-lt"/>
              <a:buNone/>
              <a:defRPr sz="1200">
                <a:latin typeface="Gill Sans Nova" panose="020B0604020202020204" pitchFamily="34" charset="0"/>
                <a:cs typeface="Aharoni" panose="02010803020104030203" pitchFamily="2" charset="-79"/>
              </a:defRPr>
            </a:lvl1p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AU" sz="1200" b="0" i="0" u="none" strike="noStrike" kern="1200" cap="none" spc="0" normalizeH="0" baseline="0" noProof="0">
                <a:ln>
                  <a:noFill/>
                </a:ln>
                <a:solidFill>
                  <a:srgbClr val="222324"/>
                </a:solidFill>
                <a:effectLst/>
                <a:uLnTx/>
                <a:uFillTx/>
                <a:latin typeface="Gill Sans Nova" panose="020B0604020202020204" pitchFamily="34" charset="0"/>
                <a:ea typeface="+mn-ea"/>
                <a:cs typeface="Aharoni" panose="02010803020104030203" pitchFamily="2" charset="-79"/>
              </a:rPr>
              <a:t>Gas being displaced despite lower gas market prices</a:t>
            </a:r>
          </a:p>
        </p:txBody>
      </p:sp>
      <p:sp>
        <p:nvSpPr>
          <p:cNvPr id="10" name="TextBox 9">
            <a:extLst>
              <a:ext uri="{FF2B5EF4-FFF2-40B4-BE49-F238E27FC236}">
                <a16:creationId xmlns:a16="http://schemas.microsoft.com/office/drawing/2014/main" id="{73CD7DF3-CCF3-4141-BF9D-792667F9AE35}"/>
              </a:ext>
            </a:extLst>
          </p:cNvPr>
          <p:cNvSpPr txBox="1"/>
          <p:nvPr/>
        </p:nvSpPr>
        <p:spPr>
          <a:xfrm>
            <a:off x="1208461" y="2414254"/>
            <a:ext cx="1323000" cy="646331"/>
          </a:xfrm>
          <a:prstGeom prst="rect">
            <a:avLst/>
          </a:prstGeom>
          <a:solidFill>
            <a:schemeClr val="accent4">
              <a:lumMod val="20000"/>
              <a:lumOff val="80000"/>
            </a:schemeClr>
          </a:solidFill>
          <a:ln>
            <a:solidFill>
              <a:schemeClr val="accent4"/>
            </a:solidFill>
          </a:ln>
        </p:spPr>
        <p:txBody>
          <a:bodyPr wrap="square" rtlCol="0">
            <a:spAutoFit/>
          </a:bodyPr>
          <a:lstStyle>
            <a:defPPr>
              <a:defRPr lang="en-US"/>
            </a:defPPr>
            <a:lvl1pPr indent="0">
              <a:buFont typeface="+mj-lt"/>
              <a:buNone/>
              <a:defRPr sz="1200">
                <a:latin typeface="Gill Sans Nova" panose="020B0604020202020204" pitchFamily="34" charset="0"/>
                <a:cs typeface="Aharoni" panose="02010803020104030203" pitchFamily="2" charset="-79"/>
              </a:defRPr>
            </a:lvl1p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AU" sz="1200" b="0" i="0" u="none" strike="noStrike" kern="1200" cap="none" spc="0" normalizeH="0" baseline="0" noProof="0">
                <a:ln>
                  <a:noFill/>
                </a:ln>
                <a:solidFill>
                  <a:srgbClr val="222324"/>
                </a:solidFill>
                <a:effectLst/>
                <a:uLnTx/>
                <a:uFillTx/>
                <a:latin typeface="Gill Sans Nova" panose="020B0604020202020204" pitchFamily="34" charset="0"/>
                <a:ea typeface="+mn-ea"/>
                <a:cs typeface="Aharoni" panose="02010803020104030203" pitchFamily="2" charset="-79"/>
              </a:rPr>
              <a:t>New capacity driving VRE output increases</a:t>
            </a:r>
          </a:p>
        </p:txBody>
      </p:sp>
      <p:graphicFrame>
        <p:nvGraphicFramePr>
          <p:cNvPr id="12" name="Chart 11">
            <a:extLst>
              <a:ext uri="{FF2B5EF4-FFF2-40B4-BE49-F238E27FC236}">
                <a16:creationId xmlns:a16="http://schemas.microsoft.com/office/drawing/2014/main" id="{4B5D5634-F0AE-40E4-B6A9-CE481B56CE39}"/>
              </a:ext>
            </a:extLst>
          </p:cNvPr>
          <p:cNvGraphicFramePr/>
          <p:nvPr/>
        </p:nvGraphicFramePr>
        <p:xfrm>
          <a:off x="6432550" y="2042812"/>
          <a:ext cx="5391897" cy="4384882"/>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Box 13">
            <a:extLst>
              <a:ext uri="{FF2B5EF4-FFF2-40B4-BE49-F238E27FC236}">
                <a16:creationId xmlns:a16="http://schemas.microsoft.com/office/drawing/2014/main" id="{E54A92C0-9FFF-49AE-9E01-74235CF4E9F8}"/>
              </a:ext>
            </a:extLst>
          </p:cNvPr>
          <p:cNvSpPr txBox="1"/>
          <p:nvPr/>
        </p:nvSpPr>
        <p:spPr>
          <a:xfrm>
            <a:off x="11004732" y="2134297"/>
            <a:ext cx="1052966" cy="646331"/>
          </a:xfrm>
          <a:prstGeom prst="rect">
            <a:avLst/>
          </a:prstGeom>
          <a:solidFill>
            <a:schemeClr val="accent4">
              <a:lumMod val="20000"/>
              <a:lumOff val="80000"/>
            </a:schemeClr>
          </a:solidFill>
          <a:ln>
            <a:solidFill>
              <a:schemeClr val="accent4"/>
            </a:solidFill>
          </a:ln>
        </p:spPr>
        <p:txBody>
          <a:bodyPr wrap="square" rtlCol="0">
            <a:spAutoFit/>
          </a:bodyPr>
          <a:lstStyle>
            <a:defPPr>
              <a:defRPr lang="en-US"/>
            </a:defPPr>
            <a:lvl1pPr indent="0">
              <a:buFont typeface="+mj-lt"/>
              <a:buNone/>
              <a:defRPr sz="1200">
                <a:latin typeface="Gill Sans Nova" panose="020B0604020202020204" pitchFamily="34" charset="0"/>
                <a:cs typeface="Aharoni" panose="02010803020104030203" pitchFamily="2" charset="-79"/>
              </a:defRPr>
            </a:lvl1p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AU" sz="1200" b="0" i="0" u="none" strike="noStrike" kern="1200" cap="none" spc="0" normalizeH="0" baseline="0" noProof="0">
                <a:ln>
                  <a:noFill/>
                </a:ln>
                <a:solidFill>
                  <a:srgbClr val="222324"/>
                </a:solidFill>
                <a:effectLst/>
                <a:uLnTx/>
                <a:uFillTx/>
                <a:latin typeface="Gill Sans Nova" panose="020B0604020202020204" pitchFamily="34" charset="0"/>
                <a:ea typeface="+mn-ea"/>
                <a:cs typeface="Aharoni" panose="02010803020104030203" pitchFamily="2" charset="-79"/>
              </a:rPr>
              <a:t>Dry Tas conditions the key driver</a:t>
            </a:r>
          </a:p>
        </p:txBody>
      </p:sp>
      <p:cxnSp>
        <p:nvCxnSpPr>
          <p:cNvPr id="4" name="Straight Connector 3">
            <a:extLst>
              <a:ext uri="{FF2B5EF4-FFF2-40B4-BE49-F238E27FC236}">
                <a16:creationId xmlns:a16="http://schemas.microsoft.com/office/drawing/2014/main" id="{C883D292-C72E-4D2C-B411-AB80572935A6}"/>
              </a:ext>
            </a:extLst>
          </p:cNvPr>
          <p:cNvCxnSpPr/>
          <p:nvPr/>
        </p:nvCxnSpPr>
        <p:spPr>
          <a:xfrm flipH="1">
            <a:off x="7438951" y="3586578"/>
            <a:ext cx="4438226" cy="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4EE3F75-F067-4132-BC0E-BA3390CD1577}"/>
              </a:ext>
            </a:extLst>
          </p:cNvPr>
          <p:cNvCxnSpPr/>
          <p:nvPr/>
        </p:nvCxnSpPr>
        <p:spPr>
          <a:xfrm flipH="1">
            <a:off x="7438951" y="4289393"/>
            <a:ext cx="4438226" cy="0"/>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63879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931AF-E38F-4CBB-99D0-77B07A6DF2DA}"/>
              </a:ext>
            </a:extLst>
          </p:cNvPr>
          <p:cNvSpPr>
            <a:spLocks noGrp="1"/>
          </p:cNvSpPr>
          <p:nvPr>
            <p:ph type="title"/>
          </p:nvPr>
        </p:nvSpPr>
        <p:spPr>
          <a:xfrm>
            <a:off x="235527" y="136525"/>
            <a:ext cx="11349831" cy="1189039"/>
          </a:xfrm>
        </p:spPr>
        <p:txBody>
          <a:bodyPr>
            <a:normAutofit/>
          </a:bodyPr>
          <a:lstStyle/>
          <a:p>
            <a:r>
              <a:rPr lang="en-AU" sz="4200"/>
              <a:t>Lowest system costs in more than 2 years</a:t>
            </a:r>
          </a:p>
        </p:txBody>
      </p:sp>
      <p:sp>
        <p:nvSpPr>
          <p:cNvPr id="6" name="Slide Number Placeholder 5">
            <a:extLst>
              <a:ext uri="{FF2B5EF4-FFF2-40B4-BE49-F238E27FC236}">
                <a16:creationId xmlns:a16="http://schemas.microsoft.com/office/drawing/2014/main" id="{C03465CF-94CC-48DA-A9F9-C442C67EE64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C81F68-4976-451A-B2E9-79BCBD2F70CC}" type="slidenum">
              <a:rPr kumimoji="0" lang="en-AU" sz="1200" b="0" i="0" u="none" strike="noStrike" kern="1200" cap="none" spc="0" normalizeH="0" baseline="0" noProof="0" smtClean="0">
                <a:ln>
                  <a:noFill/>
                </a:ln>
                <a:solidFill>
                  <a:srgbClr val="222324">
                    <a:tint val="75000"/>
                  </a:srgbClr>
                </a:solidFill>
                <a:effectLst/>
                <a:uLnTx/>
                <a:uFillTx/>
                <a:latin typeface="Segoe UI Semi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AU" sz="1200" b="0" i="0" u="none" strike="noStrike" kern="1200" cap="none" spc="0" normalizeH="0" baseline="0" noProof="0">
              <a:ln>
                <a:noFill/>
              </a:ln>
              <a:solidFill>
                <a:srgbClr val="222324">
                  <a:tint val="75000"/>
                </a:srgbClr>
              </a:solidFill>
              <a:effectLst/>
              <a:uLnTx/>
              <a:uFillTx/>
              <a:latin typeface="Segoe UI Semilight"/>
              <a:ea typeface="+mn-ea"/>
              <a:cs typeface="+mn-cs"/>
            </a:endParaRPr>
          </a:p>
        </p:txBody>
      </p:sp>
      <p:graphicFrame>
        <p:nvGraphicFramePr>
          <p:cNvPr id="4" name="Table 5">
            <a:extLst>
              <a:ext uri="{FF2B5EF4-FFF2-40B4-BE49-F238E27FC236}">
                <a16:creationId xmlns:a16="http://schemas.microsoft.com/office/drawing/2014/main" id="{4873FA74-471E-4974-8924-7D3CF17A696A}"/>
              </a:ext>
            </a:extLst>
          </p:cNvPr>
          <p:cNvGraphicFramePr>
            <a:graphicFrameLocks noGrp="1"/>
          </p:cNvGraphicFramePr>
          <p:nvPr/>
        </p:nvGraphicFramePr>
        <p:xfrm>
          <a:off x="735927" y="1515444"/>
          <a:ext cx="4195004" cy="549655"/>
        </p:xfrm>
        <a:graphic>
          <a:graphicData uri="http://schemas.openxmlformats.org/drawingml/2006/table">
            <a:tbl>
              <a:tblPr>
                <a:tableStyleId>{2D5ABB26-0587-4C30-8999-92F81FD0307C}</a:tableStyleId>
              </a:tblPr>
              <a:tblGrid>
                <a:gridCol w="4195004">
                  <a:extLst>
                    <a:ext uri="{9D8B030D-6E8A-4147-A177-3AD203B41FA5}">
                      <a16:colId xmlns:a16="http://schemas.microsoft.com/office/drawing/2014/main" val="20000"/>
                    </a:ext>
                  </a:extLst>
                </a:gridCol>
              </a:tblGrid>
              <a:tr h="549655">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2000" b="1" kern="1200">
                          <a:solidFill>
                            <a:schemeClr val="accent2"/>
                          </a:solidFill>
                          <a:effectLst/>
                          <a:latin typeface="+mn-lt"/>
                          <a:ea typeface="+mn-ea"/>
                          <a:cs typeface="+mn-cs"/>
                        </a:rPr>
                        <a:t>System costs continued to decline</a:t>
                      </a:r>
                    </a:p>
                  </a:txBody>
                  <a:tcP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graphicFrame>
        <p:nvGraphicFramePr>
          <p:cNvPr id="9" name="Table 5">
            <a:extLst>
              <a:ext uri="{FF2B5EF4-FFF2-40B4-BE49-F238E27FC236}">
                <a16:creationId xmlns:a16="http://schemas.microsoft.com/office/drawing/2014/main" id="{E490E8F8-3402-4403-BE66-BEC4BCDD3A36}"/>
              </a:ext>
            </a:extLst>
          </p:cNvPr>
          <p:cNvGraphicFramePr>
            <a:graphicFrameLocks noGrp="1"/>
          </p:cNvGraphicFramePr>
          <p:nvPr/>
        </p:nvGraphicFramePr>
        <p:xfrm>
          <a:off x="6539046" y="1420504"/>
          <a:ext cx="5390861" cy="549655"/>
        </p:xfrm>
        <a:graphic>
          <a:graphicData uri="http://schemas.openxmlformats.org/drawingml/2006/table">
            <a:tbl>
              <a:tblPr>
                <a:tableStyleId>{2D5ABB26-0587-4C30-8999-92F81FD0307C}</a:tableStyleId>
              </a:tblPr>
              <a:tblGrid>
                <a:gridCol w="5390861">
                  <a:extLst>
                    <a:ext uri="{9D8B030D-6E8A-4147-A177-3AD203B41FA5}">
                      <a16:colId xmlns:a16="http://schemas.microsoft.com/office/drawing/2014/main" val="20000"/>
                    </a:ext>
                  </a:extLst>
                </a:gridCol>
              </a:tblGrid>
              <a:tr h="549655">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endParaRPr lang="en-AU" sz="1400" b="1" i="1" kern="1200">
                        <a:solidFill>
                          <a:schemeClr val="accent2"/>
                        </a:solidFill>
                        <a:effectLst/>
                        <a:latin typeface="+mn-lt"/>
                        <a:ea typeface="+mn-ea"/>
                        <a:cs typeface="+mn-cs"/>
                      </a:endParaRPr>
                    </a:p>
                  </a:txBody>
                  <a:tcP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graphicFrame>
        <p:nvGraphicFramePr>
          <p:cNvPr id="8" name="Chart 7">
            <a:extLst>
              <a:ext uri="{FF2B5EF4-FFF2-40B4-BE49-F238E27FC236}">
                <a16:creationId xmlns:a16="http://schemas.microsoft.com/office/drawing/2014/main" id="{9E8B6A26-4039-4C05-98CB-4EC8CFCEFD06}"/>
              </a:ext>
            </a:extLst>
          </p:cNvPr>
          <p:cNvGraphicFramePr>
            <a:graphicFrameLocks/>
          </p:cNvGraphicFramePr>
          <p:nvPr/>
        </p:nvGraphicFramePr>
        <p:xfrm>
          <a:off x="0" y="1988999"/>
          <a:ext cx="5871919" cy="47324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id="{BE156323-A848-464B-AD1B-0996F4E57480}"/>
              </a:ext>
            </a:extLst>
          </p:cNvPr>
          <p:cNvGraphicFramePr/>
          <p:nvPr/>
        </p:nvGraphicFramePr>
        <p:xfrm>
          <a:off x="6008419" y="2079555"/>
          <a:ext cx="5759450" cy="455136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Table 5">
            <a:extLst>
              <a:ext uri="{FF2B5EF4-FFF2-40B4-BE49-F238E27FC236}">
                <a16:creationId xmlns:a16="http://schemas.microsoft.com/office/drawing/2014/main" id="{9BE12EB8-1E02-484B-8E6E-6E03C5EBDBCA}"/>
              </a:ext>
            </a:extLst>
          </p:cNvPr>
          <p:cNvGraphicFramePr>
            <a:graphicFrameLocks noGrp="1"/>
          </p:cNvGraphicFramePr>
          <p:nvPr/>
        </p:nvGraphicFramePr>
        <p:xfrm>
          <a:off x="6607846" y="1515444"/>
          <a:ext cx="4195004" cy="701040"/>
        </p:xfrm>
        <a:graphic>
          <a:graphicData uri="http://schemas.openxmlformats.org/drawingml/2006/table">
            <a:tbl>
              <a:tblPr>
                <a:tableStyleId>{2D5ABB26-0587-4C30-8999-92F81FD0307C}</a:tableStyleId>
              </a:tblPr>
              <a:tblGrid>
                <a:gridCol w="4195004">
                  <a:extLst>
                    <a:ext uri="{9D8B030D-6E8A-4147-A177-3AD203B41FA5}">
                      <a16:colId xmlns:a16="http://schemas.microsoft.com/office/drawing/2014/main" val="20000"/>
                    </a:ext>
                  </a:extLst>
                </a:gridCol>
              </a:tblGrid>
              <a:tr h="549655">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2000" b="1" kern="1200">
                          <a:solidFill>
                            <a:schemeClr val="accent2"/>
                          </a:solidFill>
                          <a:effectLst/>
                          <a:latin typeface="+mn-lt"/>
                          <a:ea typeface="+mn-ea"/>
                          <a:cs typeface="+mn-cs"/>
                        </a:rPr>
                        <a:t>Lower directions costs than Q3 2019 despite more time on direction</a:t>
                      </a:r>
                    </a:p>
                  </a:txBody>
                  <a:tcP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13" name="TextBox 12">
            <a:extLst>
              <a:ext uri="{FF2B5EF4-FFF2-40B4-BE49-F238E27FC236}">
                <a16:creationId xmlns:a16="http://schemas.microsoft.com/office/drawing/2014/main" id="{932FC416-6608-4026-BA0D-84C829E992A3}"/>
              </a:ext>
            </a:extLst>
          </p:cNvPr>
          <p:cNvSpPr txBox="1"/>
          <p:nvPr/>
        </p:nvSpPr>
        <p:spPr>
          <a:xfrm>
            <a:off x="6760821" y="2478444"/>
            <a:ext cx="1504693" cy="646331"/>
          </a:xfrm>
          <a:prstGeom prst="rect">
            <a:avLst/>
          </a:prstGeom>
          <a:solidFill>
            <a:schemeClr val="accent4">
              <a:lumMod val="20000"/>
              <a:lumOff val="80000"/>
            </a:schemeClr>
          </a:solidFill>
          <a:ln>
            <a:solidFill>
              <a:schemeClr val="accent4"/>
            </a:solidFill>
          </a:ln>
        </p:spPr>
        <p:txBody>
          <a:bodyPr wrap="square" rtlCol="0">
            <a:spAutoFit/>
          </a:bodyPr>
          <a:lstStyle>
            <a:defPPr>
              <a:defRPr lang="en-US"/>
            </a:defPPr>
            <a:lvl1pPr indent="0">
              <a:buFont typeface="+mj-lt"/>
              <a:buNone/>
              <a:defRPr sz="1200">
                <a:latin typeface="Gill Sans Nova" panose="020B0604020202020204" pitchFamily="34" charset="0"/>
                <a:cs typeface="Aharoni" panose="02010803020104030203" pitchFamily="2" charset="-79"/>
              </a:defRPr>
            </a:lvl1p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AU" sz="1200" b="0" i="0" u="none" strike="noStrike" kern="1200" cap="none" spc="0" normalizeH="0" baseline="0" noProof="0">
                <a:ln>
                  <a:noFill/>
                </a:ln>
                <a:solidFill>
                  <a:srgbClr val="222324"/>
                </a:solidFill>
                <a:effectLst/>
                <a:uLnTx/>
                <a:uFillTx/>
                <a:latin typeface="Gill Sans Nova" panose="020B0604020202020204" pitchFamily="34" charset="0"/>
                <a:ea typeface="+mn-ea"/>
                <a:cs typeface="Aharoni" panose="02010803020104030203" pitchFamily="2" charset="-79"/>
              </a:rPr>
              <a:t>90</a:t>
            </a:r>
            <a:r>
              <a:rPr kumimoji="0" lang="en-AU" sz="1200" b="0" i="0" u="none" strike="noStrike" kern="1200" cap="none" spc="0" normalizeH="0" baseline="30000" noProof="0">
                <a:ln>
                  <a:noFill/>
                </a:ln>
                <a:solidFill>
                  <a:srgbClr val="222324"/>
                </a:solidFill>
                <a:effectLst/>
                <a:uLnTx/>
                <a:uFillTx/>
                <a:latin typeface="Gill Sans Nova" panose="020B0604020202020204" pitchFamily="34" charset="0"/>
                <a:ea typeface="+mn-ea"/>
                <a:cs typeface="Aharoni" panose="02010803020104030203" pitchFamily="2" charset="-79"/>
              </a:rPr>
              <a:t>th</a:t>
            </a:r>
            <a:r>
              <a:rPr kumimoji="0" lang="en-AU" sz="1200" b="0" i="0" u="none" strike="noStrike" kern="1200" cap="none" spc="0" normalizeH="0" baseline="0" noProof="0">
                <a:ln>
                  <a:noFill/>
                </a:ln>
                <a:solidFill>
                  <a:srgbClr val="222324"/>
                </a:solidFill>
                <a:effectLst/>
                <a:uLnTx/>
                <a:uFillTx/>
                <a:latin typeface="Gill Sans Nova" panose="020B0604020202020204" pitchFamily="34" charset="0"/>
                <a:ea typeface="+mn-ea"/>
                <a:cs typeface="Aharoni" panose="02010803020104030203" pitchFamily="2" charset="-79"/>
              </a:rPr>
              <a:t> Percentile compensation price has come down</a:t>
            </a:r>
          </a:p>
        </p:txBody>
      </p:sp>
      <p:sp>
        <p:nvSpPr>
          <p:cNvPr id="14" name="Arrow: Right 13">
            <a:extLst>
              <a:ext uri="{FF2B5EF4-FFF2-40B4-BE49-F238E27FC236}">
                <a16:creationId xmlns:a16="http://schemas.microsoft.com/office/drawing/2014/main" id="{8DA81D7A-5BF8-4448-AF56-14448FA2DB53}"/>
              </a:ext>
            </a:extLst>
          </p:cNvPr>
          <p:cNvSpPr/>
          <p:nvPr/>
        </p:nvSpPr>
        <p:spPr>
          <a:xfrm rot="1219619">
            <a:off x="4246511" y="4810374"/>
            <a:ext cx="1211241" cy="332145"/>
          </a:xfrm>
          <a:prstGeom prst="rightArrow">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Segoe UI Semilight"/>
              <a:ea typeface="+mn-ea"/>
              <a:cs typeface="+mn-cs"/>
            </a:endParaRPr>
          </a:p>
        </p:txBody>
      </p:sp>
    </p:spTree>
    <p:extLst>
      <p:ext uri="{BB962C8B-B14F-4D97-AF65-F5344CB8AC3E}">
        <p14:creationId xmlns:p14="http://schemas.microsoft.com/office/powerpoint/2010/main" val="18317083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931AF-E38F-4CBB-99D0-77B07A6DF2DA}"/>
              </a:ext>
            </a:extLst>
          </p:cNvPr>
          <p:cNvSpPr>
            <a:spLocks noGrp="1"/>
          </p:cNvSpPr>
          <p:nvPr>
            <p:ph type="title"/>
          </p:nvPr>
        </p:nvSpPr>
        <p:spPr>
          <a:xfrm>
            <a:off x="235527" y="136525"/>
            <a:ext cx="11349831" cy="1189039"/>
          </a:xfrm>
        </p:spPr>
        <p:txBody>
          <a:bodyPr>
            <a:normAutofit fontScale="90000"/>
          </a:bodyPr>
          <a:lstStyle/>
          <a:p>
            <a:r>
              <a:rPr lang="en-AU" sz="4200"/>
              <a:t>FCAS costs decline; </a:t>
            </a:r>
            <a:r>
              <a:rPr lang="en-AU" sz="4200" err="1"/>
              <a:t>Hornsdale</a:t>
            </a:r>
            <a:r>
              <a:rPr lang="en-AU" sz="4200"/>
              <a:t> battery adds new supply</a:t>
            </a:r>
          </a:p>
        </p:txBody>
      </p:sp>
      <p:sp>
        <p:nvSpPr>
          <p:cNvPr id="6" name="Slide Number Placeholder 5">
            <a:extLst>
              <a:ext uri="{FF2B5EF4-FFF2-40B4-BE49-F238E27FC236}">
                <a16:creationId xmlns:a16="http://schemas.microsoft.com/office/drawing/2014/main" id="{C03465CF-94CC-48DA-A9F9-C442C67EE64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C81F68-4976-451A-B2E9-79BCBD2F70CC}" type="slidenum">
              <a:rPr kumimoji="0" lang="en-AU" sz="1200" b="0" i="0" u="none" strike="noStrike" kern="1200" cap="none" spc="0" normalizeH="0" baseline="0" noProof="0" smtClean="0">
                <a:ln>
                  <a:noFill/>
                </a:ln>
                <a:solidFill>
                  <a:srgbClr val="222324">
                    <a:tint val="75000"/>
                  </a:srgbClr>
                </a:solidFill>
                <a:effectLst/>
                <a:uLnTx/>
                <a:uFillTx/>
                <a:latin typeface="Segoe UI Semi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AU" sz="1200" b="0" i="0" u="none" strike="noStrike" kern="1200" cap="none" spc="0" normalizeH="0" baseline="0" noProof="0">
              <a:ln>
                <a:noFill/>
              </a:ln>
              <a:solidFill>
                <a:srgbClr val="222324">
                  <a:tint val="75000"/>
                </a:srgbClr>
              </a:solidFill>
              <a:effectLst/>
              <a:uLnTx/>
              <a:uFillTx/>
              <a:latin typeface="Segoe UI Semilight"/>
              <a:ea typeface="+mn-ea"/>
              <a:cs typeface="+mn-cs"/>
            </a:endParaRPr>
          </a:p>
        </p:txBody>
      </p:sp>
      <p:graphicFrame>
        <p:nvGraphicFramePr>
          <p:cNvPr id="4" name="Table 5">
            <a:extLst>
              <a:ext uri="{FF2B5EF4-FFF2-40B4-BE49-F238E27FC236}">
                <a16:creationId xmlns:a16="http://schemas.microsoft.com/office/drawing/2014/main" id="{4873FA74-471E-4974-8924-7D3CF17A696A}"/>
              </a:ext>
            </a:extLst>
          </p:cNvPr>
          <p:cNvGraphicFramePr>
            <a:graphicFrameLocks noGrp="1"/>
          </p:cNvGraphicFramePr>
          <p:nvPr/>
        </p:nvGraphicFramePr>
        <p:xfrm>
          <a:off x="1149995" y="1611765"/>
          <a:ext cx="4195004" cy="549655"/>
        </p:xfrm>
        <a:graphic>
          <a:graphicData uri="http://schemas.openxmlformats.org/drawingml/2006/table">
            <a:tbl>
              <a:tblPr>
                <a:tableStyleId>{2D5ABB26-0587-4C30-8999-92F81FD0307C}</a:tableStyleId>
              </a:tblPr>
              <a:tblGrid>
                <a:gridCol w="4195004">
                  <a:extLst>
                    <a:ext uri="{9D8B030D-6E8A-4147-A177-3AD203B41FA5}">
                      <a16:colId xmlns:a16="http://schemas.microsoft.com/office/drawing/2014/main" val="20000"/>
                    </a:ext>
                  </a:extLst>
                </a:gridCol>
              </a:tblGrid>
              <a:tr h="549655">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2000" b="1" kern="1200">
                          <a:solidFill>
                            <a:schemeClr val="accent2"/>
                          </a:solidFill>
                          <a:effectLst/>
                          <a:latin typeface="+mn-lt"/>
                          <a:ea typeface="+mn-ea"/>
                          <a:cs typeface="+mn-cs"/>
                        </a:rPr>
                        <a:t>Lowest FCAS costs since Q1 2018</a:t>
                      </a:r>
                    </a:p>
                  </a:txBody>
                  <a:tcP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graphicFrame>
        <p:nvGraphicFramePr>
          <p:cNvPr id="5" name="Chart 4">
            <a:extLst>
              <a:ext uri="{FF2B5EF4-FFF2-40B4-BE49-F238E27FC236}">
                <a16:creationId xmlns:a16="http://schemas.microsoft.com/office/drawing/2014/main" id="{393F421F-7A39-4FA8-A148-49830E32D68C}"/>
              </a:ext>
            </a:extLst>
          </p:cNvPr>
          <p:cNvGraphicFramePr>
            <a:graphicFrameLocks/>
          </p:cNvGraphicFramePr>
          <p:nvPr/>
        </p:nvGraphicFramePr>
        <p:xfrm>
          <a:off x="163694" y="2096532"/>
          <a:ext cx="5746748" cy="436969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Table 5">
            <a:extLst>
              <a:ext uri="{FF2B5EF4-FFF2-40B4-BE49-F238E27FC236}">
                <a16:creationId xmlns:a16="http://schemas.microsoft.com/office/drawing/2014/main" id="{E490E8F8-3402-4403-BE66-BEC4BCDD3A36}"/>
              </a:ext>
            </a:extLst>
          </p:cNvPr>
          <p:cNvGraphicFramePr>
            <a:graphicFrameLocks noGrp="1"/>
          </p:cNvGraphicFramePr>
          <p:nvPr/>
        </p:nvGraphicFramePr>
        <p:xfrm>
          <a:off x="6539046" y="1420504"/>
          <a:ext cx="5390861" cy="701040"/>
        </p:xfrm>
        <a:graphic>
          <a:graphicData uri="http://schemas.openxmlformats.org/drawingml/2006/table">
            <a:tbl>
              <a:tblPr>
                <a:tableStyleId>{2D5ABB26-0587-4C30-8999-92F81FD0307C}</a:tableStyleId>
              </a:tblPr>
              <a:tblGrid>
                <a:gridCol w="5390861">
                  <a:extLst>
                    <a:ext uri="{9D8B030D-6E8A-4147-A177-3AD203B41FA5}">
                      <a16:colId xmlns:a16="http://schemas.microsoft.com/office/drawing/2014/main" val="20000"/>
                    </a:ext>
                  </a:extLst>
                </a:gridCol>
              </a:tblGrid>
              <a:tr h="549655">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2000" b="1" kern="1200" err="1">
                          <a:solidFill>
                            <a:schemeClr val="accent2"/>
                          </a:solidFill>
                          <a:effectLst/>
                          <a:latin typeface="+mn-lt"/>
                          <a:ea typeface="+mn-ea"/>
                          <a:cs typeface="+mn-cs"/>
                        </a:rPr>
                        <a:t>Hornsdale</a:t>
                      </a:r>
                      <a:r>
                        <a:rPr lang="en-AU" sz="2000" b="1" kern="1200">
                          <a:solidFill>
                            <a:schemeClr val="accent2"/>
                          </a:solidFill>
                          <a:effectLst/>
                          <a:latin typeface="+mn-lt"/>
                          <a:ea typeface="+mn-ea"/>
                          <a:cs typeface="+mn-cs"/>
                        </a:rPr>
                        <a:t> battery captures 17% of NEM wide FCAS market share following expansion</a:t>
                      </a:r>
                      <a:endParaRPr lang="en-AU" sz="1400" b="1" i="1" kern="1200">
                        <a:solidFill>
                          <a:schemeClr val="accent2"/>
                        </a:solidFill>
                        <a:effectLst/>
                        <a:latin typeface="+mn-lt"/>
                        <a:ea typeface="+mn-ea"/>
                        <a:cs typeface="+mn-cs"/>
                      </a:endParaRPr>
                    </a:p>
                  </a:txBody>
                  <a:tcP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graphicFrame>
        <p:nvGraphicFramePr>
          <p:cNvPr id="12" name="Chart 11">
            <a:extLst>
              <a:ext uri="{FF2B5EF4-FFF2-40B4-BE49-F238E27FC236}">
                <a16:creationId xmlns:a16="http://schemas.microsoft.com/office/drawing/2014/main" id="{F257E899-6826-4C47-ABBB-C82C3AA76483}"/>
              </a:ext>
            </a:extLst>
          </p:cNvPr>
          <p:cNvGraphicFramePr/>
          <p:nvPr/>
        </p:nvGraphicFramePr>
        <p:xfrm>
          <a:off x="6183159" y="2096532"/>
          <a:ext cx="5746748" cy="436969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2625527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17B50-5020-40DA-AB9B-E9D525C94A72}"/>
              </a:ext>
            </a:extLst>
          </p:cNvPr>
          <p:cNvSpPr>
            <a:spLocks noGrp="1"/>
          </p:cNvSpPr>
          <p:nvPr>
            <p:ph type="ctrTitle"/>
          </p:nvPr>
        </p:nvSpPr>
        <p:spPr>
          <a:xfrm>
            <a:off x="838800" y="1552310"/>
            <a:ext cx="10365820" cy="2387600"/>
          </a:xfrm>
        </p:spPr>
        <p:txBody>
          <a:bodyPr/>
          <a:lstStyle/>
          <a:p>
            <a:r>
              <a:rPr lang="en-AU"/>
              <a:t>DER Program Status update</a:t>
            </a:r>
          </a:p>
        </p:txBody>
      </p:sp>
      <p:sp>
        <p:nvSpPr>
          <p:cNvPr id="3" name="Subtitle 2">
            <a:extLst>
              <a:ext uri="{FF2B5EF4-FFF2-40B4-BE49-F238E27FC236}">
                <a16:creationId xmlns:a16="http://schemas.microsoft.com/office/drawing/2014/main" id="{33E07820-E89D-4531-AB1A-017C0FCA5C49}"/>
              </a:ext>
            </a:extLst>
          </p:cNvPr>
          <p:cNvSpPr>
            <a:spLocks noGrp="1"/>
          </p:cNvSpPr>
          <p:nvPr>
            <p:ph type="subTitle" idx="1"/>
          </p:nvPr>
        </p:nvSpPr>
        <p:spPr>
          <a:xfrm>
            <a:off x="838800" y="5017841"/>
            <a:ext cx="9144000" cy="626400"/>
          </a:xfrm>
        </p:spPr>
        <p:txBody>
          <a:bodyPr vert="horz" lIns="91440" tIns="45720" rIns="91440" bIns="45720" rtlCol="0" anchor="t">
            <a:normAutofit fontScale="85000" lnSpcReduction="10000"/>
          </a:bodyPr>
          <a:lstStyle/>
          <a:p>
            <a:r>
              <a:rPr lang="en-AU"/>
              <a:t>Scott Chapman, Group Manager - Distributed Markets &amp; Services</a:t>
            </a:r>
            <a:endParaRPr lang="en-US">
              <a:cs typeface="Segoe UI Semilight"/>
            </a:endParaRPr>
          </a:p>
        </p:txBody>
      </p:sp>
    </p:spTree>
    <p:extLst>
      <p:ext uri="{BB962C8B-B14F-4D97-AF65-F5344CB8AC3E}">
        <p14:creationId xmlns:p14="http://schemas.microsoft.com/office/powerpoint/2010/main" val="14040240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60F623-C624-443E-9387-FEFE751019B8}"/>
              </a:ext>
            </a:extLst>
          </p:cNvPr>
          <p:cNvSpPr txBox="1"/>
          <p:nvPr/>
        </p:nvSpPr>
        <p:spPr>
          <a:xfrm>
            <a:off x="4265352" y="920700"/>
            <a:ext cx="7595508" cy="4642702"/>
          </a:xfrm>
          <a:prstGeom prst="rect">
            <a:avLst/>
          </a:prstGeom>
        </p:spPr>
        <p:txBody>
          <a:bodyPr vert="horz" lIns="91440" tIns="45720" rIns="91440" bIns="45720" rtlCol="0" anchor="t" anchorCtr="0">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AU" sz="3200" b="0" i="0" u="none" strike="noStrike" kern="1200" cap="none" spc="0" normalizeH="0" baseline="0" noProof="0">
                <a:ln>
                  <a:noFill/>
                </a:ln>
                <a:solidFill>
                  <a:srgbClr val="222324"/>
                </a:solidFill>
                <a:effectLst/>
                <a:uLnTx/>
                <a:uFillTx/>
                <a:latin typeface="Century Gothic"/>
                <a:ea typeface="+mn-ea"/>
                <a:cs typeface="+mn-cs"/>
              </a:rPr>
              <a:t>AEMO’s DER Program is designed to:</a:t>
            </a:r>
          </a:p>
          <a:p>
            <a:pPr marL="342900" marR="0" lvl="0" indent="-3429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AU" sz="3200" b="1" i="0" u="none" strike="noStrike" kern="1200" cap="none" spc="0" normalizeH="0" baseline="0" noProof="0">
                <a:ln>
                  <a:noFill/>
                </a:ln>
                <a:solidFill>
                  <a:srgbClr val="222324"/>
                </a:solidFill>
                <a:effectLst/>
                <a:uLnTx/>
                <a:uFillTx/>
                <a:latin typeface="Century Gothic"/>
                <a:ea typeface="+mn-ea"/>
                <a:cs typeface="+mn-cs"/>
              </a:rPr>
              <a:t>explore</a:t>
            </a:r>
            <a:r>
              <a:rPr kumimoji="0" lang="en-AU" sz="3200" b="0" i="0" u="none" strike="noStrike" kern="1200" cap="none" spc="0" normalizeH="0" baseline="0" noProof="0">
                <a:ln>
                  <a:noFill/>
                </a:ln>
                <a:solidFill>
                  <a:srgbClr val="222324"/>
                </a:solidFill>
                <a:effectLst/>
                <a:uLnTx/>
                <a:uFillTx/>
                <a:latin typeface="Century Gothic"/>
                <a:ea typeface="+mn-ea"/>
                <a:cs typeface="+mn-cs"/>
              </a:rPr>
              <a:t> emerging markets, </a:t>
            </a:r>
          </a:p>
          <a:p>
            <a:pPr marL="342900" marR="0" lvl="0" indent="-3429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AU" sz="3200" b="1" i="0" u="none" strike="noStrike" kern="1200" cap="none" spc="0" normalizeH="0" baseline="0" noProof="0">
                <a:ln>
                  <a:noFill/>
                </a:ln>
                <a:solidFill>
                  <a:srgbClr val="222324"/>
                </a:solidFill>
                <a:effectLst/>
                <a:uLnTx/>
                <a:uFillTx/>
                <a:latin typeface="Century Gothic"/>
                <a:ea typeface="+mn-ea"/>
                <a:cs typeface="+mn-cs"/>
              </a:rPr>
              <a:t>maintain</a:t>
            </a:r>
            <a:r>
              <a:rPr kumimoji="0" lang="en-AU" sz="3200" b="0" i="0" u="none" strike="noStrike" kern="1200" cap="none" spc="0" normalizeH="0" baseline="0" noProof="0">
                <a:ln>
                  <a:noFill/>
                </a:ln>
                <a:solidFill>
                  <a:srgbClr val="222324"/>
                </a:solidFill>
                <a:effectLst/>
                <a:uLnTx/>
                <a:uFillTx/>
                <a:latin typeface="Century Gothic"/>
                <a:ea typeface="+mn-ea"/>
                <a:cs typeface="+mn-cs"/>
              </a:rPr>
              <a:t> network stability with high levels of DER, and </a:t>
            </a:r>
          </a:p>
          <a:p>
            <a:pPr marL="342900" marR="0" lvl="0" indent="-3429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AU" sz="3200" b="1" i="0" u="none" strike="noStrike" kern="1200" cap="none" spc="0" normalizeH="0" baseline="0" noProof="0">
                <a:ln>
                  <a:noFill/>
                </a:ln>
                <a:solidFill>
                  <a:srgbClr val="222324"/>
                </a:solidFill>
                <a:effectLst/>
                <a:uLnTx/>
                <a:uFillTx/>
                <a:latin typeface="Century Gothic"/>
                <a:ea typeface="+mn-ea"/>
                <a:cs typeface="+mn-cs"/>
              </a:rPr>
              <a:t>pioneer</a:t>
            </a:r>
            <a:r>
              <a:rPr kumimoji="0" lang="en-AU" sz="3200" b="0" i="0" u="none" strike="noStrike" kern="1200" cap="none" spc="0" normalizeH="0" baseline="0" noProof="0">
                <a:ln>
                  <a:noFill/>
                </a:ln>
                <a:solidFill>
                  <a:srgbClr val="222324"/>
                </a:solidFill>
                <a:effectLst/>
                <a:uLnTx/>
                <a:uFillTx/>
                <a:latin typeface="Century Gothic"/>
                <a:ea typeface="+mn-ea"/>
                <a:cs typeface="+mn-cs"/>
              </a:rPr>
              <a:t> best-in-class new products and services </a:t>
            </a:r>
            <a:endParaRPr kumimoji="0" lang="en-AU" sz="2400" b="0" i="0" u="none" strike="noStrike" kern="1200" cap="none" spc="0" normalizeH="0" baseline="0" noProof="0">
              <a:ln>
                <a:noFill/>
              </a:ln>
              <a:solidFill>
                <a:srgbClr val="222324"/>
              </a:solidFill>
              <a:effectLst/>
              <a:uLnTx/>
              <a:uFillTx/>
              <a:latin typeface="Segoe UI Semilight"/>
              <a:ea typeface="+mn-ea"/>
              <a:cs typeface="Segoe UI Semilight"/>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AU" sz="3200" b="0" i="0" u="none" strike="noStrike" kern="1200" cap="none" spc="0" normalizeH="0" baseline="0" noProof="0">
                <a:ln>
                  <a:noFill/>
                </a:ln>
                <a:solidFill>
                  <a:srgbClr val="222324"/>
                </a:solidFill>
                <a:effectLst/>
                <a:uLnTx/>
                <a:uFillTx/>
                <a:latin typeface="Century Gothic"/>
                <a:ea typeface="+mn-ea"/>
                <a:cs typeface="+mn-cs"/>
              </a:rPr>
              <a:t>…for all Australian consumers.  </a:t>
            </a:r>
            <a:r>
              <a:rPr kumimoji="0" lang="en-AU" sz="2400" b="0" i="0" u="none" strike="noStrike" kern="1200" cap="none" spc="0" normalizeH="0" baseline="0" noProof="0">
                <a:ln>
                  <a:noFill/>
                </a:ln>
                <a:solidFill>
                  <a:srgbClr val="222324"/>
                </a:solidFill>
                <a:effectLst/>
                <a:uLnTx/>
                <a:uFillTx/>
                <a:latin typeface="Century Gothic"/>
                <a:ea typeface="+mn-ea"/>
                <a:cs typeface="+mn-cs"/>
              </a:rPr>
              <a:t>​</a:t>
            </a:r>
          </a:p>
        </p:txBody>
      </p:sp>
      <p:sp>
        <p:nvSpPr>
          <p:cNvPr id="3" name="TextBox 2">
            <a:extLst>
              <a:ext uri="{FF2B5EF4-FFF2-40B4-BE49-F238E27FC236}">
                <a16:creationId xmlns:a16="http://schemas.microsoft.com/office/drawing/2014/main" id="{27BEBFCF-1487-4C41-9EFA-4D962599FE2E}"/>
              </a:ext>
            </a:extLst>
          </p:cNvPr>
          <p:cNvSpPr txBox="1"/>
          <p:nvPr/>
        </p:nvSpPr>
        <p:spPr>
          <a:xfrm>
            <a:off x="4200613" y="5563402"/>
            <a:ext cx="7724987" cy="1015663"/>
          </a:xfrm>
          <a:prstGeom prst="rect">
            <a:avLst/>
          </a:prstGeom>
          <a:solidFill>
            <a:schemeClr val="bg1"/>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srgbClr val="222324"/>
                </a:solidFill>
                <a:effectLst/>
                <a:uLnTx/>
                <a:uFillTx/>
                <a:latin typeface="Segoe UI Semilight"/>
                <a:ea typeface="+mn-ea"/>
                <a:cs typeface="+mn-cs"/>
              </a:rPr>
              <a:t>Consumer investment in DER is driving the need for two-way electricity flows, allowing households to be rewarded for participating in the energy market</a:t>
            </a:r>
          </a:p>
        </p:txBody>
      </p:sp>
      <p:sp>
        <p:nvSpPr>
          <p:cNvPr id="4" name="TextBox 3">
            <a:extLst>
              <a:ext uri="{FF2B5EF4-FFF2-40B4-BE49-F238E27FC236}">
                <a16:creationId xmlns:a16="http://schemas.microsoft.com/office/drawing/2014/main" id="{18ED4A69-3DF3-47A2-AD0C-75585AEF094B}"/>
              </a:ext>
            </a:extLst>
          </p:cNvPr>
          <p:cNvSpPr txBox="1"/>
          <p:nvPr/>
        </p:nvSpPr>
        <p:spPr>
          <a:xfrm>
            <a:off x="508000" y="800100"/>
            <a:ext cx="3009900"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4400" b="0" i="0" u="none" strike="noStrike" kern="1200" cap="none" spc="0" normalizeH="0" baseline="0" noProof="0">
                <a:ln>
                  <a:noFill/>
                </a:ln>
                <a:solidFill>
                  <a:srgbClr val="FFFFFF"/>
                </a:solidFill>
                <a:effectLst/>
                <a:uLnTx/>
                <a:uFillTx/>
                <a:latin typeface="Segoe UI Semilight"/>
                <a:ea typeface="+mn-ea"/>
                <a:cs typeface="+mn-cs"/>
              </a:rPr>
              <a:t>AEMO DER Program</a:t>
            </a:r>
          </a:p>
        </p:txBody>
      </p:sp>
    </p:spTree>
    <p:extLst>
      <p:ext uri="{BB962C8B-B14F-4D97-AF65-F5344CB8AC3E}">
        <p14:creationId xmlns:p14="http://schemas.microsoft.com/office/powerpoint/2010/main" val="5217550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49EAE-6C16-4836-8A5B-52745D9E5DDC}"/>
              </a:ext>
            </a:extLst>
          </p:cNvPr>
          <p:cNvSpPr>
            <a:spLocks noGrp="1"/>
          </p:cNvSpPr>
          <p:nvPr>
            <p:ph type="title"/>
          </p:nvPr>
        </p:nvSpPr>
        <p:spPr>
          <a:xfrm>
            <a:off x="1263650" y="1981200"/>
            <a:ext cx="9664700" cy="3686747"/>
          </a:xfrm>
        </p:spPr>
        <p:txBody>
          <a:bodyPr>
            <a:normAutofit/>
          </a:bodyPr>
          <a:lstStyle/>
          <a:p>
            <a:pPr algn="ctr"/>
            <a:r>
              <a:rPr lang="en-AU" sz="3600" i="1"/>
              <a:t>We acknowledge the Traditional Owners of country throughout Australia and recognise their continuing connection to land, waters and culture. </a:t>
            </a:r>
            <a:br>
              <a:rPr lang="en-AU" sz="3600" i="1"/>
            </a:br>
            <a:r>
              <a:rPr lang="en-AU" sz="3600" i="1"/>
              <a:t>We pay our respects to their Elders past, present and emerging</a:t>
            </a:r>
            <a:r>
              <a:rPr lang="en-AU" sz="4400" i="1"/>
              <a:t>.</a:t>
            </a:r>
            <a:endParaRPr lang="en-AU" sz="4400"/>
          </a:p>
        </p:txBody>
      </p:sp>
    </p:spTree>
    <p:extLst>
      <p:ext uri="{BB962C8B-B14F-4D97-AF65-F5344CB8AC3E}">
        <p14:creationId xmlns:p14="http://schemas.microsoft.com/office/powerpoint/2010/main" val="22961700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Parallelogram 52"/>
          <p:cNvSpPr/>
          <p:nvPr/>
        </p:nvSpPr>
        <p:spPr>
          <a:xfrm rot="5400000" flipV="1">
            <a:off x="9708594" y="1994646"/>
            <a:ext cx="845181" cy="202363"/>
          </a:xfrm>
          <a:prstGeom prst="parallelogram">
            <a:avLst>
              <a:gd name="adj" fmla="val 66077"/>
            </a:avLst>
          </a:prstGeom>
          <a:solidFill>
            <a:schemeClr val="accent5">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Segoe UI Semilight"/>
              <a:ea typeface="+mn-ea"/>
              <a:cs typeface="+mn-cs"/>
            </a:endParaRPr>
          </a:p>
        </p:txBody>
      </p:sp>
      <p:grpSp>
        <p:nvGrpSpPr>
          <p:cNvPr id="11" name="Group 10">
            <a:extLst>
              <a:ext uri="{FF2B5EF4-FFF2-40B4-BE49-F238E27FC236}">
                <a16:creationId xmlns:a16="http://schemas.microsoft.com/office/drawing/2014/main" id="{2CD1D478-B780-4DFE-AF9C-2D6B57609004}"/>
              </a:ext>
            </a:extLst>
          </p:cNvPr>
          <p:cNvGrpSpPr/>
          <p:nvPr/>
        </p:nvGrpSpPr>
        <p:grpSpPr>
          <a:xfrm>
            <a:off x="8113906" y="1673237"/>
            <a:ext cx="2651453" cy="4362096"/>
            <a:chOff x="8113906" y="1724534"/>
            <a:chExt cx="2651453" cy="4362096"/>
          </a:xfrm>
        </p:grpSpPr>
        <p:sp>
          <p:nvSpPr>
            <p:cNvPr id="5" name="Rectangle 4"/>
            <p:cNvSpPr/>
            <p:nvPr/>
          </p:nvSpPr>
          <p:spPr>
            <a:xfrm>
              <a:off x="8113907" y="2867667"/>
              <a:ext cx="2651452" cy="3218963"/>
            </a:xfrm>
            <a:prstGeom prst="rect">
              <a:avLst/>
            </a:prstGeom>
            <a:solidFill>
              <a:schemeClr val="tx1">
                <a:alpha val="10000"/>
              </a:schemeClr>
            </a:solidFill>
            <a:ln>
              <a:noFill/>
            </a:ln>
            <a:effectLst/>
          </p:spPr>
          <p:style>
            <a:lnRef idx="2">
              <a:schemeClr val="accen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182880" tIns="182880" rIns="182880" bIns="182880" numCol="1" spcCol="1270" anchor="t" anchorCtr="0">
              <a:noAutofit/>
            </a:bodyPr>
            <a:lstStyle/>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AU" sz="1400" b="1" i="0" u="none" strike="noStrike" kern="1200" cap="none" spc="0" normalizeH="0" baseline="0" noProof="0">
                  <a:ln>
                    <a:noFill/>
                  </a:ln>
                  <a:solidFill>
                    <a:srgbClr val="222324"/>
                  </a:solidFill>
                  <a:effectLst/>
                  <a:uLnTx/>
                  <a:uFillTx/>
                  <a:latin typeface="Segoe UI Semilight"/>
                  <a:ea typeface="+mn-ea"/>
                  <a:cs typeface="+mn-cs"/>
                </a:rPr>
                <a:t>Regulatory Reform</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AU" sz="1400" b="1" i="0" u="none" strike="noStrike" kern="1200" cap="none" spc="0" normalizeH="0" baseline="0" noProof="0">
                  <a:ln>
                    <a:noFill/>
                  </a:ln>
                  <a:solidFill>
                    <a:srgbClr val="222324"/>
                  </a:solidFill>
                  <a:effectLst/>
                  <a:uLnTx/>
                  <a:uFillTx/>
                  <a:latin typeface="Segoe UI Semilight"/>
                  <a:ea typeface="+mn-ea"/>
                  <a:cs typeface="+mn-cs"/>
                </a:rPr>
                <a:t>Two-sided market development</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AU" sz="1400" b="1" i="0" u="none" strike="noStrike" kern="1200" cap="none" spc="0" normalizeH="0" baseline="0" noProof="0">
                  <a:ln>
                    <a:noFill/>
                  </a:ln>
                  <a:solidFill>
                    <a:srgbClr val="222324"/>
                  </a:solidFill>
                  <a:effectLst/>
                  <a:uLnTx/>
                  <a:uFillTx/>
                  <a:latin typeface="Segoe UI Semilight"/>
                  <a:ea typeface="+mn-ea"/>
                  <a:cs typeface="+mn-cs"/>
                </a:rPr>
                <a:t>Scheduling and Ahead market mechanisms</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AU" sz="1400" b="1" i="0" u="none" strike="noStrike" kern="1200" cap="none" spc="0" normalizeH="0" baseline="0" noProof="0">
                  <a:ln>
                    <a:noFill/>
                  </a:ln>
                  <a:solidFill>
                    <a:srgbClr val="222324"/>
                  </a:solidFill>
                  <a:effectLst/>
                  <a:uLnTx/>
                  <a:uFillTx/>
                  <a:latin typeface="Segoe UI Semilight"/>
                  <a:ea typeface="+mn-ea"/>
                  <a:cs typeface="+mn-cs"/>
                </a:rPr>
                <a:t>Operating envelopes</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AU" sz="1400" b="1" i="0" u="none" strike="noStrike" kern="1200" cap="none" spc="0" normalizeH="0" baseline="0" noProof="0">
                  <a:ln>
                    <a:noFill/>
                  </a:ln>
                  <a:solidFill>
                    <a:srgbClr val="222324"/>
                  </a:solidFill>
                  <a:effectLst/>
                  <a:uLnTx/>
                  <a:uFillTx/>
                  <a:latin typeface="Segoe UI Semilight"/>
                  <a:ea typeface="+mn-ea"/>
                  <a:cs typeface="+mn-cs"/>
                </a:rPr>
                <a:t>New products and services (e.g. VPPs)</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AU" sz="1400" b="1" i="0" u="none" strike="noStrike" kern="1200" cap="none" spc="0" normalizeH="0" baseline="0" noProof="0">
                  <a:ln>
                    <a:noFill/>
                  </a:ln>
                  <a:solidFill>
                    <a:srgbClr val="222324"/>
                  </a:solidFill>
                  <a:effectLst/>
                  <a:uLnTx/>
                  <a:uFillTx/>
                  <a:latin typeface="Segoe UI Semilight"/>
                  <a:ea typeface="+mn-ea"/>
                  <a:cs typeface="+mn-cs"/>
                </a:rPr>
                <a:t>Consumer understanding</a:t>
              </a:r>
            </a:p>
            <a:p>
              <a:pPr marL="0" marR="0" lvl="0" indent="0" algn="l" defTabSz="666734" rtl="0" eaLnBrk="1" fontAlgn="auto" latinLnBrk="0" hangingPunct="1">
                <a:lnSpc>
                  <a:spcPct val="90000"/>
                </a:lnSpc>
                <a:spcBef>
                  <a:spcPct val="0"/>
                </a:spcBef>
                <a:spcAft>
                  <a:spcPts val="200"/>
                </a:spcAft>
                <a:buClrTx/>
                <a:buSzTx/>
                <a:buFontTx/>
                <a:buNone/>
                <a:tabLst/>
                <a:defRPr/>
              </a:pPr>
              <a:endParaRPr kumimoji="0" lang="en-US" sz="1100" b="0" i="0" u="none" strike="noStrike" kern="1200" cap="none" spc="0" normalizeH="0" baseline="0" noProof="0">
                <a:ln>
                  <a:noFill/>
                </a:ln>
                <a:solidFill>
                  <a:srgbClr val="222324"/>
                </a:solidFill>
                <a:effectLst/>
                <a:uLnTx/>
                <a:uFillTx/>
                <a:latin typeface="Segoe UI Semilight"/>
                <a:ea typeface="+mn-ea"/>
                <a:cs typeface="+mn-cs"/>
              </a:endParaRPr>
            </a:p>
          </p:txBody>
        </p:sp>
        <p:sp>
          <p:nvSpPr>
            <p:cNvPr id="9" name="Rectangle 8"/>
            <p:cNvSpPr/>
            <p:nvPr/>
          </p:nvSpPr>
          <p:spPr>
            <a:xfrm>
              <a:off x="8113906" y="1724534"/>
              <a:ext cx="2630863" cy="1177758"/>
            </a:xfrm>
            <a:prstGeom prst="rect">
              <a:avLst/>
            </a:prstGeom>
            <a:gradFill>
              <a:gsLst>
                <a:gs pos="0">
                  <a:schemeClr val="accent5">
                    <a:lumMod val="75000"/>
                  </a:schemeClr>
                </a:gs>
                <a:gs pos="32000">
                  <a:schemeClr val="accent5"/>
                </a:gs>
              </a:gsLst>
              <a:lin ang="0" scaled="1"/>
            </a:gradFill>
            <a:ln>
              <a:noFill/>
            </a:ln>
            <a:effectLst/>
          </p:spPr>
          <p:style>
            <a:lnRef idx="2">
              <a:schemeClr val="accen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274320" tIns="228600" rIns="182880" bIns="228600" numCol="1" spcCol="1270" anchor="t" anchorCtr="0">
              <a:spAutoFit/>
            </a:bodyPr>
            <a:lstStyle/>
            <a:p>
              <a:pPr marL="0" marR="0" lvl="0" indent="0" algn="l" defTabSz="666734" rtl="0" eaLnBrk="1" fontAlgn="auto" latinLnBrk="0" hangingPunct="1">
                <a:lnSpc>
                  <a:spcPct val="90000"/>
                </a:lnSpc>
                <a:spcBef>
                  <a:spcPct val="0"/>
                </a:spcBef>
                <a:spcAft>
                  <a:spcPts val="2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light"/>
                  <a:ea typeface="+mn-ea"/>
                  <a:cs typeface="+mn-cs"/>
                </a:rPr>
                <a:t>MARKET </a:t>
              </a:r>
            </a:p>
            <a:p>
              <a:pPr marL="0" marR="0" lvl="0" indent="0" algn="l" defTabSz="666734" rtl="0" eaLnBrk="1" fontAlgn="auto" latinLnBrk="0" hangingPunct="1">
                <a:lnSpc>
                  <a:spcPct val="90000"/>
                </a:lnSpc>
                <a:spcBef>
                  <a:spcPct val="0"/>
                </a:spcBef>
                <a:spcAft>
                  <a:spcPts val="2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light"/>
                  <a:ea typeface="+mn-ea"/>
                  <a:cs typeface="+mn-cs"/>
                </a:rPr>
                <a:t>REQUIREMENTS</a:t>
              </a:r>
            </a:p>
            <a:p>
              <a:pPr marL="0" marR="0" lvl="0" indent="0" algn="l" defTabSz="666734" rtl="0" eaLnBrk="1" fontAlgn="auto" latinLnBrk="0" hangingPunct="1">
                <a:lnSpc>
                  <a:spcPct val="90000"/>
                </a:lnSpc>
                <a:spcBef>
                  <a:spcPct val="0"/>
                </a:spcBef>
                <a:spcAft>
                  <a:spcPts val="20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Semilight"/>
                <a:ea typeface="+mn-ea"/>
                <a:cs typeface="+mn-cs"/>
              </a:endParaRPr>
            </a:p>
          </p:txBody>
        </p:sp>
      </p:grpSp>
      <p:sp>
        <p:nvSpPr>
          <p:cNvPr id="52" name="Parallelogram 51"/>
          <p:cNvSpPr/>
          <p:nvPr/>
        </p:nvSpPr>
        <p:spPr>
          <a:xfrm rot="5400000" flipV="1">
            <a:off x="6266684" y="1994646"/>
            <a:ext cx="845180" cy="202363"/>
          </a:xfrm>
          <a:prstGeom prst="parallelogram">
            <a:avLst>
              <a:gd name="adj" fmla="val 66077"/>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Segoe UI Semilight"/>
              <a:ea typeface="+mn-ea"/>
              <a:cs typeface="+mn-cs"/>
            </a:endParaRPr>
          </a:p>
        </p:txBody>
      </p:sp>
      <p:grpSp>
        <p:nvGrpSpPr>
          <p:cNvPr id="10" name="Group 9">
            <a:extLst>
              <a:ext uri="{FF2B5EF4-FFF2-40B4-BE49-F238E27FC236}">
                <a16:creationId xmlns:a16="http://schemas.microsoft.com/office/drawing/2014/main" id="{62045B00-5F89-4F5C-989A-7574C32387CA}"/>
              </a:ext>
            </a:extLst>
          </p:cNvPr>
          <p:cNvGrpSpPr/>
          <p:nvPr/>
        </p:nvGrpSpPr>
        <p:grpSpPr>
          <a:xfrm>
            <a:off x="4516484" y="1673237"/>
            <a:ext cx="2661817" cy="4413394"/>
            <a:chOff x="4516484" y="1673237"/>
            <a:chExt cx="2661817" cy="4413394"/>
          </a:xfrm>
        </p:grpSpPr>
        <p:sp>
          <p:nvSpPr>
            <p:cNvPr id="4" name="Rectangle 3"/>
            <p:cNvSpPr/>
            <p:nvPr/>
          </p:nvSpPr>
          <p:spPr>
            <a:xfrm>
              <a:off x="4526848" y="2927941"/>
              <a:ext cx="2651453" cy="3158690"/>
            </a:xfrm>
            <a:prstGeom prst="rect">
              <a:avLst/>
            </a:prstGeom>
            <a:solidFill>
              <a:schemeClr val="tx1">
                <a:alpha val="10000"/>
              </a:schemeClr>
            </a:solidFill>
            <a:ln>
              <a:noFill/>
            </a:ln>
            <a:effectLst/>
          </p:spPr>
          <p:style>
            <a:lnRef idx="2">
              <a:schemeClr val="accen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182880" tIns="182880" rIns="182880" bIns="182880" numCol="1" spcCol="1270" anchor="t" anchorCtr="0">
              <a:noAutofit/>
            </a:bodyPr>
            <a:lstStyle/>
            <a:p>
              <a:pPr marL="266700" marR="0" lvl="0" indent="-266700" algn="l" defTabSz="666734" rtl="0" eaLnBrk="1" fontAlgn="auto" latinLnBrk="0" hangingPunct="1">
                <a:lnSpc>
                  <a:spcPct val="90000"/>
                </a:lnSpc>
                <a:spcBef>
                  <a:spcPct val="0"/>
                </a:spcBef>
                <a:spcAft>
                  <a:spcPts val="200"/>
                </a:spcAft>
                <a:buClrTx/>
                <a:buSzTx/>
                <a:buFont typeface="Arial" panose="020B0604020202020204" pitchFamily="34" charset="0"/>
                <a:buChar char="•"/>
                <a:tabLst/>
                <a:defRPr/>
              </a:pPr>
              <a:r>
                <a:rPr kumimoji="0" lang="en-US" sz="1400" b="1" i="0" u="none" strike="noStrike" kern="1200" cap="none" spc="0" normalizeH="0" baseline="0" noProof="0">
                  <a:ln>
                    <a:noFill/>
                  </a:ln>
                  <a:solidFill>
                    <a:srgbClr val="222324"/>
                  </a:solidFill>
                  <a:effectLst/>
                  <a:uLnTx/>
                  <a:uFillTx/>
                  <a:latin typeface="Segoe UI Semilight"/>
                  <a:ea typeface="+mn-ea"/>
                  <a:cs typeface="+mn-cs"/>
                </a:rPr>
                <a:t>Our qualifications</a:t>
              </a:r>
            </a:p>
            <a:p>
              <a:pPr marL="266700" marR="0" lvl="0" indent="-266700" algn="l" defTabSz="666734" rtl="0" eaLnBrk="1" fontAlgn="auto" latinLnBrk="0" hangingPunct="1">
                <a:lnSpc>
                  <a:spcPct val="90000"/>
                </a:lnSpc>
                <a:spcBef>
                  <a:spcPct val="0"/>
                </a:spcBef>
                <a:spcAft>
                  <a:spcPts val="200"/>
                </a:spcAft>
                <a:buClrTx/>
                <a:buSzTx/>
                <a:buFont typeface="Arial" panose="020B0604020202020204" pitchFamily="34" charset="0"/>
                <a:buChar char="•"/>
                <a:tabLst/>
                <a:defRPr/>
              </a:pPr>
              <a:endParaRPr kumimoji="0" lang="en-US" sz="1400" b="1" i="0" u="none" strike="noStrike" kern="1200" cap="none" spc="0" normalizeH="0" baseline="0" noProof="0">
                <a:ln>
                  <a:noFill/>
                </a:ln>
                <a:solidFill>
                  <a:srgbClr val="222324"/>
                </a:solidFill>
                <a:effectLst/>
                <a:uLnTx/>
                <a:uFillTx/>
                <a:latin typeface="Segoe UI Semilight"/>
                <a:ea typeface="+mn-ea"/>
                <a:cs typeface="+mn-cs"/>
              </a:endParaRPr>
            </a:p>
            <a:p>
              <a:pPr marL="266700" marR="0" lvl="0" indent="-266700" algn="l" defTabSz="666734" rtl="0" eaLnBrk="1" fontAlgn="auto" latinLnBrk="0" hangingPunct="1">
                <a:lnSpc>
                  <a:spcPct val="90000"/>
                </a:lnSpc>
                <a:spcBef>
                  <a:spcPct val="0"/>
                </a:spcBef>
                <a:spcAft>
                  <a:spcPts val="200"/>
                </a:spcAft>
                <a:buClrTx/>
                <a:buSzTx/>
                <a:buFont typeface="Arial" panose="020B0604020202020204" pitchFamily="34" charset="0"/>
                <a:buChar char="•"/>
                <a:tabLst/>
                <a:defRPr/>
              </a:pPr>
              <a:r>
                <a:rPr kumimoji="0" lang="en-US" sz="1400" b="1" i="0" u="none" strike="noStrike" kern="1200" cap="none" spc="0" normalizeH="0" baseline="0" noProof="0">
                  <a:ln>
                    <a:noFill/>
                  </a:ln>
                  <a:solidFill>
                    <a:srgbClr val="222324"/>
                  </a:solidFill>
                  <a:effectLst/>
                  <a:uLnTx/>
                  <a:uFillTx/>
                  <a:latin typeface="Segoe UI Semilight"/>
                  <a:ea typeface="+mn-ea"/>
                  <a:cs typeface="+mn-cs"/>
                </a:rPr>
                <a:t>Information Standards</a:t>
              </a:r>
            </a:p>
            <a:p>
              <a:pPr marL="266700" marR="0" lvl="0" indent="-266700" algn="l" defTabSz="666734" rtl="0" eaLnBrk="1" fontAlgn="auto" latinLnBrk="0" hangingPunct="1">
                <a:lnSpc>
                  <a:spcPct val="90000"/>
                </a:lnSpc>
                <a:spcBef>
                  <a:spcPct val="0"/>
                </a:spcBef>
                <a:spcAft>
                  <a:spcPts val="200"/>
                </a:spcAft>
                <a:buClrTx/>
                <a:buSzTx/>
                <a:buFont typeface="Arial" panose="020B0604020202020204" pitchFamily="34" charset="0"/>
                <a:buChar char="•"/>
                <a:tabLst/>
                <a:defRPr/>
              </a:pPr>
              <a:endParaRPr kumimoji="0" lang="en-US" sz="1400" b="1" i="0" u="none" strike="noStrike" kern="1200" cap="none" spc="0" normalizeH="0" baseline="0" noProof="0">
                <a:ln>
                  <a:noFill/>
                </a:ln>
                <a:solidFill>
                  <a:srgbClr val="222324"/>
                </a:solidFill>
                <a:effectLst/>
                <a:uLnTx/>
                <a:uFillTx/>
                <a:latin typeface="Segoe UI Semilight"/>
                <a:ea typeface="+mn-ea"/>
                <a:cs typeface="+mn-cs"/>
              </a:endParaRPr>
            </a:p>
            <a:p>
              <a:pPr marL="266700" marR="0" lvl="0" indent="-266700" algn="l" defTabSz="666734" rtl="0" eaLnBrk="1" fontAlgn="auto" latinLnBrk="0" hangingPunct="1">
                <a:lnSpc>
                  <a:spcPct val="90000"/>
                </a:lnSpc>
                <a:spcBef>
                  <a:spcPct val="0"/>
                </a:spcBef>
                <a:spcAft>
                  <a:spcPts val="200"/>
                </a:spcAft>
                <a:buClrTx/>
                <a:buSzTx/>
                <a:buFont typeface="Arial" panose="020B0604020202020204" pitchFamily="34" charset="0"/>
                <a:buChar char="•"/>
                <a:tabLst/>
                <a:defRPr/>
              </a:pPr>
              <a:r>
                <a:rPr kumimoji="0" lang="en-US" sz="1400" b="1" i="0" u="none" strike="noStrike" kern="1200" cap="none" spc="0" normalizeH="0" baseline="0" noProof="0">
                  <a:ln>
                    <a:noFill/>
                  </a:ln>
                  <a:solidFill>
                    <a:srgbClr val="222324"/>
                  </a:solidFill>
                  <a:effectLst/>
                  <a:uLnTx/>
                  <a:uFillTx/>
                  <a:latin typeface="Segoe UI Semilight"/>
                  <a:ea typeface="+mn-ea"/>
                  <a:cs typeface="+mn-cs"/>
                </a:rPr>
                <a:t>Quality/Reliability Standards</a:t>
              </a:r>
            </a:p>
            <a:p>
              <a:pPr marL="266700" marR="0" lvl="0" indent="-266700" algn="l" defTabSz="666734" rtl="0" eaLnBrk="1" fontAlgn="auto" latinLnBrk="0" hangingPunct="1">
                <a:lnSpc>
                  <a:spcPct val="90000"/>
                </a:lnSpc>
                <a:spcBef>
                  <a:spcPct val="0"/>
                </a:spcBef>
                <a:spcAft>
                  <a:spcPts val="200"/>
                </a:spcAft>
                <a:buClrTx/>
                <a:buSzTx/>
                <a:buFontTx/>
                <a:buNone/>
                <a:tabLst/>
                <a:defRPr/>
              </a:pPr>
              <a:endParaRPr kumimoji="0" lang="en-US" sz="1400" b="1" i="0" u="none" strike="noStrike" kern="1200" cap="none" spc="0" normalizeH="0" baseline="0" noProof="0">
                <a:ln>
                  <a:noFill/>
                </a:ln>
                <a:solidFill>
                  <a:srgbClr val="222324"/>
                </a:solidFill>
                <a:effectLst/>
                <a:uLnTx/>
                <a:uFillTx/>
                <a:latin typeface="Segoe UI Semilight"/>
                <a:ea typeface="+mn-ea"/>
                <a:cs typeface="+mn-cs"/>
              </a:endParaRPr>
            </a:p>
            <a:p>
              <a:pPr marL="266700" marR="0" lvl="0" indent="-266700" algn="l" defTabSz="666734" rtl="0" eaLnBrk="1" fontAlgn="auto" latinLnBrk="0" hangingPunct="1">
                <a:lnSpc>
                  <a:spcPct val="90000"/>
                </a:lnSpc>
                <a:spcBef>
                  <a:spcPct val="0"/>
                </a:spcBef>
                <a:spcAft>
                  <a:spcPts val="200"/>
                </a:spcAft>
                <a:buClrTx/>
                <a:buSzTx/>
                <a:buFont typeface="Arial" panose="020B0604020202020204" pitchFamily="34" charset="0"/>
                <a:buChar char="•"/>
                <a:tabLst/>
                <a:defRPr/>
              </a:pPr>
              <a:r>
                <a:rPr kumimoji="0" lang="en-US" sz="1400" b="1" i="0" u="none" strike="noStrike" kern="1200" cap="none" spc="0" normalizeH="0" baseline="0" noProof="0">
                  <a:ln>
                    <a:noFill/>
                  </a:ln>
                  <a:solidFill>
                    <a:srgbClr val="222324"/>
                  </a:solidFill>
                  <a:effectLst/>
                  <a:uLnTx/>
                  <a:uFillTx/>
                  <a:latin typeface="Segoe UI Semilight"/>
                  <a:ea typeface="+mn-ea"/>
                  <a:cs typeface="+mn-cs"/>
                </a:rPr>
                <a:t>Compatibility / Interoperability Standards</a:t>
              </a:r>
            </a:p>
          </p:txBody>
        </p:sp>
        <p:sp>
          <p:nvSpPr>
            <p:cNvPr id="8" name="Rectangle 7"/>
            <p:cNvSpPr/>
            <p:nvPr/>
          </p:nvSpPr>
          <p:spPr>
            <a:xfrm>
              <a:off x="4516484" y="1673237"/>
              <a:ext cx="2651454" cy="1245726"/>
            </a:xfrm>
            <a:prstGeom prst="rect">
              <a:avLst/>
            </a:prstGeom>
            <a:gradFill>
              <a:gsLst>
                <a:gs pos="0">
                  <a:schemeClr val="accent3">
                    <a:lumMod val="75000"/>
                  </a:schemeClr>
                </a:gs>
                <a:gs pos="32000">
                  <a:schemeClr val="accent3"/>
                </a:gs>
              </a:gsLst>
              <a:lin ang="0" scaled="1"/>
            </a:gradFill>
            <a:ln>
              <a:noFill/>
            </a:ln>
            <a:effectLst/>
          </p:spPr>
          <p:style>
            <a:lnRef idx="2">
              <a:schemeClr val="accen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274320" tIns="228600" rIns="182880" bIns="228600" numCol="1" spcCol="1270" anchor="t" anchorCtr="0">
              <a:spAutoFit/>
            </a:bodyPr>
            <a:lstStyle/>
            <a:p>
              <a:pPr marL="0" marR="0" lvl="0" indent="0" algn="l" defTabSz="666734" rtl="0" eaLnBrk="1" fontAlgn="auto" latinLnBrk="0" hangingPunct="1">
                <a:lnSpc>
                  <a:spcPct val="90000"/>
                </a:lnSpc>
                <a:spcBef>
                  <a:spcPts val="60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light"/>
                  <a:ea typeface="+mn-ea"/>
                  <a:cs typeface="+mn-cs"/>
                </a:rPr>
                <a:t>TECHNICAL</a:t>
              </a:r>
            </a:p>
            <a:p>
              <a:pPr marL="0" marR="0" lvl="0" indent="0" algn="l" defTabSz="666734" rtl="0" eaLnBrk="1" fontAlgn="auto" latinLnBrk="0" hangingPunct="1">
                <a:lnSpc>
                  <a:spcPct val="90000"/>
                </a:lnSpc>
                <a:spcBef>
                  <a:spcPts val="60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light"/>
                  <a:ea typeface="+mn-ea"/>
                  <a:cs typeface="+mn-cs"/>
                </a:rPr>
                <a:t>STANDARDS</a:t>
              </a:r>
            </a:p>
            <a:p>
              <a:pPr marL="0" marR="0" lvl="0" indent="0" algn="l" defTabSz="666734" rtl="0" eaLnBrk="1" fontAlgn="auto" latinLnBrk="0" hangingPunct="1">
                <a:lnSpc>
                  <a:spcPct val="90000"/>
                </a:lnSpc>
                <a:spcBef>
                  <a:spcPts val="60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Segoe UI Semilight"/>
                <a:ea typeface="+mn-ea"/>
                <a:cs typeface="+mn-cs"/>
              </a:endParaRPr>
            </a:p>
          </p:txBody>
        </p:sp>
      </p:grpSp>
      <p:sp>
        <p:nvSpPr>
          <p:cNvPr id="2" name="Title 1"/>
          <p:cNvSpPr>
            <a:spLocks noGrp="1"/>
          </p:cNvSpPr>
          <p:nvPr>
            <p:ph type="title"/>
          </p:nvPr>
        </p:nvSpPr>
        <p:spPr>
          <a:xfrm>
            <a:off x="235528" y="136525"/>
            <a:ext cx="11763432" cy="1189039"/>
          </a:xfrm>
        </p:spPr>
        <p:txBody>
          <a:bodyPr anchor="ctr">
            <a:normAutofit/>
          </a:bodyPr>
          <a:lstStyle/>
          <a:p>
            <a:r>
              <a:rPr lang="en-US" sz="3600"/>
              <a:t>DER integration - challenges and opportunities</a:t>
            </a:r>
          </a:p>
        </p:txBody>
      </p:sp>
      <p:sp>
        <p:nvSpPr>
          <p:cNvPr id="51" name="Parallelogram 50"/>
          <p:cNvSpPr/>
          <p:nvPr/>
        </p:nvSpPr>
        <p:spPr>
          <a:xfrm rot="5400000" flipV="1">
            <a:off x="2888275" y="1994646"/>
            <a:ext cx="845181" cy="202363"/>
          </a:xfrm>
          <a:prstGeom prst="parallelogram">
            <a:avLst>
              <a:gd name="adj" fmla="val 66077"/>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Segoe UI Semilight"/>
              <a:ea typeface="+mn-ea"/>
              <a:cs typeface="+mn-cs"/>
            </a:endParaRPr>
          </a:p>
        </p:txBody>
      </p:sp>
      <p:grpSp>
        <p:nvGrpSpPr>
          <p:cNvPr id="6" name="Group 5">
            <a:extLst>
              <a:ext uri="{FF2B5EF4-FFF2-40B4-BE49-F238E27FC236}">
                <a16:creationId xmlns:a16="http://schemas.microsoft.com/office/drawing/2014/main" id="{FDFE80A0-1247-4D25-85E7-9D56A85EB9F3}"/>
              </a:ext>
            </a:extLst>
          </p:cNvPr>
          <p:cNvGrpSpPr/>
          <p:nvPr/>
        </p:nvGrpSpPr>
        <p:grpSpPr>
          <a:xfrm>
            <a:off x="974273" y="1673237"/>
            <a:ext cx="2665612" cy="4362095"/>
            <a:chOff x="974273" y="1724534"/>
            <a:chExt cx="2665612" cy="4362095"/>
          </a:xfrm>
        </p:grpSpPr>
        <p:sp>
          <p:nvSpPr>
            <p:cNvPr id="3" name="Rectangle 2"/>
            <p:cNvSpPr/>
            <p:nvPr/>
          </p:nvSpPr>
          <p:spPr>
            <a:xfrm>
              <a:off x="980747" y="2867667"/>
              <a:ext cx="2651453" cy="3218962"/>
            </a:xfrm>
            <a:prstGeom prst="rect">
              <a:avLst/>
            </a:prstGeom>
            <a:solidFill>
              <a:schemeClr val="tx1">
                <a:alpha val="10000"/>
              </a:schemeClr>
            </a:solidFill>
            <a:ln>
              <a:noFill/>
            </a:ln>
            <a:effectLst/>
          </p:spPr>
          <p:style>
            <a:lnRef idx="2">
              <a:schemeClr val="accen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182880" tIns="182880" rIns="182880" bIns="182880" numCol="1" spcCol="1270" anchor="t" anchorCtr="0">
              <a:noAutofit/>
            </a:bodyPr>
            <a:lstStyle/>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AU" sz="1400" b="1" i="0" u="none" strike="noStrike" kern="1200" cap="none" spc="0" normalizeH="0" baseline="0" noProof="0">
                  <a:ln>
                    <a:noFill/>
                  </a:ln>
                  <a:solidFill>
                    <a:srgbClr val="222324"/>
                  </a:solidFill>
                  <a:effectLst/>
                  <a:uLnTx/>
                  <a:uFillTx/>
                  <a:latin typeface="Segoe UI Semilight"/>
                  <a:ea typeface="+mn-ea"/>
                  <a:cs typeface="+mn-cs"/>
                </a:rPr>
                <a:t>Active DER management</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AU" sz="1400" b="1" i="0" u="none" strike="noStrike" kern="1200" cap="none" spc="0" normalizeH="0" baseline="0" noProof="0">
                  <a:ln>
                    <a:noFill/>
                  </a:ln>
                  <a:solidFill>
                    <a:srgbClr val="222324"/>
                  </a:solidFill>
                  <a:effectLst/>
                  <a:uLnTx/>
                  <a:uFillTx/>
                  <a:latin typeface="Segoe UI Semilight"/>
                  <a:ea typeface="+mn-ea"/>
                  <a:cs typeface="+mn-cs"/>
                </a:rPr>
                <a:t>Load shifting (including utility-scale energy storage)</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AU" sz="1400" b="1" i="0" u="none" strike="noStrike" kern="1200" cap="none" spc="0" normalizeH="0" baseline="0" noProof="0">
                  <a:ln>
                    <a:noFill/>
                  </a:ln>
                  <a:solidFill>
                    <a:srgbClr val="222324"/>
                  </a:solidFill>
                  <a:effectLst/>
                  <a:uLnTx/>
                  <a:uFillTx/>
                  <a:latin typeface="Segoe UI Semilight"/>
                  <a:ea typeface="+mn-ea"/>
                  <a:cs typeface="+mn-cs"/>
                </a:rPr>
                <a:t>Frequency control services – both fast and slower acting</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AU" sz="1400" b="1" i="0" u="none" strike="noStrike" kern="1200" cap="none" spc="0" normalizeH="0" baseline="0" noProof="0">
                  <a:ln>
                    <a:noFill/>
                  </a:ln>
                  <a:solidFill>
                    <a:srgbClr val="222324"/>
                  </a:solidFill>
                  <a:effectLst/>
                  <a:uLnTx/>
                  <a:uFillTx/>
                  <a:latin typeface="Segoe UI Semilight"/>
                  <a:ea typeface="+mn-ea"/>
                  <a:cs typeface="+mn-cs"/>
                </a:rPr>
                <a:t>Transmission voltage control services</a:t>
              </a:r>
            </a:p>
            <a:p>
              <a:pPr marL="0" marR="0" lvl="0" indent="0" algn="l" defTabSz="666734" rtl="0" eaLnBrk="1" fontAlgn="auto" latinLnBrk="0" hangingPunct="1">
                <a:lnSpc>
                  <a:spcPct val="90000"/>
                </a:lnSpc>
                <a:spcBef>
                  <a:spcPct val="0"/>
                </a:spcBef>
                <a:spcAft>
                  <a:spcPts val="200"/>
                </a:spcAft>
                <a:buClrTx/>
                <a:buSzTx/>
                <a:buFontTx/>
                <a:buNone/>
                <a:tabLst/>
                <a:defRPr/>
              </a:pPr>
              <a:endParaRPr kumimoji="0" lang="en-US" sz="1100" b="0" i="0" u="none" strike="noStrike" kern="1200" cap="none" spc="0" normalizeH="0" baseline="0" noProof="0">
                <a:ln>
                  <a:noFill/>
                </a:ln>
                <a:solidFill>
                  <a:srgbClr val="222324"/>
                </a:solidFill>
                <a:effectLst/>
                <a:uLnTx/>
                <a:uFillTx/>
                <a:latin typeface="Segoe UI Semilight"/>
                <a:ea typeface="+mn-ea"/>
                <a:cs typeface="+mn-cs"/>
              </a:endParaRPr>
            </a:p>
          </p:txBody>
        </p:sp>
        <p:sp>
          <p:nvSpPr>
            <p:cNvPr id="7" name="Rectangle 6"/>
            <p:cNvSpPr/>
            <p:nvPr/>
          </p:nvSpPr>
          <p:spPr>
            <a:xfrm>
              <a:off x="974273" y="1724534"/>
              <a:ext cx="2665612" cy="1177758"/>
            </a:xfrm>
            <a:prstGeom prst="rect">
              <a:avLst/>
            </a:prstGeom>
            <a:solidFill>
              <a:schemeClr val="accent1"/>
            </a:solidFill>
            <a:ln>
              <a:noFill/>
            </a:ln>
            <a:effectLst/>
          </p:spPr>
          <p:style>
            <a:lnRef idx="2">
              <a:schemeClr val="accen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182880" tIns="228600" rIns="182880" bIns="228600" numCol="1" spcCol="1270" anchor="t" anchorCtr="0">
              <a:spAutoFit/>
            </a:bodyPr>
            <a:lstStyle/>
            <a:p>
              <a:pPr marL="0" marR="0" lvl="0" indent="0" algn="l" defTabSz="666734" rtl="0" eaLnBrk="1" fontAlgn="auto" latinLnBrk="0" hangingPunct="1">
                <a:lnSpc>
                  <a:spcPct val="90000"/>
                </a:lnSpc>
                <a:spcBef>
                  <a:spcPct val="0"/>
                </a:spcBef>
                <a:spcAft>
                  <a:spcPts val="2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light"/>
                  <a:ea typeface="+mn-ea"/>
                  <a:cs typeface="+mn-cs"/>
                </a:rPr>
                <a:t>MINIMUM </a:t>
              </a:r>
            </a:p>
            <a:p>
              <a:pPr marL="0" marR="0" lvl="0" indent="0" algn="l" defTabSz="666734" rtl="0" eaLnBrk="1" fontAlgn="auto" latinLnBrk="0" hangingPunct="1">
                <a:lnSpc>
                  <a:spcPct val="90000"/>
                </a:lnSpc>
                <a:spcBef>
                  <a:spcPct val="0"/>
                </a:spcBef>
                <a:spcAft>
                  <a:spcPts val="2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light"/>
                  <a:ea typeface="+mn-ea"/>
                  <a:cs typeface="+mn-cs"/>
                </a:rPr>
                <a:t>DEMAND AND </a:t>
              </a:r>
            </a:p>
            <a:p>
              <a:pPr marL="0" marR="0" lvl="0" indent="0" algn="l" defTabSz="666734" rtl="0" eaLnBrk="1" fontAlgn="auto" latinLnBrk="0" hangingPunct="1">
                <a:lnSpc>
                  <a:spcPct val="90000"/>
                </a:lnSpc>
                <a:spcBef>
                  <a:spcPct val="0"/>
                </a:spcBef>
                <a:spcAft>
                  <a:spcPts val="2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light"/>
                  <a:ea typeface="+mn-ea"/>
                  <a:cs typeface="+mn-cs"/>
                </a:rPr>
                <a:t>SYSTEM SECURITY</a:t>
              </a:r>
            </a:p>
          </p:txBody>
        </p:sp>
      </p:grpSp>
      <p:pic>
        <p:nvPicPr>
          <p:cNvPr id="54" name="Picture 53"/>
          <p:cNvPicPr>
            <a:picLocks noChangeAspect="1"/>
          </p:cNvPicPr>
          <p:nvPr/>
        </p:nvPicPr>
        <p:blipFill>
          <a:blip r:embed="rId2"/>
          <a:stretch>
            <a:fillRect/>
          </a:stretch>
        </p:blipFill>
        <p:spPr>
          <a:xfrm>
            <a:off x="10140050" y="2199873"/>
            <a:ext cx="450692" cy="465470"/>
          </a:xfrm>
          <a:prstGeom prst="rect">
            <a:avLst/>
          </a:prstGeom>
        </p:spPr>
      </p:pic>
      <p:pic>
        <p:nvPicPr>
          <p:cNvPr id="67" name="Picture 66"/>
          <p:cNvPicPr>
            <a:picLocks noChangeAspect="1"/>
          </p:cNvPicPr>
          <p:nvPr/>
        </p:nvPicPr>
        <p:blipFill>
          <a:blip r:embed="rId3"/>
          <a:stretch>
            <a:fillRect/>
          </a:stretch>
        </p:blipFill>
        <p:spPr>
          <a:xfrm>
            <a:off x="3121647" y="2268413"/>
            <a:ext cx="290400" cy="384780"/>
          </a:xfrm>
          <a:prstGeom prst="rect">
            <a:avLst/>
          </a:prstGeom>
        </p:spPr>
      </p:pic>
      <p:grpSp>
        <p:nvGrpSpPr>
          <p:cNvPr id="35" name="Group 34">
            <a:extLst>
              <a:ext uri="{FF2B5EF4-FFF2-40B4-BE49-F238E27FC236}">
                <a16:creationId xmlns:a16="http://schemas.microsoft.com/office/drawing/2014/main" id="{F7244259-5AFF-4C0A-8348-8F5DE466A20F}"/>
              </a:ext>
            </a:extLst>
          </p:cNvPr>
          <p:cNvGrpSpPr/>
          <p:nvPr/>
        </p:nvGrpSpPr>
        <p:grpSpPr>
          <a:xfrm>
            <a:off x="6315905" y="2135167"/>
            <a:ext cx="650814" cy="583502"/>
            <a:chOff x="9385164" y="4657327"/>
            <a:chExt cx="491195" cy="497613"/>
          </a:xfrm>
        </p:grpSpPr>
        <p:sp>
          <p:nvSpPr>
            <p:cNvPr id="36" name="Oval 35">
              <a:extLst>
                <a:ext uri="{FF2B5EF4-FFF2-40B4-BE49-F238E27FC236}">
                  <a16:creationId xmlns:a16="http://schemas.microsoft.com/office/drawing/2014/main" id="{6E4620F0-86C8-41C5-8569-BA49EFCF3A3B}"/>
                </a:ext>
              </a:extLst>
            </p:cNvPr>
            <p:cNvSpPr/>
            <p:nvPr/>
          </p:nvSpPr>
          <p:spPr>
            <a:xfrm>
              <a:off x="9385164" y="4657327"/>
              <a:ext cx="491195" cy="497613"/>
            </a:xfrm>
            <a:prstGeom prst="ellipse">
              <a:avLst/>
            </a:prstGeom>
            <a:noFill/>
            <a:ln w="19050" cap="rnd" cmpd="sng" algn="ctr">
              <a:solidFill>
                <a:srgbClr val="360F3C"/>
              </a:solidFill>
              <a:prstDash val="sysDot"/>
              <a:rou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00" b="0" i="0" u="none" strike="noStrike" kern="0" cap="none" spc="0" normalizeH="0" baseline="0" noProof="0">
                <a:ln>
                  <a:noFill/>
                </a:ln>
                <a:solidFill>
                  <a:srgbClr val="53133A"/>
                </a:solidFill>
                <a:effectLst/>
                <a:uLnTx/>
                <a:uFillTx/>
                <a:latin typeface="Segoe UI Semilight"/>
                <a:ea typeface="+mn-ea"/>
                <a:cs typeface="+mn-cs"/>
              </a:endParaRPr>
            </a:p>
          </p:txBody>
        </p:sp>
        <p:sp>
          <p:nvSpPr>
            <p:cNvPr id="37" name="Oval 36">
              <a:extLst>
                <a:ext uri="{FF2B5EF4-FFF2-40B4-BE49-F238E27FC236}">
                  <a16:creationId xmlns:a16="http://schemas.microsoft.com/office/drawing/2014/main" id="{071E4450-2E6D-4A06-981A-06DDD406136A}"/>
                </a:ext>
              </a:extLst>
            </p:cNvPr>
            <p:cNvSpPr/>
            <p:nvPr/>
          </p:nvSpPr>
          <p:spPr>
            <a:xfrm>
              <a:off x="9433034" y="4705824"/>
              <a:ext cx="395453" cy="400620"/>
            </a:xfrm>
            <a:prstGeom prst="ellipse">
              <a:avLst/>
            </a:prstGeom>
            <a:noFill/>
            <a:ln w="15875" cap="rnd" cmpd="sng" algn="ctr">
              <a:solidFill>
                <a:schemeClr val="accent2"/>
              </a:solidFill>
              <a:prstDash val="solid"/>
              <a:rou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000" b="0" i="0" u="none" strike="noStrike" kern="0" cap="none" spc="0" normalizeH="0" baseline="0" noProof="0">
                <a:ln>
                  <a:noFill/>
                </a:ln>
                <a:solidFill>
                  <a:srgbClr val="53133A"/>
                </a:solidFill>
                <a:effectLst/>
                <a:uLnTx/>
                <a:uFillTx/>
                <a:latin typeface="Segoe UI Semilight"/>
                <a:ea typeface="+mn-ea"/>
                <a:cs typeface="+mn-cs"/>
              </a:endParaRPr>
            </a:p>
          </p:txBody>
        </p:sp>
        <p:grpSp>
          <p:nvGrpSpPr>
            <p:cNvPr id="41" name="Group 40">
              <a:extLst>
                <a:ext uri="{FF2B5EF4-FFF2-40B4-BE49-F238E27FC236}">
                  <a16:creationId xmlns:a16="http://schemas.microsoft.com/office/drawing/2014/main" id="{6F1954E1-78A0-41FD-8FB7-B7C3E780CBD2}"/>
                </a:ext>
              </a:extLst>
            </p:cNvPr>
            <p:cNvGrpSpPr/>
            <p:nvPr/>
          </p:nvGrpSpPr>
          <p:grpSpPr>
            <a:xfrm>
              <a:off x="9513851" y="4816091"/>
              <a:ext cx="242265" cy="191839"/>
              <a:chOff x="8439737" y="7003817"/>
              <a:chExt cx="252603" cy="200025"/>
            </a:xfrm>
            <a:noFill/>
          </p:grpSpPr>
          <p:sp>
            <p:nvSpPr>
              <p:cNvPr id="42" name="Freeform: Shape 41">
                <a:extLst>
                  <a:ext uri="{FF2B5EF4-FFF2-40B4-BE49-F238E27FC236}">
                    <a16:creationId xmlns:a16="http://schemas.microsoft.com/office/drawing/2014/main" id="{6A0232FB-06CC-40DC-8DF6-2FA63BEA66D7}"/>
                  </a:ext>
                </a:extLst>
              </p:cNvPr>
              <p:cNvSpPr/>
              <p:nvPr/>
            </p:nvSpPr>
            <p:spPr>
              <a:xfrm>
                <a:off x="8439737" y="7003817"/>
                <a:ext cx="114300" cy="200025"/>
              </a:xfrm>
              <a:custGeom>
                <a:avLst/>
                <a:gdLst>
                  <a:gd name="connsiteX0" fmla="*/ 115824 w 114300"/>
                  <a:gd name="connsiteY0" fmla="*/ 188595 h 200025"/>
                  <a:gd name="connsiteX1" fmla="*/ 115824 w 114300"/>
                  <a:gd name="connsiteY1" fmla="*/ 207645 h 200025"/>
                  <a:gd name="connsiteX2" fmla="*/ 0 w 114300"/>
                  <a:gd name="connsiteY2" fmla="*/ 207645 h 200025"/>
                  <a:gd name="connsiteX3" fmla="*/ 0 w 114300"/>
                  <a:gd name="connsiteY3" fmla="*/ 0 h 200025"/>
                  <a:gd name="connsiteX4" fmla="*/ 115824 w 114300"/>
                  <a:gd name="connsiteY4" fmla="*/ 0 h 200025"/>
                  <a:gd name="connsiteX5" fmla="*/ 115824 w 114300"/>
                  <a:gd name="connsiteY5" fmla="*/ 139160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 h="200025">
                    <a:moveTo>
                      <a:pt x="115824" y="188595"/>
                    </a:moveTo>
                    <a:lnTo>
                      <a:pt x="115824" y="207645"/>
                    </a:lnTo>
                    <a:lnTo>
                      <a:pt x="0" y="207645"/>
                    </a:lnTo>
                    <a:lnTo>
                      <a:pt x="0" y="0"/>
                    </a:lnTo>
                    <a:lnTo>
                      <a:pt x="115824" y="0"/>
                    </a:lnTo>
                    <a:lnTo>
                      <a:pt x="115824" y="139160"/>
                    </a:lnTo>
                  </a:path>
                </a:pathLst>
              </a:custGeom>
              <a:grpFill/>
              <a:ln w="12700" cap="flat">
                <a:solidFill>
                  <a:schemeClr val="accent2"/>
                </a:solidFill>
                <a:prstDash val="solid"/>
                <a:miter lim="800000"/>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53D30"/>
                  </a:solidFill>
                  <a:effectLst/>
                  <a:uLnTx/>
                  <a:uFillTx/>
                  <a:latin typeface="Interstate-Light"/>
                  <a:ea typeface="+mn-ea"/>
                  <a:cs typeface="+mn-cs"/>
                </a:endParaRPr>
              </a:p>
            </p:txBody>
          </p:sp>
          <p:sp>
            <p:nvSpPr>
              <p:cNvPr id="43" name="Freeform: Shape 42">
                <a:extLst>
                  <a:ext uri="{FF2B5EF4-FFF2-40B4-BE49-F238E27FC236}">
                    <a16:creationId xmlns:a16="http://schemas.microsoft.com/office/drawing/2014/main" id="{8BF235FA-DFDF-401E-A54C-287F39EA4F6F}"/>
                  </a:ext>
                </a:extLst>
              </p:cNvPr>
              <p:cNvSpPr/>
              <p:nvPr/>
            </p:nvSpPr>
            <p:spPr>
              <a:xfrm>
                <a:off x="8459930" y="7031058"/>
                <a:ext cx="19050" cy="9525"/>
              </a:xfrm>
              <a:custGeom>
                <a:avLst/>
                <a:gdLst>
                  <a:gd name="connsiteX0" fmla="*/ 0 w 19050"/>
                  <a:gd name="connsiteY0" fmla="*/ 0 h 0"/>
                  <a:gd name="connsiteX1" fmla="*/ 23050 w 19050"/>
                  <a:gd name="connsiteY1" fmla="*/ 0 h 0"/>
                </a:gdLst>
                <a:ahLst/>
                <a:cxnLst>
                  <a:cxn ang="0">
                    <a:pos x="connsiteX0" y="connsiteY0"/>
                  </a:cxn>
                  <a:cxn ang="0">
                    <a:pos x="connsiteX1" y="connsiteY1"/>
                  </a:cxn>
                </a:cxnLst>
                <a:rect l="l" t="t" r="r" b="b"/>
                <a:pathLst>
                  <a:path w="19050">
                    <a:moveTo>
                      <a:pt x="0" y="0"/>
                    </a:moveTo>
                    <a:lnTo>
                      <a:pt x="23050" y="0"/>
                    </a:lnTo>
                  </a:path>
                </a:pathLst>
              </a:custGeom>
              <a:grpFill/>
              <a:ln w="12700" cap="flat">
                <a:solidFill>
                  <a:schemeClr val="accent2"/>
                </a:solidFill>
                <a:prstDash val="solid"/>
                <a:miter lim="800000"/>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53D30"/>
                  </a:solidFill>
                  <a:effectLst/>
                  <a:uLnTx/>
                  <a:uFillTx/>
                  <a:latin typeface="Interstate-Light"/>
                  <a:ea typeface="+mn-ea"/>
                  <a:cs typeface="+mn-cs"/>
                </a:endParaRPr>
              </a:p>
            </p:txBody>
          </p:sp>
          <p:sp>
            <p:nvSpPr>
              <p:cNvPr id="44" name="Freeform: Shape 43">
                <a:extLst>
                  <a:ext uri="{FF2B5EF4-FFF2-40B4-BE49-F238E27FC236}">
                    <a16:creationId xmlns:a16="http://schemas.microsoft.com/office/drawing/2014/main" id="{2F9BD71E-11D0-47F6-8F71-DADBC7911666}"/>
                  </a:ext>
                </a:extLst>
              </p:cNvPr>
              <p:cNvSpPr/>
              <p:nvPr/>
            </p:nvSpPr>
            <p:spPr>
              <a:xfrm>
                <a:off x="8459930" y="7049537"/>
                <a:ext cx="76200" cy="9525"/>
              </a:xfrm>
              <a:custGeom>
                <a:avLst/>
                <a:gdLst>
                  <a:gd name="connsiteX0" fmla="*/ 0 w 76200"/>
                  <a:gd name="connsiteY0" fmla="*/ 0 h 0"/>
                  <a:gd name="connsiteX1" fmla="*/ 80200 w 76200"/>
                  <a:gd name="connsiteY1" fmla="*/ 0 h 0"/>
                </a:gdLst>
                <a:ahLst/>
                <a:cxnLst>
                  <a:cxn ang="0">
                    <a:pos x="connsiteX0" y="connsiteY0"/>
                  </a:cxn>
                  <a:cxn ang="0">
                    <a:pos x="connsiteX1" y="connsiteY1"/>
                  </a:cxn>
                </a:cxnLst>
                <a:rect l="l" t="t" r="r" b="b"/>
                <a:pathLst>
                  <a:path w="76200">
                    <a:moveTo>
                      <a:pt x="0" y="0"/>
                    </a:moveTo>
                    <a:lnTo>
                      <a:pt x="80200" y="0"/>
                    </a:lnTo>
                  </a:path>
                </a:pathLst>
              </a:custGeom>
              <a:grpFill/>
              <a:ln w="12700" cap="flat">
                <a:solidFill>
                  <a:schemeClr val="accent2"/>
                </a:solidFill>
                <a:prstDash val="solid"/>
                <a:miter lim="800000"/>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53D30"/>
                  </a:solidFill>
                  <a:effectLst/>
                  <a:uLnTx/>
                  <a:uFillTx/>
                  <a:latin typeface="Interstate-Light"/>
                  <a:ea typeface="+mn-ea"/>
                  <a:cs typeface="+mn-cs"/>
                </a:endParaRPr>
              </a:p>
            </p:txBody>
          </p:sp>
          <p:sp>
            <p:nvSpPr>
              <p:cNvPr id="45" name="Freeform: Shape 44">
                <a:extLst>
                  <a:ext uri="{FF2B5EF4-FFF2-40B4-BE49-F238E27FC236}">
                    <a16:creationId xmlns:a16="http://schemas.microsoft.com/office/drawing/2014/main" id="{4373536C-661D-4F56-872D-65FE03340D80}"/>
                  </a:ext>
                </a:extLst>
              </p:cNvPr>
              <p:cNvSpPr/>
              <p:nvPr/>
            </p:nvSpPr>
            <p:spPr>
              <a:xfrm>
                <a:off x="8459930" y="7067920"/>
                <a:ext cx="76200" cy="9525"/>
              </a:xfrm>
              <a:custGeom>
                <a:avLst/>
                <a:gdLst>
                  <a:gd name="connsiteX0" fmla="*/ 0 w 76200"/>
                  <a:gd name="connsiteY0" fmla="*/ 0 h 0"/>
                  <a:gd name="connsiteX1" fmla="*/ 80200 w 76200"/>
                  <a:gd name="connsiteY1" fmla="*/ 0 h 0"/>
                </a:gdLst>
                <a:ahLst/>
                <a:cxnLst>
                  <a:cxn ang="0">
                    <a:pos x="connsiteX0" y="connsiteY0"/>
                  </a:cxn>
                  <a:cxn ang="0">
                    <a:pos x="connsiteX1" y="connsiteY1"/>
                  </a:cxn>
                </a:cxnLst>
                <a:rect l="l" t="t" r="r" b="b"/>
                <a:pathLst>
                  <a:path w="76200">
                    <a:moveTo>
                      <a:pt x="0" y="0"/>
                    </a:moveTo>
                    <a:lnTo>
                      <a:pt x="80200" y="0"/>
                    </a:lnTo>
                  </a:path>
                </a:pathLst>
              </a:custGeom>
              <a:grpFill/>
              <a:ln w="12700" cap="flat">
                <a:solidFill>
                  <a:schemeClr val="accent2"/>
                </a:solidFill>
                <a:prstDash val="solid"/>
                <a:miter lim="800000"/>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53D30"/>
                  </a:solidFill>
                  <a:effectLst/>
                  <a:uLnTx/>
                  <a:uFillTx/>
                  <a:latin typeface="Interstate-Light"/>
                  <a:ea typeface="+mn-ea"/>
                  <a:cs typeface="+mn-cs"/>
                </a:endParaRPr>
              </a:p>
            </p:txBody>
          </p:sp>
          <p:sp>
            <p:nvSpPr>
              <p:cNvPr id="46" name="Freeform: Shape 45">
                <a:extLst>
                  <a:ext uri="{FF2B5EF4-FFF2-40B4-BE49-F238E27FC236}">
                    <a16:creationId xmlns:a16="http://schemas.microsoft.com/office/drawing/2014/main" id="{332204F9-BF7F-433A-8671-0A26CC5D0451}"/>
                  </a:ext>
                </a:extLst>
              </p:cNvPr>
              <p:cNvSpPr/>
              <p:nvPr/>
            </p:nvSpPr>
            <p:spPr>
              <a:xfrm>
                <a:off x="8459930" y="7088780"/>
                <a:ext cx="76200" cy="9525"/>
              </a:xfrm>
              <a:custGeom>
                <a:avLst/>
                <a:gdLst>
                  <a:gd name="connsiteX0" fmla="*/ 0 w 76200"/>
                  <a:gd name="connsiteY0" fmla="*/ 0 h 0"/>
                  <a:gd name="connsiteX1" fmla="*/ 80200 w 76200"/>
                  <a:gd name="connsiteY1" fmla="*/ 0 h 0"/>
                </a:gdLst>
                <a:ahLst/>
                <a:cxnLst>
                  <a:cxn ang="0">
                    <a:pos x="connsiteX0" y="connsiteY0"/>
                  </a:cxn>
                  <a:cxn ang="0">
                    <a:pos x="connsiteX1" y="connsiteY1"/>
                  </a:cxn>
                </a:cxnLst>
                <a:rect l="l" t="t" r="r" b="b"/>
                <a:pathLst>
                  <a:path w="76200">
                    <a:moveTo>
                      <a:pt x="0" y="0"/>
                    </a:moveTo>
                    <a:lnTo>
                      <a:pt x="80200" y="0"/>
                    </a:lnTo>
                  </a:path>
                </a:pathLst>
              </a:custGeom>
              <a:grpFill/>
              <a:ln w="12700" cap="flat">
                <a:solidFill>
                  <a:schemeClr val="accent2"/>
                </a:solidFill>
                <a:prstDash val="solid"/>
                <a:miter lim="800000"/>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53D30"/>
                  </a:solidFill>
                  <a:effectLst/>
                  <a:uLnTx/>
                  <a:uFillTx/>
                  <a:latin typeface="Interstate-Light"/>
                  <a:ea typeface="+mn-ea"/>
                  <a:cs typeface="+mn-cs"/>
                </a:endParaRPr>
              </a:p>
            </p:txBody>
          </p:sp>
          <p:sp>
            <p:nvSpPr>
              <p:cNvPr id="47" name="Freeform: Shape 46">
                <a:extLst>
                  <a:ext uri="{FF2B5EF4-FFF2-40B4-BE49-F238E27FC236}">
                    <a16:creationId xmlns:a16="http://schemas.microsoft.com/office/drawing/2014/main" id="{1492FF6D-8AF8-4623-ABEB-5129A94514FB}"/>
                  </a:ext>
                </a:extLst>
              </p:cNvPr>
              <p:cNvSpPr/>
              <p:nvPr/>
            </p:nvSpPr>
            <p:spPr>
              <a:xfrm>
                <a:off x="8459930" y="7107639"/>
                <a:ext cx="76200" cy="9525"/>
              </a:xfrm>
              <a:custGeom>
                <a:avLst/>
                <a:gdLst>
                  <a:gd name="connsiteX0" fmla="*/ 0 w 76200"/>
                  <a:gd name="connsiteY0" fmla="*/ 0 h 0"/>
                  <a:gd name="connsiteX1" fmla="*/ 80200 w 76200"/>
                  <a:gd name="connsiteY1" fmla="*/ 0 h 0"/>
                </a:gdLst>
                <a:ahLst/>
                <a:cxnLst>
                  <a:cxn ang="0">
                    <a:pos x="connsiteX0" y="connsiteY0"/>
                  </a:cxn>
                  <a:cxn ang="0">
                    <a:pos x="connsiteX1" y="connsiteY1"/>
                  </a:cxn>
                </a:cxnLst>
                <a:rect l="l" t="t" r="r" b="b"/>
                <a:pathLst>
                  <a:path w="76200">
                    <a:moveTo>
                      <a:pt x="0" y="0"/>
                    </a:moveTo>
                    <a:lnTo>
                      <a:pt x="80200" y="0"/>
                    </a:lnTo>
                  </a:path>
                </a:pathLst>
              </a:custGeom>
              <a:grpFill/>
              <a:ln w="12700" cap="flat">
                <a:solidFill>
                  <a:schemeClr val="accent2"/>
                </a:solidFill>
                <a:prstDash val="solid"/>
                <a:miter lim="800000"/>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53D30"/>
                  </a:solidFill>
                  <a:effectLst/>
                  <a:uLnTx/>
                  <a:uFillTx/>
                  <a:latin typeface="Interstate-Light"/>
                  <a:ea typeface="+mn-ea"/>
                  <a:cs typeface="+mn-cs"/>
                </a:endParaRPr>
              </a:p>
            </p:txBody>
          </p:sp>
          <p:sp>
            <p:nvSpPr>
              <p:cNvPr id="48" name="Freeform: Shape 47">
                <a:extLst>
                  <a:ext uri="{FF2B5EF4-FFF2-40B4-BE49-F238E27FC236}">
                    <a16:creationId xmlns:a16="http://schemas.microsoft.com/office/drawing/2014/main" id="{BED2800E-0CD1-4CD5-90CA-F400C2782DCA}"/>
                  </a:ext>
                </a:extLst>
              </p:cNvPr>
              <p:cNvSpPr/>
              <p:nvPr/>
            </p:nvSpPr>
            <p:spPr>
              <a:xfrm>
                <a:off x="8459930" y="7127832"/>
                <a:ext cx="76200" cy="9525"/>
              </a:xfrm>
              <a:custGeom>
                <a:avLst/>
                <a:gdLst>
                  <a:gd name="connsiteX0" fmla="*/ 0 w 76200"/>
                  <a:gd name="connsiteY0" fmla="*/ 0 h 0"/>
                  <a:gd name="connsiteX1" fmla="*/ 80200 w 76200"/>
                  <a:gd name="connsiteY1" fmla="*/ 0 h 0"/>
                </a:gdLst>
                <a:ahLst/>
                <a:cxnLst>
                  <a:cxn ang="0">
                    <a:pos x="connsiteX0" y="connsiteY0"/>
                  </a:cxn>
                  <a:cxn ang="0">
                    <a:pos x="connsiteX1" y="connsiteY1"/>
                  </a:cxn>
                </a:cxnLst>
                <a:rect l="l" t="t" r="r" b="b"/>
                <a:pathLst>
                  <a:path w="76200">
                    <a:moveTo>
                      <a:pt x="0" y="0"/>
                    </a:moveTo>
                    <a:lnTo>
                      <a:pt x="80200" y="0"/>
                    </a:lnTo>
                  </a:path>
                </a:pathLst>
              </a:custGeom>
              <a:grpFill/>
              <a:ln w="12700" cap="flat">
                <a:solidFill>
                  <a:schemeClr val="accent2"/>
                </a:solidFill>
                <a:prstDash val="solid"/>
                <a:miter lim="800000"/>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53D30"/>
                  </a:solidFill>
                  <a:effectLst/>
                  <a:uLnTx/>
                  <a:uFillTx/>
                  <a:latin typeface="Interstate-Light"/>
                  <a:ea typeface="+mn-ea"/>
                  <a:cs typeface="+mn-cs"/>
                </a:endParaRPr>
              </a:p>
            </p:txBody>
          </p:sp>
          <p:sp>
            <p:nvSpPr>
              <p:cNvPr id="49" name="Freeform: Shape 48">
                <a:extLst>
                  <a:ext uri="{FF2B5EF4-FFF2-40B4-BE49-F238E27FC236}">
                    <a16:creationId xmlns:a16="http://schemas.microsoft.com/office/drawing/2014/main" id="{6F130E3D-E63E-4B66-A83F-5A45831DE0DD}"/>
                  </a:ext>
                </a:extLst>
              </p:cNvPr>
              <p:cNvSpPr/>
              <p:nvPr/>
            </p:nvSpPr>
            <p:spPr>
              <a:xfrm>
                <a:off x="8459930" y="7148883"/>
                <a:ext cx="76200" cy="9525"/>
              </a:xfrm>
              <a:custGeom>
                <a:avLst/>
                <a:gdLst>
                  <a:gd name="connsiteX0" fmla="*/ 0 w 76200"/>
                  <a:gd name="connsiteY0" fmla="*/ 0 h 0"/>
                  <a:gd name="connsiteX1" fmla="*/ 80200 w 76200"/>
                  <a:gd name="connsiteY1" fmla="*/ 0 h 0"/>
                </a:gdLst>
                <a:ahLst/>
                <a:cxnLst>
                  <a:cxn ang="0">
                    <a:pos x="connsiteX0" y="connsiteY0"/>
                  </a:cxn>
                  <a:cxn ang="0">
                    <a:pos x="connsiteX1" y="connsiteY1"/>
                  </a:cxn>
                </a:cxnLst>
                <a:rect l="l" t="t" r="r" b="b"/>
                <a:pathLst>
                  <a:path w="76200">
                    <a:moveTo>
                      <a:pt x="0" y="0"/>
                    </a:moveTo>
                    <a:lnTo>
                      <a:pt x="80200" y="0"/>
                    </a:lnTo>
                  </a:path>
                </a:pathLst>
              </a:custGeom>
              <a:grpFill/>
              <a:ln w="12700" cap="flat">
                <a:solidFill>
                  <a:schemeClr val="accent2"/>
                </a:solidFill>
                <a:prstDash val="solid"/>
                <a:miter lim="800000"/>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53D30"/>
                  </a:solidFill>
                  <a:effectLst/>
                  <a:uLnTx/>
                  <a:uFillTx/>
                  <a:latin typeface="Interstate-Light"/>
                  <a:ea typeface="+mn-ea"/>
                  <a:cs typeface="+mn-cs"/>
                </a:endParaRPr>
              </a:p>
            </p:txBody>
          </p:sp>
          <p:sp>
            <p:nvSpPr>
              <p:cNvPr id="50" name="Freeform: Shape 49">
                <a:extLst>
                  <a:ext uri="{FF2B5EF4-FFF2-40B4-BE49-F238E27FC236}">
                    <a16:creationId xmlns:a16="http://schemas.microsoft.com/office/drawing/2014/main" id="{5D6F7FFC-D93B-43B9-877D-9A686608C685}"/>
                  </a:ext>
                </a:extLst>
              </p:cNvPr>
              <p:cNvSpPr/>
              <p:nvPr/>
            </p:nvSpPr>
            <p:spPr>
              <a:xfrm>
                <a:off x="8459930" y="7170028"/>
                <a:ext cx="57150" cy="9525"/>
              </a:xfrm>
              <a:custGeom>
                <a:avLst/>
                <a:gdLst>
                  <a:gd name="connsiteX0" fmla="*/ 0 w 57150"/>
                  <a:gd name="connsiteY0" fmla="*/ 0 h 0"/>
                  <a:gd name="connsiteX1" fmla="*/ 61150 w 57150"/>
                  <a:gd name="connsiteY1" fmla="*/ 0 h 0"/>
                </a:gdLst>
                <a:ahLst/>
                <a:cxnLst>
                  <a:cxn ang="0">
                    <a:pos x="connsiteX0" y="connsiteY0"/>
                  </a:cxn>
                  <a:cxn ang="0">
                    <a:pos x="connsiteX1" y="connsiteY1"/>
                  </a:cxn>
                </a:cxnLst>
                <a:rect l="l" t="t" r="r" b="b"/>
                <a:pathLst>
                  <a:path w="57150">
                    <a:moveTo>
                      <a:pt x="0" y="0"/>
                    </a:moveTo>
                    <a:lnTo>
                      <a:pt x="61150" y="0"/>
                    </a:lnTo>
                  </a:path>
                </a:pathLst>
              </a:custGeom>
              <a:grpFill/>
              <a:ln w="12700" cap="flat">
                <a:solidFill>
                  <a:schemeClr val="accent2"/>
                </a:solidFill>
                <a:prstDash val="solid"/>
                <a:miter lim="800000"/>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53D30"/>
                  </a:solidFill>
                  <a:effectLst/>
                  <a:uLnTx/>
                  <a:uFillTx/>
                  <a:latin typeface="Interstate-Light"/>
                  <a:ea typeface="+mn-ea"/>
                  <a:cs typeface="+mn-cs"/>
                </a:endParaRPr>
              </a:p>
            </p:txBody>
          </p:sp>
          <p:sp>
            <p:nvSpPr>
              <p:cNvPr id="64" name="Freeform: Shape 63">
                <a:extLst>
                  <a:ext uri="{FF2B5EF4-FFF2-40B4-BE49-F238E27FC236}">
                    <a16:creationId xmlns:a16="http://schemas.microsoft.com/office/drawing/2014/main" id="{B6B25F06-E6C4-4D95-9905-81CB8C3B4733}"/>
                  </a:ext>
                </a:extLst>
              </p:cNvPr>
              <p:cNvSpPr/>
              <p:nvPr/>
            </p:nvSpPr>
            <p:spPr>
              <a:xfrm>
                <a:off x="8459930" y="7191078"/>
                <a:ext cx="76200" cy="9525"/>
              </a:xfrm>
              <a:custGeom>
                <a:avLst/>
                <a:gdLst>
                  <a:gd name="connsiteX0" fmla="*/ 0 w 76200"/>
                  <a:gd name="connsiteY0" fmla="*/ 0 h 0"/>
                  <a:gd name="connsiteX1" fmla="*/ 80200 w 76200"/>
                  <a:gd name="connsiteY1" fmla="*/ 0 h 0"/>
                </a:gdLst>
                <a:ahLst/>
                <a:cxnLst>
                  <a:cxn ang="0">
                    <a:pos x="connsiteX0" y="connsiteY0"/>
                  </a:cxn>
                  <a:cxn ang="0">
                    <a:pos x="connsiteX1" y="connsiteY1"/>
                  </a:cxn>
                </a:cxnLst>
                <a:rect l="l" t="t" r="r" b="b"/>
                <a:pathLst>
                  <a:path w="76200">
                    <a:moveTo>
                      <a:pt x="0" y="0"/>
                    </a:moveTo>
                    <a:lnTo>
                      <a:pt x="80200" y="0"/>
                    </a:lnTo>
                  </a:path>
                </a:pathLst>
              </a:custGeom>
              <a:grpFill/>
              <a:ln w="12700" cap="flat">
                <a:solidFill>
                  <a:schemeClr val="accent2"/>
                </a:solidFill>
                <a:prstDash val="solid"/>
                <a:miter lim="800000"/>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53D30"/>
                  </a:solidFill>
                  <a:effectLst/>
                  <a:uLnTx/>
                  <a:uFillTx/>
                  <a:latin typeface="Interstate-Light"/>
                  <a:ea typeface="+mn-ea"/>
                  <a:cs typeface="+mn-cs"/>
                </a:endParaRPr>
              </a:p>
            </p:txBody>
          </p:sp>
          <p:sp>
            <p:nvSpPr>
              <p:cNvPr id="68" name="Freeform: Shape 67">
                <a:extLst>
                  <a:ext uri="{FF2B5EF4-FFF2-40B4-BE49-F238E27FC236}">
                    <a16:creationId xmlns:a16="http://schemas.microsoft.com/office/drawing/2014/main" id="{4D0FAE5D-CFF0-426A-9547-9AC73D098368}"/>
                  </a:ext>
                </a:extLst>
              </p:cNvPr>
              <p:cNvSpPr/>
              <p:nvPr/>
            </p:nvSpPr>
            <p:spPr>
              <a:xfrm>
                <a:off x="8578040" y="7003817"/>
                <a:ext cx="114300" cy="200025"/>
              </a:xfrm>
              <a:custGeom>
                <a:avLst/>
                <a:gdLst>
                  <a:gd name="connsiteX0" fmla="*/ 0 w 114300"/>
                  <a:gd name="connsiteY0" fmla="*/ 140303 h 200025"/>
                  <a:gd name="connsiteX1" fmla="*/ 0 w 114300"/>
                  <a:gd name="connsiteY1" fmla="*/ 0 h 200025"/>
                  <a:gd name="connsiteX2" fmla="*/ 115824 w 114300"/>
                  <a:gd name="connsiteY2" fmla="*/ 0 h 200025"/>
                  <a:gd name="connsiteX3" fmla="*/ 115824 w 114300"/>
                  <a:gd name="connsiteY3" fmla="*/ 207645 h 200025"/>
                  <a:gd name="connsiteX4" fmla="*/ 0 w 114300"/>
                  <a:gd name="connsiteY4" fmla="*/ 207645 h 200025"/>
                  <a:gd name="connsiteX5" fmla="*/ 0 w 114300"/>
                  <a:gd name="connsiteY5" fmla="*/ 190310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 h="200025">
                    <a:moveTo>
                      <a:pt x="0" y="140303"/>
                    </a:moveTo>
                    <a:lnTo>
                      <a:pt x="0" y="0"/>
                    </a:lnTo>
                    <a:lnTo>
                      <a:pt x="115824" y="0"/>
                    </a:lnTo>
                    <a:lnTo>
                      <a:pt x="115824" y="207645"/>
                    </a:lnTo>
                    <a:lnTo>
                      <a:pt x="0" y="207645"/>
                    </a:lnTo>
                    <a:lnTo>
                      <a:pt x="0" y="190310"/>
                    </a:lnTo>
                  </a:path>
                </a:pathLst>
              </a:custGeom>
              <a:grpFill/>
              <a:ln w="12700" cap="flat">
                <a:solidFill>
                  <a:schemeClr val="accent2"/>
                </a:solidFill>
                <a:prstDash val="solid"/>
                <a:miter lim="800000"/>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53D30"/>
                  </a:solidFill>
                  <a:effectLst/>
                  <a:uLnTx/>
                  <a:uFillTx/>
                  <a:latin typeface="Interstate-Light"/>
                  <a:ea typeface="+mn-ea"/>
                  <a:cs typeface="+mn-cs"/>
                </a:endParaRPr>
              </a:p>
            </p:txBody>
          </p:sp>
          <p:sp>
            <p:nvSpPr>
              <p:cNvPr id="69" name="Freeform: Shape 68">
                <a:extLst>
                  <a:ext uri="{FF2B5EF4-FFF2-40B4-BE49-F238E27FC236}">
                    <a16:creationId xmlns:a16="http://schemas.microsoft.com/office/drawing/2014/main" id="{7D401890-6241-4C1F-9054-8D84ACFC105D}"/>
                  </a:ext>
                </a:extLst>
              </p:cNvPr>
              <p:cNvSpPr/>
              <p:nvPr/>
            </p:nvSpPr>
            <p:spPr>
              <a:xfrm>
                <a:off x="8598233" y="7031058"/>
                <a:ext cx="19050" cy="9525"/>
              </a:xfrm>
              <a:custGeom>
                <a:avLst/>
                <a:gdLst>
                  <a:gd name="connsiteX0" fmla="*/ 0 w 19050"/>
                  <a:gd name="connsiteY0" fmla="*/ 0 h 0"/>
                  <a:gd name="connsiteX1" fmla="*/ 23051 w 19050"/>
                  <a:gd name="connsiteY1" fmla="*/ 0 h 0"/>
                </a:gdLst>
                <a:ahLst/>
                <a:cxnLst>
                  <a:cxn ang="0">
                    <a:pos x="connsiteX0" y="connsiteY0"/>
                  </a:cxn>
                  <a:cxn ang="0">
                    <a:pos x="connsiteX1" y="connsiteY1"/>
                  </a:cxn>
                </a:cxnLst>
                <a:rect l="l" t="t" r="r" b="b"/>
                <a:pathLst>
                  <a:path w="19050">
                    <a:moveTo>
                      <a:pt x="0" y="0"/>
                    </a:moveTo>
                    <a:lnTo>
                      <a:pt x="23051" y="0"/>
                    </a:lnTo>
                  </a:path>
                </a:pathLst>
              </a:custGeom>
              <a:grpFill/>
              <a:ln w="12700" cap="flat">
                <a:solidFill>
                  <a:schemeClr val="accent2"/>
                </a:solidFill>
                <a:prstDash val="solid"/>
                <a:miter lim="800000"/>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53D30"/>
                  </a:solidFill>
                  <a:effectLst/>
                  <a:uLnTx/>
                  <a:uFillTx/>
                  <a:latin typeface="Interstate-Light"/>
                  <a:ea typeface="+mn-ea"/>
                  <a:cs typeface="+mn-cs"/>
                </a:endParaRPr>
              </a:p>
            </p:txBody>
          </p:sp>
          <p:sp>
            <p:nvSpPr>
              <p:cNvPr id="70" name="Freeform: Shape 69">
                <a:extLst>
                  <a:ext uri="{FF2B5EF4-FFF2-40B4-BE49-F238E27FC236}">
                    <a16:creationId xmlns:a16="http://schemas.microsoft.com/office/drawing/2014/main" id="{3AFBF662-36A0-4F56-851E-FF8ED7EB449B}"/>
                  </a:ext>
                </a:extLst>
              </p:cNvPr>
              <p:cNvSpPr/>
              <p:nvPr/>
            </p:nvSpPr>
            <p:spPr>
              <a:xfrm>
                <a:off x="8598233" y="7049537"/>
                <a:ext cx="76200" cy="9525"/>
              </a:xfrm>
              <a:custGeom>
                <a:avLst/>
                <a:gdLst>
                  <a:gd name="connsiteX0" fmla="*/ 0 w 76200"/>
                  <a:gd name="connsiteY0" fmla="*/ 0 h 0"/>
                  <a:gd name="connsiteX1" fmla="*/ 80201 w 76200"/>
                  <a:gd name="connsiteY1" fmla="*/ 0 h 0"/>
                </a:gdLst>
                <a:ahLst/>
                <a:cxnLst>
                  <a:cxn ang="0">
                    <a:pos x="connsiteX0" y="connsiteY0"/>
                  </a:cxn>
                  <a:cxn ang="0">
                    <a:pos x="connsiteX1" y="connsiteY1"/>
                  </a:cxn>
                </a:cxnLst>
                <a:rect l="l" t="t" r="r" b="b"/>
                <a:pathLst>
                  <a:path w="76200">
                    <a:moveTo>
                      <a:pt x="0" y="0"/>
                    </a:moveTo>
                    <a:lnTo>
                      <a:pt x="80201" y="0"/>
                    </a:lnTo>
                  </a:path>
                </a:pathLst>
              </a:custGeom>
              <a:grpFill/>
              <a:ln w="12700" cap="flat">
                <a:solidFill>
                  <a:schemeClr val="accent2"/>
                </a:solidFill>
                <a:prstDash val="solid"/>
                <a:miter lim="800000"/>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53D30"/>
                  </a:solidFill>
                  <a:effectLst/>
                  <a:uLnTx/>
                  <a:uFillTx/>
                  <a:latin typeface="Interstate-Light"/>
                  <a:ea typeface="+mn-ea"/>
                  <a:cs typeface="+mn-cs"/>
                </a:endParaRPr>
              </a:p>
            </p:txBody>
          </p:sp>
          <p:sp>
            <p:nvSpPr>
              <p:cNvPr id="71" name="Freeform: Shape 70">
                <a:extLst>
                  <a:ext uri="{FF2B5EF4-FFF2-40B4-BE49-F238E27FC236}">
                    <a16:creationId xmlns:a16="http://schemas.microsoft.com/office/drawing/2014/main" id="{C6B79871-85C7-45A4-8400-ECD3019F3CB3}"/>
                  </a:ext>
                </a:extLst>
              </p:cNvPr>
              <p:cNvSpPr/>
              <p:nvPr/>
            </p:nvSpPr>
            <p:spPr>
              <a:xfrm>
                <a:off x="8598233" y="7067920"/>
                <a:ext cx="76200" cy="9525"/>
              </a:xfrm>
              <a:custGeom>
                <a:avLst/>
                <a:gdLst>
                  <a:gd name="connsiteX0" fmla="*/ 0 w 76200"/>
                  <a:gd name="connsiteY0" fmla="*/ 0 h 0"/>
                  <a:gd name="connsiteX1" fmla="*/ 80201 w 76200"/>
                  <a:gd name="connsiteY1" fmla="*/ 0 h 0"/>
                </a:gdLst>
                <a:ahLst/>
                <a:cxnLst>
                  <a:cxn ang="0">
                    <a:pos x="connsiteX0" y="connsiteY0"/>
                  </a:cxn>
                  <a:cxn ang="0">
                    <a:pos x="connsiteX1" y="connsiteY1"/>
                  </a:cxn>
                </a:cxnLst>
                <a:rect l="l" t="t" r="r" b="b"/>
                <a:pathLst>
                  <a:path w="76200">
                    <a:moveTo>
                      <a:pt x="0" y="0"/>
                    </a:moveTo>
                    <a:lnTo>
                      <a:pt x="80201" y="0"/>
                    </a:lnTo>
                  </a:path>
                </a:pathLst>
              </a:custGeom>
              <a:grpFill/>
              <a:ln w="12700" cap="flat">
                <a:solidFill>
                  <a:schemeClr val="accent2"/>
                </a:solidFill>
                <a:prstDash val="solid"/>
                <a:miter lim="800000"/>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53D30"/>
                  </a:solidFill>
                  <a:effectLst/>
                  <a:uLnTx/>
                  <a:uFillTx/>
                  <a:latin typeface="Interstate-Light"/>
                  <a:ea typeface="+mn-ea"/>
                  <a:cs typeface="+mn-cs"/>
                </a:endParaRPr>
              </a:p>
            </p:txBody>
          </p:sp>
          <p:sp>
            <p:nvSpPr>
              <p:cNvPr id="72" name="Freeform: Shape 71">
                <a:extLst>
                  <a:ext uri="{FF2B5EF4-FFF2-40B4-BE49-F238E27FC236}">
                    <a16:creationId xmlns:a16="http://schemas.microsoft.com/office/drawing/2014/main" id="{C7524032-7FF9-4C53-9831-A5A2B8A7809F}"/>
                  </a:ext>
                </a:extLst>
              </p:cNvPr>
              <p:cNvSpPr/>
              <p:nvPr/>
            </p:nvSpPr>
            <p:spPr>
              <a:xfrm>
                <a:off x="8598233" y="7088780"/>
                <a:ext cx="76200" cy="9525"/>
              </a:xfrm>
              <a:custGeom>
                <a:avLst/>
                <a:gdLst>
                  <a:gd name="connsiteX0" fmla="*/ 0 w 76200"/>
                  <a:gd name="connsiteY0" fmla="*/ 0 h 0"/>
                  <a:gd name="connsiteX1" fmla="*/ 80201 w 76200"/>
                  <a:gd name="connsiteY1" fmla="*/ 0 h 0"/>
                </a:gdLst>
                <a:ahLst/>
                <a:cxnLst>
                  <a:cxn ang="0">
                    <a:pos x="connsiteX0" y="connsiteY0"/>
                  </a:cxn>
                  <a:cxn ang="0">
                    <a:pos x="connsiteX1" y="connsiteY1"/>
                  </a:cxn>
                </a:cxnLst>
                <a:rect l="l" t="t" r="r" b="b"/>
                <a:pathLst>
                  <a:path w="76200">
                    <a:moveTo>
                      <a:pt x="0" y="0"/>
                    </a:moveTo>
                    <a:lnTo>
                      <a:pt x="80201" y="0"/>
                    </a:lnTo>
                  </a:path>
                </a:pathLst>
              </a:custGeom>
              <a:grpFill/>
              <a:ln w="12700" cap="flat">
                <a:solidFill>
                  <a:schemeClr val="accent2"/>
                </a:solidFill>
                <a:prstDash val="solid"/>
                <a:miter lim="800000"/>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53D30"/>
                  </a:solidFill>
                  <a:effectLst/>
                  <a:uLnTx/>
                  <a:uFillTx/>
                  <a:latin typeface="Interstate-Light"/>
                  <a:ea typeface="+mn-ea"/>
                  <a:cs typeface="+mn-cs"/>
                </a:endParaRPr>
              </a:p>
            </p:txBody>
          </p:sp>
          <p:sp>
            <p:nvSpPr>
              <p:cNvPr id="73" name="Freeform: Shape 72">
                <a:extLst>
                  <a:ext uri="{FF2B5EF4-FFF2-40B4-BE49-F238E27FC236}">
                    <a16:creationId xmlns:a16="http://schemas.microsoft.com/office/drawing/2014/main" id="{65332E7D-E0EA-40FD-8E81-1600F0AD4D21}"/>
                  </a:ext>
                </a:extLst>
              </p:cNvPr>
              <p:cNvSpPr/>
              <p:nvPr/>
            </p:nvSpPr>
            <p:spPr>
              <a:xfrm>
                <a:off x="8598233" y="7107639"/>
                <a:ext cx="76200" cy="9525"/>
              </a:xfrm>
              <a:custGeom>
                <a:avLst/>
                <a:gdLst>
                  <a:gd name="connsiteX0" fmla="*/ 0 w 76200"/>
                  <a:gd name="connsiteY0" fmla="*/ 0 h 0"/>
                  <a:gd name="connsiteX1" fmla="*/ 80201 w 76200"/>
                  <a:gd name="connsiteY1" fmla="*/ 0 h 0"/>
                </a:gdLst>
                <a:ahLst/>
                <a:cxnLst>
                  <a:cxn ang="0">
                    <a:pos x="connsiteX0" y="connsiteY0"/>
                  </a:cxn>
                  <a:cxn ang="0">
                    <a:pos x="connsiteX1" y="connsiteY1"/>
                  </a:cxn>
                </a:cxnLst>
                <a:rect l="l" t="t" r="r" b="b"/>
                <a:pathLst>
                  <a:path w="76200">
                    <a:moveTo>
                      <a:pt x="0" y="0"/>
                    </a:moveTo>
                    <a:lnTo>
                      <a:pt x="80201" y="0"/>
                    </a:lnTo>
                  </a:path>
                </a:pathLst>
              </a:custGeom>
              <a:grpFill/>
              <a:ln w="12700" cap="flat">
                <a:solidFill>
                  <a:schemeClr val="accent2"/>
                </a:solidFill>
                <a:prstDash val="solid"/>
                <a:miter lim="800000"/>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53D30"/>
                  </a:solidFill>
                  <a:effectLst/>
                  <a:uLnTx/>
                  <a:uFillTx/>
                  <a:latin typeface="Interstate-Light"/>
                  <a:ea typeface="+mn-ea"/>
                  <a:cs typeface="+mn-cs"/>
                </a:endParaRPr>
              </a:p>
            </p:txBody>
          </p:sp>
          <p:sp>
            <p:nvSpPr>
              <p:cNvPr id="74" name="Freeform: Shape 73">
                <a:extLst>
                  <a:ext uri="{FF2B5EF4-FFF2-40B4-BE49-F238E27FC236}">
                    <a16:creationId xmlns:a16="http://schemas.microsoft.com/office/drawing/2014/main" id="{531D2165-4E89-4A8C-ABFA-0B1E43C6EE5D}"/>
                  </a:ext>
                </a:extLst>
              </p:cNvPr>
              <p:cNvSpPr/>
              <p:nvPr/>
            </p:nvSpPr>
            <p:spPr>
              <a:xfrm>
                <a:off x="8598233" y="7127832"/>
                <a:ext cx="76200" cy="9525"/>
              </a:xfrm>
              <a:custGeom>
                <a:avLst/>
                <a:gdLst>
                  <a:gd name="connsiteX0" fmla="*/ 0 w 76200"/>
                  <a:gd name="connsiteY0" fmla="*/ 0 h 0"/>
                  <a:gd name="connsiteX1" fmla="*/ 80201 w 76200"/>
                  <a:gd name="connsiteY1" fmla="*/ 0 h 0"/>
                </a:gdLst>
                <a:ahLst/>
                <a:cxnLst>
                  <a:cxn ang="0">
                    <a:pos x="connsiteX0" y="connsiteY0"/>
                  </a:cxn>
                  <a:cxn ang="0">
                    <a:pos x="connsiteX1" y="connsiteY1"/>
                  </a:cxn>
                </a:cxnLst>
                <a:rect l="l" t="t" r="r" b="b"/>
                <a:pathLst>
                  <a:path w="76200">
                    <a:moveTo>
                      <a:pt x="0" y="0"/>
                    </a:moveTo>
                    <a:lnTo>
                      <a:pt x="80201" y="0"/>
                    </a:lnTo>
                  </a:path>
                </a:pathLst>
              </a:custGeom>
              <a:grpFill/>
              <a:ln w="12700" cap="flat">
                <a:solidFill>
                  <a:schemeClr val="accent2"/>
                </a:solidFill>
                <a:prstDash val="solid"/>
                <a:miter lim="800000"/>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53D30"/>
                  </a:solidFill>
                  <a:effectLst/>
                  <a:uLnTx/>
                  <a:uFillTx/>
                  <a:latin typeface="Interstate-Light"/>
                  <a:ea typeface="+mn-ea"/>
                  <a:cs typeface="+mn-cs"/>
                </a:endParaRPr>
              </a:p>
            </p:txBody>
          </p:sp>
          <p:sp>
            <p:nvSpPr>
              <p:cNvPr id="75" name="Freeform: Shape 74">
                <a:extLst>
                  <a:ext uri="{FF2B5EF4-FFF2-40B4-BE49-F238E27FC236}">
                    <a16:creationId xmlns:a16="http://schemas.microsoft.com/office/drawing/2014/main" id="{6966422A-35E2-4177-9522-C21ABA050165}"/>
                  </a:ext>
                </a:extLst>
              </p:cNvPr>
              <p:cNvSpPr/>
              <p:nvPr/>
            </p:nvSpPr>
            <p:spPr>
              <a:xfrm>
                <a:off x="8598233" y="7148883"/>
                <a:ext cx="76200" cy="9525"/>
              </a:xfrm>
              <a:custGeom>
                <a:avLst/>
                <a:gdLst>
                  <a:gd name="connsiteX0" fmla="*/ 0 w 76200"/>
                  <a:gd name="connsiteY0" fmla="*/ 0 h 0"/>
                  <a:gd name="connsiteX1" fmla="*/ 80201 w 76200"/>
                  <a:gd name="connsiteY1" fmla="*/ 0 h 0"/>
                </a:gdLst>
                <a:ahLst/>
                <a:cxnLst>
                  <a:cxn ang="0">
                    <a:pos x="connsiteX0" y="connsiteY0"/>
                  </a:cxn>
                  <a:cxn ang="0">
                    <a:pos x="connsiteX1" y="connsiteY1"/>
                  </a:cxn>
                </a:cxnLst>
                <a:rect l="l" t="t" r="r" b="b"/>
                <a:pathLst>
                  <a:path w="76200">
                    <a:moveTo>
                      <a:pt x="0" y="0"/>
                    </a:moveTo>
                    <a:lnTo>
                      <a:pt x="80201" y="0"/>
                    </a:lnTo>
                  </a:path>
                </a:pathLst>
              </a:custGeom>
              <a:grpFill/>
              <a:ln w="12700" cap="flat">
                <a:solidFill>
                  <a:schemeClr val="accent2"/>
                </a:solidFill>
                <a:prstDash val="solid"/>
                <a:miter lim="800000"/>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53D30"/>
                  </a:solidFill>
                  <a:effectLst/>
                  <a:uLnTx/>
                  <a:uFillTx/>
                  <a:latin typeface="Interstate-Light"/>
                  <a:ea typeface="+mn-ea"/>
                  <a:cs typeface="+mn-cs"/>
                </a:endParaRPr>
              </a:p>
            </p:txBody>
          </p:sp>
          <p:sp>
            <p:nvSpPr>
              <p:cNvPr id="76" name="Freeform: Shape 75">
                <a:extLst>
                  <a:ext uri="{FF2B5EF4-FFF2-40B4-BE49-F238E27FC236}">
                    <a16:creationId xmlns:a16="http://schemas.microsoft.com/office/drawing/2014/main" id="{7A65640E-0BEF-4B2D-AAED-E97C15DBD385}"/>
                  </a:ext>
                </a:extLst>
              </p:cNvPr>
              <p:cNvSpPr/>
              <p:nvPr/>
            </p:nvSpPr>
            <p:spPr>
              <a:xfrm>
                <a:off x="8598233" y="7170028"/>
                <a:ext cx="76200" cy="9525"/>
              </a:xfrm>
              <a:custGeom>
                <a:avLst/>
                <a:gdLst>
                  <a:gd name="connsiteX0" fmla="*/ 0 w 76200"/>
                  <a:gd name="connsiteY0" fmla="*/ 0 h 0"/>
                  <a:gd name="connsiteX1" fmla="*/ 80201 w 76200"/>
                  <a:gd name="connsiteY1" fmla="*/ 0 h 0"/>
                </a:gdLst>
                <a:ahLst/>
                <a:cxnLst>
                  <a:cxn ang="0">
                    <a:pos x="connsiteX0" y="connsiteY0"/>
                  </a:cxn>
                  <a:cxn ang="0">
                    <a:pos x="connsiteX1" y="connsiteY1"/>
                  </a:cxn>
                </a:cxnLst>
                <a:rect l="l" t="t" r="r" b="b"/>
                <a:pathLst>
                  <a:path w="76200">
                    <a:moveTo>
                      <a:pt x="0" y="0"/>
                    </a:moveTo>
                    <a:lnTo>
                      <a:pt x="80201" y="0"/>
                    </a:lnTo>
                  </a:path>
                </a:pathLst>
              </a:custGeom>
              <a:grpFill/>
              <a:ln w="12700" cap="flat">
                <a:solidFill>
                  <a:schemeClr val="accent2"/>
                </a:solidFill>
                <a:prstDash val="solid"/>
                <a:miter lim="800000"/>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53D30"/>
                  </a:solidFill>
                  <a:effectLst/>
                  <a:uLnTx/>
                  <a:uFillTx/>
                  <a:latin typeface="Interstate-Light"/>
                  <a:ea typeface="+mn-ea"/>
                  <a:cs typeface="+mn-cs"/>
                </a:endParaRPr>
              </a:p>
            </p:txBody>
          </p:sp>
          <p:sp>
            <p:nvSpPr>
              <p:cNvPr id="77" name="Freeform: Shape 76">
                <a:extLst>
                  <a:ext uri="{FF2B5EF4-FFF2-40B4-BE49-F238E27FC236}">
                    <a16:creationId xmlns:a16="http://schemas.microsoft.com/office/drawing/2014/main" id="{9010940C-67D4-45E7-9307-51C4E2616BFF}"/>
                  </a:ext>
                </a:extLst>
              </p:cNvPr>
              <p:cNvSpPr/>
              <p:nvPr/>
            </p:nvSpPr>
            <p:spPr>
              <a:xfrm>
                <a:off x="8598233" y="7191078"/>
                <a:ext cx="76200" cy="9525"/>
              </a:xfrm>
              <a:custGeom>
                <a:avLst/>
                <a:gdLst>
                  <a:gd name="connsiteX0" fmla="*/ 0 w 76200"/>
                  <a:gd name="connsiteY0" fmla="*/ 0 h 0"/>
                  <a:gd name="connsiteX1" fmla="*/ 80201 w 76200"/>
                  <a:gd name="connsiteY1" fmla="*/ 0 h 0"/>
                </a:gdLst>
                <a:ahLst/>
                <a:cxnLst>
                  <a:cxn ang="0">
                    <a:pos x="connsiteX0" y="connsiteY0"/>
                  </a:cxn>
                  <a:cxn ang="0">
                    <a:pos x="connsiteX1" y="connsiteY1"/>
                  </a:cxn>
                </a:cxnLst>
                <a:rect l="l" t="t" r="r" b="b"/>
                <a:pathLst>
                  <a:path w="76200">
                    <a:moveTo>
                      <a:pt x="0" y="0"/>
                    </a:moveTo>
                    <a:lnTo>
                      <a:pt x="80201" y="0"/>
                    </a:lnTo>
                  </a:path>
                </a:pathLst>
              </a:custGeom>
              <a:grpFill/>
              <a:ln w="12700" cap="flat">
                <a:solidFill>
                  <a:schemeClr val="accent2"/>
                </a:solidFill>
                <a:prstDash val="solid"/>
                <a:miter lim="800000"/>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53D30"/>
                  </a:solidFill>
                  <a:effectLst/>
                  <a:uLnTx/>
                  <a:uFillTx/>
                  <a:latin typeface="Interstate-Light"/>
                  <a:ea typeface="+mn-ea"/>
                  <a:cs typeface="+mn-cs"/>
                </a:endParaRPr>
              </a:p>
            </p:txBody>
          </p:sp>
          <p:sp>
            <p:nvSpPr>
              <p:cNvPr id="78" name="Freeform: Shape 77">
                <a:extLst>
                  <a:ext uri="{FF2B5EF4-FFF2-40B4-BE49-F238E27FC236}">
                    <a16:creationId xmlns:a16="http://schemas.microsoft.com/office/drawing/2014/main" id="{D0ABC0D5-D7E9-41E6-96A9-25BBF5D55E48}"/>
                  </a:ext>
                </a:extLst>
              </p:cNvPr>
              <p:cNvSpPr/>
              <p:nvPr/>
            </p:nvSpPr>
            <p:spPr>
              <a:xfrm>
                <a:off x="8538416" y="7155455"/>
                <a:ext cx="38100" cy="19050"/>
              </a:xfrm>
              <a:custGeom>
                <a:avLst/>
                <a:gdLst>
                  <a:gd name="connsiteX0" fmla="*/ 12573 w 38100"/>
                  <a:gd name="connsiteY0" fmla="*/ 0 h 19050"/>
                  <a:gd name="connsiteX1" fmla="*/ 0 w 38100"/>
                  <a:gd name="connsiteY1" fmla="*/ 12668 h 19050"/>
                  <a:gd name="connsiteX2" fmla="*/ 12763 w 38100"/>
                  <a:gd name="connsiteY2" fmla="*/ 25432 h 19050"/>
                  <a:gd name="connsiteX3" fmla="*/ 46958 w 38100"/>
                  <a:gd name="connsiteY3" fmla="*/ 25432 h 19050"/>
                  <a:gd name="connsiteX4" fmla="*/ 46958 w 38100"/>
                  <a:gd name="connsiteY4" fmla="*/ 0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19050">
                    <a:moveTo>
                      <a:pt x="12573" y="0"/>
                    </a:moveTo>
                    <a:lnTo>
                      <a:pt x="0" y="12668"/>
                    </a:lnTo>
                    <a:lnTo>
                      <a:pt x="12763" y="25432"/>
                    </a:lnTo>
                    <a:lnTo>
                      <a:pt x="46958" y="25432"/>
                    </a:lnTo>
                    <a:lnTo>
                      <a:pt x="46958" y="0"/>
                    </a:lnTo>
                    <a:close/>
                  </a:path>
                </a:pathLst>
              </a:custGeom>
              <a:grpFill/>
              <a:ln w="12700" cap="flat">
                <a:solidFill>
                  <a:schemeClr val="accent2"/>
                </a:solidFill>
                <a:prstDash val="solid"/>
                <a:miter lim="800000"/>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353D30"/>
                  </a:solidFill>
                  <a:effectLst/>
                  <a:uLnTx/>
                  <a:uFillTx/>
                  <a:latin typeface="Interstate-Light"/>
                  <a:ea typeface="+mn-ea"/>
                  <a:cs typeface="+mn-cs"/>
                </a:endParaRPr>
              </a:p>
            </p:txBody>
          </p:sp>
        </p:grpSp>
      </p:grpSp>
    </p:spTree>
    <p:extLst>
      <p:ext uri="{BB962C8B-B14F-4D97-AF65-F5344CB8AC3E}">
        <p14:creationId xmlns:p14="http://schemas.microsoft.com/office/powerpoint/2010/main" val="886748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200"/>
                                        <p:tgtEl>
                                          <p:spTgt spid="67"/>
                                        </p:tgtEl>
                                      </p:cBhvr>
                                    </p:animEffect>
                                  </p:childTnLst>
                                </p:cTn>
                              </p:par>
                            </p:childTnLst>
                          </p:cTn>
                        </p:par>
                        <p:par>
                          <p:cTn id="8" fill="hold">
                            <p:stCondLst>
                              <p:cond delay="200"/>
                            </p:stCondLst>
                            <p:childTnLst>
                              <p:par>
                                <p:cTn id="9" presetID="22" presetClass="entr" presetSubtype="2" fill="hold" grpId="0" nodeType="after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wipe(right)">
                                      <p:cBhvr>
                                        <p:cTn id="11" dur="200"/>
                                        <p:tgtEl>
                                          <p:spTgt spid="51"/>
                                        </p:tgtEl>
                                      </p:cBhvr>
                                    </p:animEffect>
                                  </p:childTnLst>
                                </p:cTn>
                              </p:par>
                            </p:childTnLst>
                          </p:cTn>
                        </p:par>
                        <p:par>
                          <p:cTn id="12" fill="hold">
                            <p:stCondLst>
                              <p:cond delay="400"/>
                            </p:stCondLst>
                            <p:childTnLst>
                              <p:par>
                                <p:cTn id="13" presetID="22" presetClass="entr" presetSubtype="2" fill="hold" grpId="0" nodeType="after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wipe(right)">
                                      <p:cBhvr>
                                        <p:cTn id="15" dur="200"/>
                                        <p:tgtEl>
                                          <p:spTgt spid="52"/>
                                        </p:tgtEl>
                                      </p:cBhvr>
                                    </p:animEffect>
                                  </p:childTnLst>
                                </p:cTn>
                              </p:par>
                            </p:childTnLst>
                          </p:cTn>
                        </p:par>
                        <p:par>
                          <p:cTn id="16" fill="hold">
                            <p:stCondLst>
                              <p:cond delay="600"/>
                            </p:stCondLst>
                            <p:childTnLst>
                              <p:par>
                                <p:cTn id="17" presetID="10" presetClass="entr" presetSubtype="0" fill="hold" nodeType="afterEffect">
                                  <p:stCondLst>
                                    <p:cond delay="0"/>
                                  </p:stCondLst>
                                  <p:childTnLst>
                                    <p:set>
                                      <p:cBhvr>
                                        <p:cTn id="18" dur="1" fill="hold">
                                          <p:stCondLst>
                                            <p:cond delay="0"/>
                                          </p:stCondLst>
                                        </p:cTn>
                                        <p:tgtEl>
                                          <p:spTgt spid="54"/>
                                        </p:tgtEl>
                                        <p:attrNameLst>
                                          <p:attrName>style.visibility</p:attrName>
                                        </p:attrNameLst>
                                      </p:cBhvr>
                                      <p:to>
                                        <p:strVal val="visible"/>
                                      </p:to>
                                    </p:set>
                                    <p:animEffect transition="in" filter="fade">
                                      <p:cBhvr>
                                        <p:cTn id="19" dur="200"/>
                                        <p:tgtEl>
                                          <p:spTgt spid="54"/>
                                        </p:tgtEl>
                                      </p:cBhvr>
                                    </p:animEffect>
                                  </p:childTnLst>
                                </p:cTn>
                              </p:par>
                            </p:childTnLst>
                          </p:cTn>
                        </p:par>
                        <p:par>
                          <p:cTn id="20" fill="hold">
                            <p:stCondLst>
                              <p:cond delay="800"/>
                            </p:stCondLst>
                            <p:childTnLst>
                              <p:par>
                                <p:cTn id="21" presetID="22" presetClass="entr" presetSubtype="2" fill="hold" grpId="0" nodeType="after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wipe(right)">
                                      <p:cBhvr>
                                        <p:cTn id="23" dur="2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2" grpId="0" animBg="1"/>
      <p:bldP spid="5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121A6-AD9F-4377-A6FE-B92AD5214328}"/>
              </a:ext>
            </a:extLst>
          </p:cNvPr>
          <p:cNvSpPr>
            <a:spLocks noGrp="1"/>
          </p:cNvSpPr>
          <p:nvPr>
            <p:ph type="title"/>
          </p:nvPr>
        </p:nvSpPr>
        <p:spPr>
          <a:xfrm>
            <a:off x="266400" y="457200"/>
            <a:ext cx="3315600" cy="3273006"/>
          </a:xfrm>
        </p:spPr>
        <p:txBody>
          <a:bodyPr/>
          <a:lstStyle/>
          <a:p>
            <a:r>
              <a:rPr lang="en-AU" sz="3600"/>
              <a:t>Six core DER workstreams are underway to enable </a:t>
            </a:r>
            <a:r>
              <a:rPr lang="en-AU" sz="3600" b="1"/>
              <a:t>active DER integration</a:t>
            </a:r>
            <a:endParaRPr lang="en-AU" sz="3600"/>
          </a:p>
        </p:txBody>
      </p:sp>
      <p:sp>
        <p:nvSpPr>
          <p:cNvPr id="3" name="Text Placeholder 2">
            <a:extLst>
              <a:ext uri="{FF2B5EF4-FFF2-40B4-BE49-F238E27FC236}">
                <a16:creationId xmlns:a16="http://schemas.microsoft.com/office/drawing/2014/main" id="{4FF272B1-A22C-4103-88F4-650967B84787}"/>
              </a:ext>
            </a:extLst>
          </p:cNvPr>
          <p:cNvSpPr>
            <a:spLocks noGrp="1"/>
          </p:cNvSpPr>
          <p:nvPr>
            <p:ph type="body" sz="quarter" idx="13"/>
          </p:nvPr>
        </p:nvSpPr>
        <p:spPr>
          <a:xfrm>
            <a:off x="4047900" y="457200"/>
            <a:ext cx="7877700" cy="5626800"/>
          </a:xfrm>
        </p:spPr>
        <p:txBody>
          <a:bodyPr>
            <a:noAutofit/>
          </a:bodyPr>
          <a:lstStyle/>
          <a:p>
            <a:pPr marL="342900" indent="-342900">
              <a:spcAft>
                <a:spcPts val="1200"/>
              </a:spcAft>
              <a:defRPr/>
            </a:pPr>
            <a:r>
              <a:rPr lang="en-AU" sz="1900" b="1"/>
              <a:t>DER Register </a:t>
            </a:r>
            <a:r>
              <a:rPr lang="en-AU" sz="1900"/>
              <a:t>– database of DER devices, specifications, locations to provide shared visibility of DER to networks and AEMO.</a:t>
            </a:r>
          </a:p>
          <a:p>
            <a:pPr marL="342900" indent="-342900">
              <a:spcAft>
                <a:spcPts val="1200"/>
              </a:spcAft>
              <a:defRPr/>
            </a:pPr>
            <a:r>
              <a:rPr lang="en-AU" sz="1900" b="1"/>
              <a:t>Operations</a:t>
            </a:r>
            <a:r>
              <a:rPr lang="en-AU" sz="1900"/>
              <a:t> – engineering studies and modelling of effective DER integration</a:t>
            </a:r>
          </a:p>
          <a:p>
            <a:pPr marL="342900" indent="-342900">
              <a:spcAft>
                <a:spcPts val="1200"/>
              </a:spcAft>
              <a:defRPr/>
            </a:pPr>
            <a:r>
              <a:rPr lang="en-AU" sz="1900" b="1"/>
              <a:t>Demonstrations</a:t>
            </a:r>
            <a:r>
              <a:rPr lang="en-AU" sz="1900"/>
              <a:t> – trialling DER services and markets to assess technical, business model and consumer outcomes.</a:t>
            </a:r>
          </a:p>
          <a:p>
            <a:pPr marL="342900" indent="-342900">
              <a:spcAft>
                <a:spcPts val="1200"/>
              </a:spcAft>
              <a:defRPr/>
            </a:pPr>
            <a:r>
              <a:rPr lang="en-AU" sz="1900" b="1"/>
              <a:t>Standards</a:t>
            </a:r>
            <a:r>
              <a:rPr lang="en-AU" sz="1900"/>
              <a:t> </a:t>
            </a:r>
            <a:r>
              <a:rPr lang="en-AU" sz="1900" b="1"/>
              <a:t>and connections </a:t>
            </a:r>
            <a:r>
              <a:rPr lang="en-AU" sz="1900"/>
              <a:t>– uplifting existing and developing new inverter standards.</a:t>
            </a:r>
          </a:p>
          <a:p>
            <a:pPr marL="342900" indent="-342900">
              <a:spcAft>
                <a:spcPts val="1200"/>
              </a:spcAft>
              <a:defRPr/>
            </a:pPr>
            <a:r>
              <a:rPr lang="en-AU" sz="1900" b="1"/>
              <a:t>Markets and frameworks</a:t>
            </a:r>
            <a:r>
              <a:rPr lang="en-AU" sz="1900"/>
              <a:t> – market reforms to bring the supply-side into wholesale energy markets.</a:t>
            </a:r>
          </a:p>
          <a:p>
            <a:pPr marL="342900" lvl="0" indent="-342900">
              <a:spcAft>
                <a:spcPts val="1200"/>
              </a:spcAft>
              <a:defRPr/>
            </a:pPr>
            <a:r>
              <a:rPr lang="en-AU" sz="1900" b="1"/>
              <a:t>The WA DER Roadmap </a:t>
            </a:r>
            <a:r>
              <a:rPr lang="en-AU" sz="1900"/>
              <a:t>- AEMO’s WA DER Program leverages the NEM DER Program insights and learnings to design WEM-specific solutions for DER integration in line with the WA DER Roadmap.</a:t>
            </a:r>
          </a:p>
          <a:p>
            <a:pPr>
              <a:spcAft>
                <a:spcPts val="1200"/>
              </a:spcAft>
              <a:defRPr/>
            </a:pPr>
            <a:r>
              <a:rPr lang="en-AU" sz="1900" b="1"/>
              <a:t>Provides DER insights into key AEMO reports including:</a:t>
            </a:r>
          </a:p>
          <a:p>
            <a:pPr marL="749300" lvl="1" indent="-285750">
              <a:buFont typeface="Arial" panose="020B0604020202020204" pitchFamily="34" charset="0"/>
              <a:buChar char="•"/>
              <a:defRPr/>
            </a:pPr>
            <a:r>
              <a:rPr lang="en-AU" sz="1800"/>
              <a:t>Renewable Integration Study (RIS)</a:t>
            </a:r>
          </a:p>
          <a:p>
            <a:pPr marL="749300" lvl="1" indent="-285750">
              <a:buFont typeface="Arial" panose="020B0604020202020204" pitchFamily="34" charset="0"/>
              <a:buChar char="•"/>
              <a:defRPr/>
            </a:pPr>
            <a:r>
              <a:rPr lang="en-AU" sz="1800"/>
              <a:t>Integrated System Plan (ISP)</a:t>
            </a:r>
          </a:p>
        </p:txBody>
      </p:sp>
    </p:spTree>
    <p:extLst>
      <p:ext uri="{BB962C8B-B14F-4D97-AF65-F5344CB8AC3E}">
        <p14:creationId xmlns:p14="http://schemas.microsoft.com/office/powerpoint/2010/main" val="778823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C6BC8-D049-4E7E-BEC3-37FB57EDA757}"/>
              </a:ext>
            </a:extLst>
          </p:cNvPr>
          <p:cNvSpPr>
            <a:spLocks noGrp="1"/>
          </p:cNvSpPr>
          <p:nvPr>
            <p:ph type="title"/>
          </p:nvPr>
        </p:nvSpPr>
        <p:spPr/>
        <p:txBody>
          <a:bodyPr/>
          <a:lstStyle/>
          <a:p>
            <a:r>
              <a:rPr lang="en-AU"/>
              <a:t>DER workstream updates</a:t>
            </a:r>
          </a:p>
        </p:txBody>
      </p:sp>
    </p:spTree>
    <p:extLst>
      <p:ext uri="{BB962C8B-B14F-4D97-AF65-F5344CB8AC3E}">
        <p14:creationId xmlns:p14="http://schemas.microsoft.com/office/powerpoint/2010/main" val="9009533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96F49B00-7FC0-4556-A86F-64F352FD1E5F}"/>
              </a:ext>
            </a:extLst>
          </p:cNvPr>
          <p:cNvGrpSpPr/>
          <p:nvPr/>
        </p:nvGrpSpPr>
        <p:grpSpPr>
          <a:xfrm>
            <a:off x="259882" y="116258"/>
            <a:ext cx="3744228" cy="2509694"/>
            <a:chOff x="259882" y="250256"/>
            <a:chExt cx="3744228" cy="2387066"/>
          </a:xfrm>
        </p:grpSpPr>
        <p:sp>
          <p:nvSpPr>
            <p:cNvPr id="2" name="Rectangle 1">
              <a:extLst>
                <a:ext uri="{FF2B5EF4-FFF2-40B4-BE49-F238E27FC236}">
                  <a16:creationId xmlns:a16="http://schemas.microsoft.com/office/drawing/2014/main" id="{D6788696-59B3-46F3-AA43-9A34CA28AA1D}"/>
                </a:ext>
              </a:extLst>
            </p:cNvPr>
            <p:cNvSpPr/>
            <p:nvPr/>
          </p:nvSpPr>
          <p:spPr>
            <a:xfrm>
              <a:off x="259882" y="635267"/>
              <a:ext cx="3744228" cy="200205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a:ln>
                    <a:noFill/>
                  </a:ln>
                  <a:solidFill>
                    <a:srgbClr val="FFFFFF"/>
                  </a:solidFill>
                  <a:effectLst/>
                  <a:uLnTx/>
                  <a:uFillTx/>
                  <a:latin typeface="Segoe UI Semilight"/>
                  <a:ea typeface="+mn-ea"/>
                  <a:cs typeface="+mn-cs"/>
                </a:rPr>
                <a:t>Vic</a:t>
              </a:r>
            </a:p>
          </p:txBody>
        </p:sp>
        <p:sp>
          <p:nvSpPr>
            <p:cNvPr id="3" name="Rectangle 2">
              <a:extLst>
                <a:ext uri="{FF2B5EF4-FFF2-40B4-BE49-F238E27FC236}">
                  <a16:creationId xmlns:a16="http://schemas.microsoft.com/office/drawing/2014/main" id="{E5A9C753-6244-41AB-A074-06BE6240201D}"/>
                </a:ext>
              </a:extLst>
            </p:cNvPr>
            <p:cNvSpPr/>
            <p:nvPr/>
          </p:nvSpPr>
          <p:spPr>
            <a:xfrm>
              <a:off x="259882" y="250256"/>
              <a:ext cx="3744228" cy="3850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srgbClr val="FFFFFF"/>
                  </a:solidFill>
                  <a:effectLst/>
                  <a:uLnTx/>
                  <a:uFillTx/>
                  <a:latin typeface="Segoe UI Semilight"/>
                  <a:ea typeface="+mn-ea"/>
                  <a:cs typeface="+mn-cs"/>
                </a:rPr>
                <a:t>DER Demonstrations</a:t>
              </a:r>
            </a:p>
          </p:txBody>
        </p:sp>
        <p:sp>
          <p:nvSpPr>
            <p:cNvPr id="4" name="TextBox 3">
              <a:extLst>
                <a:ext uri="{FF2B5EF4-FFF2-40B4-BE49-F238E27FC236}">
                  <a16:creationId xmlns:a16="http://schemas.microsoft.com/office/drawing/2014/main" id="{23192EC7-58E7-41F2-9825-3BD250542E83}"/>
                </a:ext>
              </a:extLst>
            </p:cNvPr>
            <p:cNvSpPr txBox="1"/>
            <p:nvPr/>
          </p:nvSpPr>
          <p:spPr>
            <a:xfrm>
              <a:off x="377688" y="704211"/>
              <a:ext cx="3568662" cy="1844249"/>
            </a:xfrm>
            <a:prstGeom prst="rect">
              <a:avLst/>
            </a:prstGeom>
            <a:noFill/>
          </p:spPr>
          <p:txBody>
            <a:bodyPr wrap="square" lIns="0" tIns="0" rIns="0" bIns="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1" i="0" u="none" strike="noStrike" kern="1200" cap="none" spc="0" normalizeH="0" baseline="0" noProof="0">
                  <a:ln>
                    <a:noFill/>
                  </a:ln>
                  <a:solidFill>
                    <a:srgbClr val="222324"/>
                  </a:solidFill>
                  <a:effectLst/>
                  <a:uLnTx/>
                  <a:uFillTx/>
                  <a:latin typeface="Segoe UI Semilight"/>
                  <a:ea typeface="+mn-ea"/>
                  <a:cs typeface="+mn-cs"/>
                </a:rPr>
                <a:t>Virtual Power Plant (VPP) </a:t>
              </a:r>
              <a:r>
                <a:rPr kumimoji="0" lang="en-AU" sz="1400" b="0" i="0" u="none" strike="noStrike" kern="1200" cap="none" spc="0" normalizeH="0" baseline="0" noProof="0">
                  <a:ln>
                    <a:noFill/>
                  </a:ln>
                  <a:solidFill>
                    <a:srgbClr val="222324"/>
                  </a:solidFill>
                  <a:effectLst/>
                  <a:uLnTx/>
                  <a:uFillTx/>
                  <a:latin typeface="Segoe UI Semilight"/>
                  <a:ea typeface="+mn-ea"/>
                  <a:cs typeface="+mn-cs"/>
                </a:rPr>
                <a:t>– 3 additional participants onboarded (total of 5). </a:t>
              </a:r>
              <a:br>
                <a:rPr kumimoji="0" lang="en-AU" sz="1400" b="0" i="0" u="none" strike="noStrike" kern="1200" cap="none" spc="0" normalizeH="0" baseline="0" noProof="0">
                  <a:ln>
                    <a:noFill/>
                  </a:ln>
                  <a:solidFill>
                    <a:srgbClr val="222324"/>
                  </a:solidFill>
                  <a:effectLst/>
                  <a:uLnTx/>
                  <a:uFillTx/>
                  <a:latin typeface="Segoe UI Semilight"/>
                  <a:ea typeface="+mn-ea"/>
                  <a:cs typeface="+mn-cs"/>
                </a:rPr>
              </a:br>
              <a:r>
                <a:rPr kumimoji="0" lang="en-AU" sz="1400" b="0" i="0" u="none" strike="noStrike" kern="1200" cap="none" spc="0" normalizeH="0" baseline="0" noProof="0">
                  <a:ln>
                    <a:noFill/>
                  </a:ln>
                  <a:solidFill>
                    <a:srgbClr val="222324"/>
                  </a:solidFill>
                  <a:effectLst/>
                  <a:uLnTx/>
                  <a:uFillTx/>
                  <a:latin typeface="Segoe UI Semilight"/>
                  <a:ea typeface="+mn-ea"/>
                  <a:cs typeface="+mn-cs"/>
                </a:rPr>
                <a:t>- 3</a:t>
              </a:r>
              <a:r>
                <a:rPr kumimoji="0" lang="en-AU" sz="1400" b="0" i="0" u="none" strike="noStrike" kern="1200" cap="none" spc="0" normalizeH="0" baseline="30000" noProof="0">
                  <a:ln>
                    <a:noFill/>
                  </a:ln>
                  <a:solidFill>
                    <a:srgbClr val="222324"/>
                  </a:solidFill>
                  <a:effectLst/>
                  <a:uLnTx/>
                  <a:uFillTx/>
                  <a:latin typeface="Segoe UI Semilight"/>
                  <a:ea typeface="+mn-ea"/>
                  <a:cs typeface="+mn-cs"/>
                </a:rPr>
                <a:t>rd</a:t>
              </a:r>
              <a:r>
                <a:rPr kumimoji="0" lang="en-AU" sz="1400" b="0" i="0" u="none" strike="noStrike" kern="1200" cap="none" spc="0" normalizeH="0" baseline="0" noProof="0">
                  <a:ln>
                    <a:noFill/>
                  </a:ln>
                  <a:solidFill>
                    <a:srgbClr val="222324"/>
                  </a:solidFill>
                  <a:effectLst/>
                  <a:uLnTx/>
                  <a:uFillTx/>
                  <a:latin typeface="Segoe UI Semilight"/>
                  <a:ea typeface="+mn-ea"/>
                  <a:cs typeface="+mn-cs"/>
                </a:rPr>
                <a:t> Knowledge Sharing report scheduled for Feb 2021.</a:t>
              </a:r>
              <a:br>
                <a:rPr kumimoji="0" lang="en-AU" sz="1400" b="0" i="0" u="none" strike="noStrike" kern="1200" cap="none" spc="0" normalizeH="0" baseline="0" noProof="0">
                  <a:ln>
                    <a:noFill/>
                  </a:ln>
                  <a:solidFill>
                    <a:srgbClr val="222324"/>
                  </a:solidFill>
                  <a:effectLst/>
                  <a:uLnTx/>
                  <a:uFillTx/>
                  <a:latin typeface="Segoe UI Semilight"/>
                  <a:ea typeface="+mn-ea"/>
                  <a:cs typeface="+mn-cs"/>
                </a:rPr>
              </a:br>
              <a:r>
                <a:rPr kumimoji="0" lang="en-AU" sz="1400" b="0" i="0" u="none" strike="noStrike" kern="1200" cap="none" spc="0" normalizeH="0" baseline="0" noProof="0">
                  <a:ln>
                    <a:noFill/>
                  </a:ln>
                  <a:solidFill>
                    <a:srgbClr val="222324"/>
                  </a:solidFill>
                  <a:effectLst/>
                  <a:uLnTx/>
                  <a:uFillTx/>
                  <a:latin typeface="Segoe UI Semilight"/>
                  <a:ea typeface="+mn-ea"/>
                  <a:cs typeface="+mn-cs"/>
                </a:rPr>
                <a:t>- Focus shifted to operationalisation &amp; MASS review consultation.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1" i="0" u="none" strike="noStrike" kern="1200" cap="none" spc="0" normalizeH="0" baseline="0" noProof="0">
                  <a:ln>
                    <a:noFill/>
                  </a:ln>
                  <a:solidFill>
                    <a:srgbClr val="222324"/>
                  </a:solidFill>
                  <a:effectLst/>
                  <a:uLnTx/>
                  <a:uFillTx/>
                  <a:latin typeface="Segoe UI Semilight"/>
                  <a:ea typeface="+mn-ea"/>
                  <a:cs typeface="+mn-cs"/>
                </a:rPr>
                <a:t>Next DER Demonstration project </a:t>
              </a:r>
              <a:r>
                <a:rPr kumimoji="0" lang="en-AU" sz="1400" b="0" i="0" u="none" strike="noStrike" kern="1200" cap="none" spc="0" normalizeH="0" baseline="0" noProof="0">
                  <a:ln>
                    <a:noFill/>
                  </a:ln>
                  <a:solidFill>
                    <a:srgbClr val="222324"/>
                  </a:solidFill>
                  <a:effectLst/>
                  <a:uLnTx/>
                  <a:uFillTx/>
                  <a:latin typeface="Segoe UI Semilight"/>
                  <a:ea typeface="+mn-ea"/>
                  <a:cs typeface="+mn-cs"/>
                </a:rPr>
                <a:t>to be announced soon.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1400" b="1" i="0" u="none" strike="noStrike" kern="1200" cap="none" spc="0" normalizeH="0" baseline="0" noProof="0">
                <a:ln>
                  <a:noFill/>
                </a:ln>
                <a:solidFill>
                  <a:srgbClr val="222324"/>
                </a:solidFill>
                <a:effectLst/>
                <a:uLnTx/>
                <a:uFillTx/>
                <a:latin typeface="Segoe UI Semilight"/>
                <a:ea typeface="+mn-ea"/>
                <a:cs typeface="+mn-cs"/>
              </a:endParaRPr>
            </a:p>
          </p:txBody>
        </p:sp>
      </p:grpSp>
      <p:grpSp>
        <p:nvGrpSpPr>
          <p:cNvPr id="5" name="Group 4">
            <a:extLst>
              <a:ext uri="{FF2B5EF4-FFF2-40B4-BE49-F238E27FC236}">
                <a16:creationId xmlns:a16="http://schemas.microsoft.com/office/drawing/2014/main" id="{CAA1E48A-7838-45A8-A60F-CC6DA832C0E9}"/>
              </a:ext>
            </a:extLst>
          </p:cNvPr>
          <p:cNvGrpSpPr/>
          <p:nvPr/>
        </p:nvGrpSpPr>
        <p:grpSpPr>
          <a:xfrm>
            <a:off x="259880" y="2756910"/>
            <a:ext cx="3744228" cy="2713067"/>
            <a:chOff x="259880" y="2820201"/>
            <a:chExt cx="3744228" cy="2387066"/>
          </a:xfrm>
        </p:grpSpPr>
        <p:sp>
          <p:nvSpPr>
            <p:cNvPr id="8" name="Rectangle 7">
              <a:extLst>
                <a:ext uri="{FF2B5EF4-FFF2-40B4-BE49-F238E27FC236}">
                  <a16:creationId xmlns:a16="http://schemas.microsoft.com/office/drawing/2014/main" id="{1FCCF7FF-E34F-4138-8024-2C9D9AC7E15A}"/>
                </a:ext>
              </a:extLst>
            </p:cNvPr>
            <p:cNvSpPr/>
            <p:nvPr/>
          </p:nvSpPr>
          <p:spPr>
            <a:xfrm>
              <a:off x="259880" y="3205212"/>
              <a:ext cx="3744228" cy="200205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a:ln>
                    <a:noFill/>
                  </a:ln>
                  <a:solidFill>
                    <a:srgbClr val="FFFFFF"/>
                  </a:solidFill>
                  <a:effectLst/>
                  <a:uLnTx/>
                  <a:uFillTx/>
                  <a:latin typeface="Segoe UI Semilight"/>
                  <a:ea typeface="+mn-ea"/>
                  <a:cs typeface="+mn-cs"/>
                </a:rPr>
                <a:t>Vic</a:t>
              </a:r>
            </a:p>
          </p:txBody>
        </p:sp>
        <p:sp>
          <p:nvSpPr>
            <p:cNvPr id="9" name="Rectangle 8">
              <a:extLst>
                <a:ext uri="{FF2B5EF4-FFF2-40B4-BE49-F238E27FC236}">
                  <a16:creationId xmlns:a16="http://schemas.microsoft.com/office/drawing/2014/main" id="{606EC817-BE71-476C-B868-DBC543ADC6C6}"/>
                </a:ext>
              </a:extLst>
            </p:cNvPr>
            <p:cNvSpPr/>
            <p:nvPr/>
          </p:nvSpPr>
          <p:spPr>
            <a:xfrm>
              <a:off x="259880" y="2820201"/>
              <a:ext cx="3744228" cy="3850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srgbClr val="FFFFFF"/>
                  </a:solidFill>
                  <a:effectLst/>
                  <a:uLnTx/>
                  <a:uFillTx/>
                  <a:latin typeface="Segoe UI Semilight"/>
                  <a:ea typeface="+mn-ea"/>
                  <a:cs typeface="+mn-cs"/>
                </a:rPr>
                <a:t>Operations</a:t>
              </a:r>
            </a:p>
          </p:txBody>
        </p:sp>
        <p:sp>
          <p:nvSpPr>
            <p:cNvPr id="10" name="TextBox 9">
              <a:extLst>
                <a:ext uri="{FF2B5EF4-FFF2-40B4-BE49-F238E27FC236}">
                  <a16:creationId xmlns:a16="http://schemas.microsoft.com/office/drawing/2014/main" id="{489E6300-4847-4CFD-8AE0-E6EC1EFB498E}"/>
                </a:ext>
              </a:extLst>
            </p:cNvPr>
            <p:cNvSpPr txBox="1"/>
            <p:nvPr/>
          </p:nvSpPr>
          <p:spPr>
            <a:xfrm>
              <a:off x="377688" y="3274156"/>
              <a:ext cx="3568662" cy="1723549"/>
            </a:xfrm>
            <a:prstGeom prst="rect">
              <a:avLst/>
            </a:prstGeom>
            <a:noFill/>
          </p:spPr>
          <p:txBody>
            <a:bodyPr wrap="square" lIns="0" tIns="0" rIns="0" bIns="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0" u="none" strike="noStrike" kern="1200" cap="none" spc="0" normalizeH="0" baseline="0" noProof="0">
                  <a:ln>
                    <a:noFill/>
                  </a:ln>
                  <a:solidFill>
                    <a:srgbClr val="222324"/>
                  </a:solidFill>
                  <a:effectLst/>
                  <a:uLnTx/>
                  <a:uFillTx/>
                  <a:latin typeface="Segoe UI Semilight"/>
                  <a:ea typeface="+mn-ea"/>
                  <a:cs typeface="+mn-cs"/>
                </a:rPr>
                <a:t>Input into the </a:t>
              </a:r>
              <a:r>
                <a:rPr kumimoji="0" lang="en-AU" sz="1400" b="1" i="0" u="none" strike="noStrike" kern="1200" cap="none" spc="0" normalizeH="0" baseline="0" noProof="0">
                  <a:ln>
                    <a:noFill/>
                  </a:ln>
                  <a:solidFill>
                    <a:srgbClr val="222324"/>
                  </a:solidFill>
                  <a:effectLst/>
                  <a:uLnTx/>
                  <a:uFillTx/>
                  <a:latin typeface="Segoe UI Semilight"/>
                  <a:ea typeface="+mn-ea"/>
                  <a:cs typeface="+mn-cs"/>
                </a:rPr>
                <a:t>2020 Electricity Statement of Opportunities</a:t>
              </a:r>
              <a:r>
                <a:rPr kumimoji="0" lang="en-AU" sz="1400" b="0" i="0" u="none" strike="noStrike" kern="1200" cap="none" spc="0" normalizeH="0" baseline="0" noProof="0">
                  <a:ln>
                    <a:noFill/>
                  </a:ln>
                  <a:solidFill>
                    <a:srgbClr val="222324"/>
                  </a:solidFill>
                  <a:effectLst/>
                  <a:uLnTx/>
                  <a:uFillTx/>
                  <a:latin typeface="Segoe UI Semilight"/>
                  <a:ea typeface="+mn-ea"/>
                  <a:cs typeface="+mn-cs"/>
                </a:rPr>
                <a:t>.</a:t>
              </a:r>
              <a:endParaRPr kumimoji="0" lang="en-AU" sz="1400" b="1" i="0" u="none" strike="noStrike" kern="1200" cap="none" spc="0" normalizeH="0" baseline="0" noProof="0">
                <a:ln>
                  <a:noFill/>
                </a:ln>
                <a:solidFill>
                  <a:srgbClr val="222324"/>
                </a:solidFill>
                <a:effectLst/>
                <a:uLnTx/>
                <a:uFillTx/>
                <a:latin typeface="Segoe UI Semiligh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0" u="none" strike="noStrike" kern="1200" cap="none" spc="0" normalizeH="0" baseline="0" noProof="0">
                  <a:ln>
                    <a:noFill/>
                  </a:ln>
                  <a:solidFill>
                    <a:srgbClr val="222324"/>
                  </a:solidFill>
                  <a:effectLst/>
                  <a:uLnTx/>
                  <a:uFillTx/>
                  <a:latin typeface="Segoe UI Semilight"/>
                  <a:ea typeface="+mn-ea"/>
                  <a:cs typeface="+mn-cs"/>
                </a:rPr>
                <a:t>Further findings on DER behaviour during disturbances as shown in the </a:t>
              </a:r>
              <a:r>
                <a:rPr kumimoji="0" lang="en-AU" sz="1400" b="1" i="0" u="none" strike="noStrike" kern="1200" cap="none" spc="0" normalizeH="0" baseline="0" noProof="0">
                  <a:ln>
                    <a:noFill/>
                  </a:ln>
                  <a:solidFill>
                    <a:srgbClr val="222324"/>
                  </a:solidFill>
                  <a:effectLst/>
                  <a:uLnTx/>
                  <a:uFillTx/>
                  <a:latin typeface="Segoe UI Semilight"/>
                  <a:ea typeface="+mn-ea"/>
                  <a:cs typeface="+mn-cs"/>
                </a:rPr>
                <a:t>New South Wales and Victoria Separation Event on 4 Jan 2020 </a:t>
              </a:r>
              <a:r>
                <a:rPr kumimoji="0" lang="en-AU" sz="1400" b="0" i="0" u="none" strike="noStrike" kern="1200" cap="none" spc="0" normalizeH="0" baseline="0" noProof="0">
                  <a:ln>
                    <a:noFill/>
                  </a:ln>
                  <a:solidFill>
                    <a:srgbClr val="222324"/>
                  </a:solidFill>
                  <a:effectLst/>
                  <a:uLnTx/>
                  <a:uFillTx/>
                  <a:latin typeface="Segoe UI Semilight"/>
                  <a:ea typeface="+mn-ea"/>
                  <a:cs typeface="+mn-cs"/>
                </a:rPr>
                <a:t>report, and </a:t>
              </a:r>
              <a:r>
                <a:rPr kumimoji="0" lang="en-AU" sz="1400" b="1" i="0" u="none" strike="noStrike" kern="1200" cap="none" spc="0" normalizeH="0" baseline="0" noProof="0">
                  <a:ln>
                    <a:noFill/>
                  </a:ln>
                  <a:solidFill>
                    <a:srgbClr val="222324"/>
                  </a:solidFill>
                  <a:effectLst/>
                  <a:uLnTx/>
                  <a:uFillTx/>
                  <a:latin typeface="Segoe UI Semilight"/>
                  <a:ea typeface="+mn-ea"/>
                  <a:cs typeface="+mn-cs"/>
                </a:rPr>
                <a:t>Victoria and South Australia Separation Event on 31 Jan 2020 </a:t>
              </a:r>
              <a:r>
                <a:rPr kumimoji="0" lang="en-AU" sz="1400" b="0" i="0" u="none" strike="noStrike" kern="1200" cap="none" spc="0" normalizeH="0" baseline="0" noProof="0">
                  <a:ln>
                    <a:noFill/>
                  </a:ln>
                  <a:solidFill>
                    <a:srgbClr val="222324"/>
                  </a:solidFill>
                  <a:effectLst/>
                  <a:uLnTx/>
                  <a:uFillTx/>
                  <a:latin typeface="Segoe UI Semilight"/>
                  <a:ea typeface="+mn-ea"/>
                  <a:cs typeface="+mn-cs"/>
                </a:rPr>
                <a:t>report. </a:t>
              </a:r>
            </a:p>
          </p:txBody>
        </p:sp>
      </p:grpSp>
      <p:grpSp>
        <p:nvGrpSpPr>
          <p:cNvPr id="34" name="Group 33">
            <a:extLst>
              <a:ext uri="{FF2B5EF4-FFF2-40B4-BE49-F238E27FC236}">
                <a16:creationId xmlns:a16="http://schemas.microsoft.com/office/drawing/2014/main" id="{6D7583ED-C153-4885-9281-AD53D26147AD}"/>
              </a:ext>
            </a:extLst>
          </p:cNvPr>
          <p:cNvGrpSpPr/>
          <p:nvPr/>
        </p:nvGrpSpPr>
        <p:grpSpPr>
          <a:xfrm>
            <a:off x="4195008" y="127628"/>
            <a:ext cx="3744228" cy="2509694"/>
            <a:chOff x="4195008" y="250256"/>
            <a:chExt cx="3744228" cy="2387066"/>
          </a:xfrm>
        </p:grpSpPr>
        <p:sp>
          <p:nvSpPr>
            <p:cNvPr id="12" name="Rectangle 11">
              <a:extLst>
                <a:ext uri="{FF2B5EF4-FFF2-40B4-BE49-F238E27FC236}">
                  <a16:creationId xmlns:a16="http://schemas.microsoft.com/office/drawing/2014/main" id="{C8AEC2DF-27D8-4A93-9BDA-1370BE290110}"/>
                </a:ext>
              </a:extLst>
            </p:cNvPr>
            <p:cNvSpPr/>
            <p:nvPr/>
          </p:nvSpPr>
          <p:spPr>
            <a:xfrm>
              <a:off x="4195008" y="635267"/>
              <a:ext cx="3744228" cy="200205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a:ln>
                    <a:noFill/>
                  </a:ln>
                  <a:solidFill>
                    <a:srgbClr val="FFFFFF"/>
                  </a:solidFill>
                  <a:effectLst/>
                  <a:uLnTx/>
                  <a:uFillTx/>
                  <a:latin typeface="Segoe UI Semilight"/>
                  <a:ea typeface="+mn-ea"/>
                  <a:cs typeface="+mn-cs"/>
                </a:rPr>
                <a:t>Vic</a:t>
              </a:r>
            </a:p>
          </p:txBody>
        </p:sp>
        <p:sp>
          <p:nvSpPr>
            <p:cNvPr id="13" name="Rectangle 12">
              <a:extLst>
                <a:ext uri="{FF2B5EF4-FFF2-40B4-BE49-F238E27FC236}">
                  <a16:creationId xmlns:a16="http://schemas.microsoft.com/office/drawing/2014/main" id="{6858DA87-552B-4078-B993-9442BDC91C58}"/>
                </a:ext>
              </a:extLst>
            </p:cNvPr>
            <p:cNvSpPr/>
            <p:nvPr/>
          </p:nvSpPr>
          <p:spPr>
            <a:xfrm>
              <a:off x="4195008" y="250256"/>
              <a:ext cx="3744228" cy="3850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srgbClr val="FFFFFF"/>
                  </a:solidFill>
                  <a:effectLst/>
                  <a:uLnTx/>
                  <a:uFillTx/>
                  <a:latin typeface="Segoe UI Semilight"/>
                  <a:ea typeface="+mn-ea"/>
                  <a:cs typeface="+mn-cs"/>
                </a:rPr>
                <a:t>DER Register</a:t>
              </a:r>
            </a:p>
          </p:txBody>
        </p:sp>
        <p:sp>
          <p:nvSpPr>
            <p:cNvPr id="14" name="TextBox 13">
              <a:extLst>
                <a:ext uri="{FF2B5EF4-FFF2-40B4-BE49-F238E27FC236}">
                  <a16:creationId xmlns:a16="http://schemas.microsoft.com/office/drawing/2014/main" id="{B768DFB1-3E0B-4CB9-9485-5DF38525B2BC}"/>
                </a:ext>
              </a:extLst>
            </p:cNvPr>
            <p:cNvSpPr txBox="1"/>
            <p:nvPr/>
          </p:nvSpPr>
          <p:spPr>
            <a:xfrm>
              <a:off x="4323522" y="714150"/>
              <a:ext cx="3488635" cy="1077218"/>
            </a:xfrm>
            <a:prstGeom prst="rect">
              <a:avLst/>
            </a:prstGeom>
            <a:noFill/>
          </p:spPr>
          <p:txBody>
            <a:bodyPr wrap="square" lIns="0" tIns="0" rIns="0" bIns="0"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1" i="0" u="none" strike="noStrike" kern="1200" cap="none" spc="0" normalizeH="0" baseline="0" noProof="0">
                  <a:ln>
                    <a:noFill/>
                  </a:ln>
                  <a:solidFill>
                    <a:srgbClr val="222324"/>
                  </a:solidFill>
                  <a:effectLst/>
                  <a:uLnTx/>
                  <a:uFillTx/>
                  <a:latin typeface="Segoe UI Semilight"/>
                  <a:ea typeface="+mn-ea"/>
                  <a:cs typeface="+mn-cs"/>
                  <a:hlinkClick r:id="rId3"/>
                </a:rPr>
                <a:t>NEM Data Dashboard now live </a:t>
              </a:r>
              <a:r>
                <a:rPr kumimoji="0" lang="en-AU" sz="1400" b="0" i="0" u="none" strike="noStrike" kern="1200" cap="none" spc="0" normalizeH="0" baseline="0" noProof="0">
                  <a:ln>
                    <a:noFill/>
                  </a:ln>
                  <a:solidFill>
                    <a:srgbClr val="222324"/>
                  </a:solidFill>
                  <a:effectLst/>
                  <a:uLnTx/>
                  <a:uFillTx/>
                  <a:latin typeface="Segoe UI Semilight"/>
                  <a:ea typeface="+mn-ea"/>
                  <a:cs typeface="+mn-cs"/>
                </a:rPr>
                <a:t>– quarterly reporting on number of DER installations (NEM).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1" i="0" u="none" strike="noStrike" kern="1200" cap="none" spc="0" normalizeH="0" baseline="0" noProof="0">
                  <a:ln>
                    <a:noFill/>
                  </a:ln>
                  <a:solidFill>
                    <a:srgbClr val="222324"/>
                  </a:solidFill>
                  <a:effectLst/>
                  <a:uLnTx/>
                  <a:uFillTx/>
                  <a:latin typeface="Segoe UI Semilight"/>
                  <a:ea typeface="+mn-ea"/>
                  <a:cs typeface="+mn-cs"/>
                </a:rPr>
                <a:t>WA DER Register </a:t>
              </a:r>
              <a:r>
                <a:rPr kumimoji="0" lang="en-AU" sz="1400" b="0" i="0" u="none" strike="noStrike" kern="1200" cap="none" spc="0" normalizeH="0" baseline="0" noProof="0">
                  <a:ln>
                    <a:noFill/>
                  </a:ln>
                  <a:solidFill>
                    <a:srgbClr val="222324"/>
                  </a:solidFill>
                  <a:effectLst/>
                  <a:uLnTx/>
                  <a:uFillTx/>
                  <a:latin typeface="Segoe UI Semilight"/>
                  <a:ea typeface="+mn-ea"/>
                  <a:cs typeface="+mn-cs"/>
                </a:rPr>
                <a:t>- project underway. (refer WA DER Program).</a:t>
              </a:r>
            </a:p>
          </p:txBody>
        </p:sp>
      </p:grpSp>
      <p:grpSp>
        <p:nvGrpSpPr>
          <p:cNvPr id="31" name="Group 30">
            <a:extLst>
              <a:ext uri="{FF2B5EF4-FFF2-40B4-BE49-F238E27FC236}">
                <a16:creationId xmlns:a16="http://schemas.microsoft.com/office/drawing/2014/main" id="{6A97E020-3B91-49DE-BC59-166BF65E79EF}"/>
              </a:ext>
            </a:extLst>
          </p:cNvPr>
          <p:cNvGrpSpPr/>
          <p:nvPr/>
        </p:nvGrpSpPr>
        <p:grpSpPr>
          <a:xfrm>
            <a:off x="4195006" y="2756910"/>
            <a:ext cx="3744228" cy="2713065"/>
            <a:chOff x="4195006" y="2820202"/>
            <a:chExt cx="3744228" cy="2387065"/>
          </a:xfrm>
        </p:grpSpPr>
        <p:sp>
          <p:nvSpPr>
            <p:cNvPr id="16" name="Rectangle 15">
              <a:extLst>
                <a:ext uri="{FF2B5EF4-FFF2-40B4-BE49-F238E27FC236}">
                  <a16:creationId xmlns:a16="http://schemas.microsoft.com/office/drawing/2014/main" id="{17B6BC4B-856F-40FD-B6EC-2C0622C4774D}"/>
                </a:ext>
              </a:extLst>
            </p:cNvPr>
            <p:cNvSpPr/>
            <p:nvPr/>
          </p:nvSpPr>
          <p:spPr>
            <a:xfrm>
              <a:off x="4195006" y="3205212"/>
              <a:ext cx="3744228" cy="200205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a:ln>
                    <a:noFill/>
                  </a:ln>
                  <a:solidFill>
                    <a:srgbClr val="FFFFFF"/>
                  </a:solidFill>
                  <a:effectLst/>
                  <a:uLnTx/>
                  <a:uFillTx/>
                  <a:latin typeface="Segoe UI Semilight"/>
                  <a:ea typeface="+mn-ea"/>
                  <a:cs typeface="+mn-cs"/>
                </a:rPr>
                <a:t>Vic</a:t>
              </a:r>
            </a:p>
          </p:txBody>
        </p:sp>
        <p:sp>
          <p:nvSpPr>
            <p:cNvPr id="17" name="Rectangle 16">
              <a:extLst>
                <a:ext uri="{FF2B5EF4-FFF2-40B4-BE49-F238E27FC236}">
                  <a16:creationId xmlns:a16="http://schemas.microsoft.com/office/drawing/2014/main" id="{2546AF2D-B663-40CC-BD61-68EB9711B35F}"/>
                </a:ext>
              </a:extLst>
            </p:cNvPr>
            <p:cNvSpPr/>
            <p:nvPr/>
          </p:nvSpPr>
          <p:spPr>
            <a:xfrm>
              <a:off x="4195006" y="2820202"/>
              <a:ext cx="3744228" cy="3850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srgbClr val="FFFFFF"/>
                  </a:solidFill>
                  <a:effectLst/>
                  <a:uLnTx/>
                  <a:uFillTx/>
                  <a:latin typeface="Segoe UI Semilight"/>
                  <a:ea typeface="+mn-ea"/>
                  <a:cs typeface="+mn-cs"/>
                </a:rPr>
                <a:t>Standards and Connections</a:t>
              </a:r>
            </a:p>
          </p:txBody>
        </p:sp>
        <p:sp>
          <p:nvSpPr>
            <p:cNvPr id="18" name="TextBox 17">
              <a:extLst>
                <a:ext uri="{FF2B5EF4-FFF2-40B4-BE49-F238E27FC236}">
                  <a16:creationId xmlns:a16="http://schemas.microsoft.com/office/drawing/2014/main" id="{DAB93DC0-8038-46C5-9E15-B1CDFF04E36E}"/>
                </a:ext>
              </a:extLst>
            </p:cNvPr>
            <p:cNvSpPr txBox="1"/>
            <p:nvPr/>
          </p:nvSpPr>
          <p:spPr>
            <a:xfrm>
              <a:off x="4252764" y="3257306"/>
              <a:ext cx="3686470" cy="1462289"/>
            </a:xfrm>
            <a:prstGeom prst="rect">
              <a:avLst/>
            </a:prstGeom>
            <a:noFill/>
          </p:spPr>
          <p:txBody>
            <a:bodyPr wrap="square" lIns="0" tIns="0" rIns="0" bIns="0"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1" i="0" u="none" strike="noStrike" kern="1200" cap="none" spc="0" normalizeH="0" baseline="0" noProof="0">
                  <a:ln>
                    <a:noFill/>
                  </a:ln>
                  <a:solidFill>
                    <a:srgbClr val="222324"/>
                  </a:solidFill>
                  <a:effectLst/>
                  <a:uLnTx/>
                  <a:uFillTx/>
                  <a:latin typeface="Segoe UI Semilight"/>
                  <a:ea typeface="+mn-ea"/>
                  <a:cs typeface="+mn-cs"/>
                </a:rPr>
                <a:t>Fast-track of updated AS/NZS 4777.2 – </a:t>
              </a:r>
              <a:r>
                <a:rPr kumimoji="0" lang="en-AU" sz="1200" b="0" i="0" u="none" strike="noStrike" kern="1200" cap="none" spc="0" normalizeH="0" baseline="0" noProof="0">
                  <a:ln>
                    <a:noFill/>
                  </a:ln>
                  <a:solidFill>
                    <a:srgbClr val="222324"/>
                  </a:solidFill>
                  <a:effectLst/>
                  <a:uLnTx/>
                  <a:uFillTx/>
                  <a:latin typeface="Segoe UI Semilight"/>
                  <a:ea typeface="+mn-ea"/>
                  <a:cs typeface="+mn-cs"/>
                </a:rPr>
                <a:t>Ballot stage.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1" i="0" u="none" strike="noStrike" kern="1200" cap="none" spc="0" normalizeH="0" baseline="0" noProof="0">
                  <a:ln>
                    <a:noFill/>
                  </a:ln>
                  <a:solidFill>
                    <a:srgbClr val="222324"/>
                  </a:solidFill>
                  <a:effectLst/>
                  <a:uLnTx/>
                  <a:uFillTx/>
                  <a:latin typeface="Segoe UI Semilight"/>
                  <a:ea typeface="+mn-ea"/>
                  <a:cs typeface="+mn-cs"/>
                </a:rPr>
                <a:t>SA VDRT Test procedure published </a:t>
              </a:r>
              <a:r>
                <a:rPr kumimoji="0" lang="en-AU" sz="1200" b="0" i="0" u="none" strike="noStrike" kern="1200" cap="none" spc="0" normalizeH="0" baseline="0" noProof="0">
                  <a:ln>
                    <a:noFill/>
                  </a:ln>
                  <a:solidFill>
                    <a:srgbClr val="222324"/>
                  </a:solidFill>
                  <a:effectLst/>
                  <a:uLnTx/>
                  <a:uFillTx/>
                  <a:latin typeface="Segoe UI Semilight"/>
                  <a:ea typeface="+mn-ea"/>
                  <a:cs typeface="+mn-cs"/>
                </a:rPr>
                <a:t>and being implemented by SA’s OTR.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1" i="0" u="none" strike="noStrike" kern="1200" cap="none" spc="0" normalizeH="0" baseline="0" noProof="0">
                  <a:ln>
                    <a:noFill/>
                  </a:ln>
                  <a:solidFill>
                    <a:srgbClr val="222324"/>
                  </a:solidFill>
                  <a:effectLst/>
                  <a:uLnTx/>
                  <a:uFillTx/>
                  <a:latin typeface="Segoe UI Semilight"/>
                  <a:ea typeface="+mn-ea"/>
                  <a:cs typeface="+mn-cs"/>
                </a:rPr>
                <a:t>DEIP Standards, Data and Interoperability WG </a:t>
              </a:r>
              <a:r>
                <a:rPr kumimoji="0" lang="en-AU" sz="1200" b="0" i="0" u="none" strike="noStrike" kern="1200" cap="none" spc="0" normalizeH="0" baseline="0" noProof="0">
                  <a:ln>
                    <a:noFill/>
                  </a:ln>
                  <a:solidFill>
                    <a:srgbClr val="222324"/>
                  </a:solidFill>
                  <a:effectLst/>
                  <a:uLnTx/>
                  <a:uFillTx/>
                  <a:latin typeface="Segoe UI Semilight"/>
                  <a:ea typeface="+mn-ea"/>
                  <a:cs typeface="+mn-cs"/>
                </a:rPr>
                <a:t>2021 workplan in development.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1" i="0" u="none" strike="noStrike" kern="1200" cap="none" spc="0" normalizeH="0" baseline="0" noProof="0">
                  <a:ln>
                    <a:noFill/>
                  </a:ln>
                  <a:solidFill>
                    <a:srgbClr val="222324"/>
                  </a:solidFill>
                  <a:effectLst/>
                  <a:uLnTx/>
                  <a:uFillTx/>
                  <a:latin typeface="Segoe UI Semilight"/>
                  <a:ea typeface="+mn-ea"/>
                  <a:cs typeface="+mn-cs"/>
                </a:rPr>
                <a:t>DER Device Standards Taskforce </a:t>
              </a:r>
              <a:r>
                <a:rPr kumimoji="0" lang="en-AU" sz="1200" b="0" i="0" u="none" strike="noStrike" kern="1200" cap="none" spc="0" normalizeH="0" baseline="0" noProof="0">
                  <a:ln>
                    <a:noFill/>
                  </a:ln>
                  <a:solidFill>
                    <a:srgbClr val="222324"/>
                  </a:solidFill>
                  <a:effectLst/>
                  <a:uLnTx/>
                  <a:uFillTx/>
                  <a:latin typeface="Segoe UI Semilight"/>
                  <a:ea typeface="+mn-ea"/>
                  <a:cs typeface="+mn-cs"/>
                </a:rPr>
                <a:t>established.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0" i="0" u="none" strike="noStrike" kern="1200" cap="none" spc="0" normalizeH="0" baseline="0" noProof="0">
                  <a:ln>
                    <a:noFill/>
                  </a:ln>
                  <a:solidFill>
                    <a:srgbClr val="222324"/>
                  </a:solidFill>
                  <a:effectLst/>
                  <a:uLnTx/>
                  <a:uFillTx/>
                  <a:latin typeface="Segoe UI Semilight"/>
                  <a:ea typeface="+mn-ea"/>
                  <a:cs typeface="+mn-cs"/>
                </a:rPr>
                <a:t>AEMO has </a:t>
              </a:r>
              <a:r>
                <a:rPr kumimoji="0" lang="en-AU" sz="1200" b="1" i="0" u="none" strike="noStrike" kern="1200" cap="none" spc="0" normalizeH="0" baseline="0" noProof="0">
                  <a:ln>
                    <a:noFill/>
                  </a:ln>
                  <a:solidFill>
                    <a:srgbClr val="222324"/>
                  </a:solidFill>
                  <a:effectLst/>
                  <a:uLnTx/>
                  <a:uFillTx/>
                  <a:latin typeface="Segoe UI Semilight"/>
                  <a:ea typeface="+mn-ea"/>
                  <a:cs typeface="+mn-cs"/>
                </a:rPr>
                <a:t>paused development of Initial DER minimum technical standard </a:t>
              </a:r>
              <a:r>
                <a:rPr kumimoji="0" lang="en-AU" sz="1200" b="0" i="0" u="none" strike="noStrike" kern="1200" cap="none" spc="0" normalizeH="0" baseline="0" noProof="0">
                  <a:ln>
                    <a:noFill/>
                  </a:ln>
                  <a:solidFill>
                    <a:srgbClr val="222324"/>
                  </a:solidFill>
                  <a:effectLst/>
                  <a:uLnTx/>
                  <a:uFillTx/>
                  <a:latin typeface="Segoe UI Semilight"/>
                  <a:ea typeface="+mn-ea"/>
                  <a:cs typeface="+mn-cs"/>
                </a:rPr>
                <a:t>– awaiting AEMC Draft determination (due Dec 2020).</a:t>
              </a:r>
            </a:p>
          </p:txBody>
        </p:sp>
      </p:grpSp>
      <p:grpSp>
        <p:nvGrpSpPr>
          <p:cNvPr id="33" name="Group 32">
            <a:extLst>
              <a:ext uri="{FF2B5EF4-FFF2-40B4-BE49-F238E27FC236}">
                <a16:creationId xmlns:a16="http://schemas.microsoft.com/office/drawing/2014/main" id="{7424DD1A-7C53-40C0-8694-BDCAA83227FD}"/>
              </a:ext>
            </a:extLst>
          </p:cNvPr>
          <p:cNvGrpSpPr/>
          <p:nvPr/>
        </p:nvGrpSpPr>
        <p:grpSpPr>
          <a:xfrm>
            <a:off x="8187890" y="115747"/>
            <a:ext cx="3744228" cy="2509694"/>
            <a:chOff x="8187890" y="250256"/>
            <a:chExt cx="3744228" cy="2387066"/>
          </a:xfrm>
        </p:grpSpPr>
        <p:sp>
          <p:nvSpPr>
            <p:cNvPr id="20" name="Rectangle 19">
              <a:extLst>
                <a:ext uri="{FF2B5EF4-FFF2-40B4-BE49-F238E27FC236}">
                  <a16:creationId xmlns:a16="http://schemas.microsoft.com/office/drawing/2014/main" id="{8076C10F-9194-4317-9878-85483B96B6A1}"/>
                </a:ext>
              </a:extLst>
            </p:cNvPr>
            <p:cNvSpPr/>
            <p:nvPr/>
          </p:nvSpPr>
          <p:spPr>
            <a:xfrm>
              <a:off x="8187890" y="635267"/>
              <a:ext cx="3744228" cy="200205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a:ln>
                    <a:noFill/>
                  </a:ln>
                  <a:solidFill>
                    <a:srgbClr val="FFFFFF"/>
                  </a:solidFill>
                  <a:effectLst/>
                  <a:uLnTx/>
                  <a:uFillTx/>
                  <a:latin typeface="Segoe UI Semilight"/>
                  <a:ea typeface="+mn-ea"/>
                  <a:cs typeface="+mn-cs"/>
                </a:rPr>
                <a:t>Vic</a:t>
              </a:r>
            </a:p>
          </p:txBody>
        </p:sp>
        <p:sp>
          <p:nvSpPr>
            <p:cNvPr id="21" name="Rectangle 20">
              <a:extLst>
                <a:ext uri="{FF2B5EF4-FFF2-40B4-BE49-F238E27FC236}">
                  <a16:creationId xmlns:a16="http://schemas.microsoft.com/office/drawing/2014/main" id="{41AC27A8-9551-4B2A-9C6E-8C85477FEFB9}"/>
                </a:ext>
              </a:extLst>
            </p:cNvPr>
            <p:cNvSpPr/>
            <p:nvPr/>
          </p:nvSpPr>
          <p:spPr>
            <a:xfrm>
              <a:off x="8187890" y="250256"/>
              <a:ext cx="3744228" cy="3850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srgbClr val="FFFFFF"/>
                  </a:solidFill>
                  <a:effectLst/>
                  <a:uLnTx/>
                  <a:uFillTx/>
                  <a:latin typeface="Segoe UI Semilight"/>
                  <a:ea typeface="+mn-ea"/>
                  <a:cs typeface="+mn-cs"/>
                </a:rPr>
                <a:t>Markets and Frameworks</a:t>
              </a:r>
            </a:p>
          </p:txBody>
        </p:sp>
        <p:sp>
          <p:nvSpPr>
            <p:cNvPr id="22" name="TextBox 21">
              <a:extLst>
                <a:ext uri="{FF2B5EF4-FFF2-40B4-BE49-F238E27FC236}">
                  <a16:creationId xmlns:a16="http://schemas.microsoft.com/office/drawing/2014/main" id="{104775CC-1695-4BD8-B940-E0874D50CAF3}"/>
                </a:ext>
              </a:extLst>
            </p:cNvPr>
            <p:cNvSpPr txBox="1"/>
            <p:nvPr/>
          </p:nvSpPr>
          <p:spPr>
            <a:xfrm>
              <a:off x="8299174" y="714150"/>
              <a:ext cx="3515138" cy="1639333"/>
            </a:xfrm>
            <a:prstGeom prst="rect">
              <a:avLst/>
            </a:prstGeom>
            <a:noFill/>
          </p:spPr>
          <p:txBody>
            <a:bodyPr wrap="square" lIns="0" tIns="0" rIns="0" bIns="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1" i="0" u="none" strike="noStrike" kern="1200" cap="none" spc="0" normalizeH="0" baseline="0" noProof="0">
                  <a:ln>
                    <a:noFill/>
                  </a:ln>
                  <a:solidFill>
                    <a:srgbClr val="222324"/>
                  </a:solidFill>
                  <a:effectLst/>
                  <a:uLnTx/>
                  <a:uFillTx/>
                  <a:latin typeface="Segoe UI Semilight"/>
                  <a:ea typeface="+mn-ea"/>
                  <a:cs typeface="+mn-cs"/>
                </a:rPr>
                <a:t>Post 2025 NEM market redesign – 2SM and DER integration stream </a:t>
              </a:r>
              <a:r>
                <a:rPr kumimoji="0" lang="en-AU" sz="1400" b="0" i="0" u="none" strike="noStrike" kern="1200" cap="none" spc="0" normalizeH="0" baseline="0" noProof="0">
                  <a:ln>
                    <a:noFill/>
                  </a:ln>
                  <a:solidFill>
                    <a:srgbClr val="222324"/>
                  </a:solidFill>
                  <a:effectLst/>
                  <a:uLnTx/>
                  <a:uFillTx/>
                  <a:latin typeface="Segoe UI Semilight"/>
                  <a:ea typeface="+mn-ea"/>
                  <a:cs typeface="+mn-cs"/>
                </a:rPr>
                <a:t>– supporting ESB Post 2025 NEM Market Design consultation.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1" i="0" u="none" strike="noStrike" kern="1200" cap="none" spc="0" normalizeH="0" baseline="0" noProof="0">
                  <a:ln>
                    <a:noFill/>
                  </a:ln>
                  <a:solidFill>
                    <a:srgbClr val="222324"/>
                  </a:solidFill>
                  <a:effectLst/>
                  <a:uLnTx/>
                  <a:uFillTx/>
                  <a:latin typeface="Segoe UI Semilight"/>
                  <a:ea typeface="+mn-ea"/>
                  <a:cs typeface="+mn-cs"/>
                </a:rPr>
                <a:t>AEMO’s WDR project</a:t>
              </a:r>
              <a:r>
                <a:rPr kumimoji="0" lang="en-AU" sz="1400" b="0" i="0" u="none" strike="noStrike" kern="1200" cap="none" spc="0" normalizeH="0" baseline="0" noProof="0">
                  <a:ln>
                    <a:noFill/>
                  </a:ln>
                  <a:solidFill>
                    <a:srgbClr val="222324"/>
                  </a:solidFill>
                  <a:effectLst/>
                  <a:uLnTx/>
                  <a:uFillTx/>
                  <a:latin typeface="Segoe UI Semilight"/>
                  <a:ea typeface="+mn-ea"/>
                  <a:cs typeface="+mn-cs"/>
                </a:rPr>
                <a:t> now in full flight and on track.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1" i="0" u="none" strike="noStrike" kern="1200" cap="none" spc="0" normalizeH="0" baseline="0" noProof="0">
                  <a:ln>
                    <a:noFill/>
                  </a:ln>
                  <a:solidFill>
                    <a:srgbClr val="222324"/>
                  </a:solidFill>
                  <a:effectLst/>
                  <a:uLnTx/>
                  <a:uFillTx/>
                  <a:latin typeface="Segoe UI Semilight"/>
                  <a:ea typeface="+mn-ea"/>
                  <a:cs typeface="+mn-cs"/>
                </a:rPr>
                <a:t>WDR Guidelines </a:t>
              </a:r>
              <a:r>
                <a:rPr kumimoji="0" lang="en-AU" sz="1400" b="0" i="0" u="none" strike="noStrike" kern="1200" cap="none" spc="0" normalizeH="0" baseline="0" noProof="0">
                  <a:ln>
                    <a:noFill/>
                  </a:ln>
                  <a:solidFill>
                    <a:srgbClr val="222324"/>
                  </a:solidFill>
                  <a:effectLst/>
                  <a:uLnTx/>
                  <a:uFillTx/>
                  <a:latin typeface="Segoe UI Semilight"/>
                  <a:ea typeface="+mn-ea"/>
                  <a:cs typeface="+mn-cs"/>
                </a:rPr>
                <a:t>under consultation</a:t>
              </a:r>
              <a:r>
                <a:rPr kumimoji="0" lang="en-AU" sz="1400" b="1" i="0" u="none" strike="noStrike" kern="1200" cap="none" spc="0" normalizeH="0" baseline="0" noProof="0">
                  <a:ln>
                    <a:noFill/>
                  </a:ln>
                  <a:solidFill>
                    <a:srgbClr val="222324"/>
                  </a:solidFill>
                  <a:effectLst/>
                  <a:uLnTx/>
                  <a:uFillTx/>
                  <a:latin typeface="Segoe UI Semiligh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srgbClr val="222324"/>
                </a:solidFill>
                <a:effectLst/>
                <a:uLnTx/>
                <a:uFillTx/>
                <a:latin typeface="Segoe UI Semilight"/>
                <a:ea typeface="+mn-ea"/>
                <a:cs typeface="Segoe UI Semilight"/>
              </a:endParaRPr>
            </a:p>
          </p:txBody>
        </p:sp>
      </p:grpSp>
      <p:grpSp>
        <p:nvGrpSpPr>
          <p:cNvPr id="32" name="Group 31">
            <a:extLst>
              <a:ext uri="{FF2B5EF4-FFF2-40B4-BE49-F238E27FC236}">
                <a16:creationId xmlns:a16="http://schemas.microsoft.com/office/drawing/2014/main" id="{F0CA751E-7023-4EA8-9331-BDEEE620FB8D}"/>
              </a:ext>
            </a:extLst>
          </p:cNvPr>
          <p:cNvGrpSpPr/>
          <p:nvPr/>
        </p:nvGrpSpPr>
        <p:grpSpPr>
          <a:xfrm>
            <a:off x="8187890" y="2742034"/>
            <a:ext cx="3744228" cy="2713067"/>
            <a:chOff x="8187890" y="2820201"/>
            <a:chExt cx="3744228" cy="2387066"/>
          </a:xfrm>
        </p:grpSpPr>
        <p:sp>
          <p:nvSpPr>
            <p:cNvPr id="24" name="Rectangle 23">
              <a:extLst>
                <a:ext uri="{FF2B5EF4-FFF2-40B4-BE49-F238E27FC236}">
                  <a16:creationId xmlns:a16="http://schemas.microsoft.com/office/drawing/2014/main" id="{929BA85D-A767-4CF0-BD56-CAB791E9A78E}"/>
                </a:ext>
              </a:extLst>
            </p:cNvPr>
            <p:cNvSpPr/>
            <p:nvPr/>
          </p:nvSpPr>
          <p:spPr>
            <a:xfrm>
              <a:off x="8187890" y="3205212"/>
              <a:ext cx="3744228" cy="200205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a:ln>
                    <a:noFill/>
                  </a:ln>
                  <a:solidFill>
                    <a:srgbClr val="FFFFFF"/>
                  </a:solidFill>
                  <a:effectLst/>
                  <a:uLnTx/>
                  <a:uFillTx/>
                  <a:latin typeface="Segoe UI Semilight"/>
                  <a:ea typeface="+mn-ea"/>
                  <a:cs typeface="+mn-cs"/>
                </a:rPr>
                <a:t>Vic</a:t>
              </a:r>
            </a:p>
          </p:txBody>
        </p:sp>
        <p:sp>
          <p:nvSpPr>
            <p:cNvPr id="25" name="Rectangle 24">
              <a:extLst>
                <a:ext uri="{FF2B5EF4-FFF2-40B4-BE49-F238E27FC236}">
                  <a16:creationId xmlns:a16="http://schemas.microsoft.com/office/drawing/2014/main" id="{EE464999-90E8-4F47-A9BA-9CA7DBD5B688}"/>
                </a:ext>
              </a:extLst>
            </p:cNvPr>
            <p:cNvSpPr/>
            <p:nvPr/>
          </p:nvSpPr>
          <p:spPr>
            <a:xfrm>
              <a:off x="8187890" y="2820201"/>
              <a:ext cx="3744228" cy="385011"/>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srgbClr val="FFFFFF"/>
                  </a:solidFill>
                  <a:effectLst/>
                  <a:uLnTx/>
                  <a:uFillTx/>
                  <a:latin typeface="Segoe UI Semilight"/>
                  <a:ea typeface="+mn-ea"/>
                  <a:cs typeface="+mn-cs"/>
                </a:rPr>
                <a:t>WA DER Program</a:t>
              </a:r>
            </a:p>
          </p:txBody>
        </p:sp>
        <p:sp>
          <p:nvSpPr>
            <p:cNvPr id="26" name="TextBox 25">
              <a:extLst>
                <a:ext uri="{FF2B5EF4-FFF2-40B4-BE49-F238E27FC236}">
                  <a16:creationId xmlns:a16="http://schemas.microsoft.com/office/drawing/2014/main" id="{FB029CD2-A6D5-4BB5-BBCD-B53C42C1A3A7}"/>
                </a:ext>
              </a:extLst>
            </p:cNvPr>
            <p:cNvSpPr txBox="1"/>
            <p:nvPr/>
          </p:nvSpPr>
          <p:spPr>
            <a:xfrm>
              <a:off x="8245648" y="3264217"/>
              <a:ext cx="3686470" cy="1895560"/>
            </a:xfrm>
            <a:prstGeom prst="rect">
              <a:avLst/>
            </a:prstGeom>
            <a:noFill/>
          </p:spPr>
          <p:txBody>
            <a:bodyPr wrap="square" lIns="0" tIns="0" rIns="0" bIns="0"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0" u="none" strike="noStrike" kern="1200" cap="none" spc="0" normalizeH="0" baseline="0" noProof="0">
                  <a:ln>
                    <a:noFill/>
                  </a:ln>
                  <a:solidFill>
                    <a:srgbClr val="222324"/>
                  </a:solidFill>
                  <a:effectLst/>
                  <a:uLnTx/>
                  <a:uFillTx/>
                  <a:latin typeface="Segoe UI Semilight"/>
                  <a:ea typeface="+mn-ea"/>
                  <a:cs typeface="+mn-cs"/>
                </a:rPr>
                <a:t>Regulatory approval </a:t>
              </a:r>
              <a:r>
                <a:rPr kumimoji="0" lang="en-AU" sz="1400" b="1" i="0" u="none" strike="noStrike" kern="1200" cap="none" spc="0" normalizeH="0" baseline="0" noProof="0">
                  <a:ln>
                    <a:noFill/>
                  </a:ln>
                  <a:solidFill>
                    <a:srgbClr val="222324"/>
                  </a:solidFill>
                  <a:effectLst/>
                  <a:uLnTx/>
                  <a:uFillTx/>
                  <a:latin typeface="Segoe UI Semilight"/>
                  <a:ea typeface="+mn-ea"/>
                  <a:cs typeface="+mn-cs"/>
                </a:rPr>
                <a:t>submission to the WA Economic Regulation Authority</a:t>
              </a:r>
              <a:endParaRPr kumimoji="0" lang="en-AU" sz="1400" b="0" i="0" u="none" strike="noStrike" kern="1200" cap="none" spc="0" normalizeH="0" baseline="0" noProof="0">
                <a:ln>
                  <a:noFill/>
                </a:ln>
                <a:solidFill>
                  <a:srgbClr val="222324"/>
                </a:solidFill>
                <a:effectLst/>
                <a:uLnTx/>
                <a:uFillTx/>
                <a:latin typeface="Segoe UI Semiligh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0" u="none" strike="noStrike" kern="1200" cap="none" spc="0" normalizeH="0" baseline="0" noProof="0">
                  <a:ln>
                    <a:noFill/>
                  </a:ln>
                  <a:solidFill>
                    <a:srgbClr val="222324"/>
                  </a:solidFill>
                  <a:effectLst/>
                  <a:uLnTx/>
                  <a:uFillTx/>
                  <a:latin typeface="Segoe UI Semilight"/>
                  <a:ea typeface="+mn-ea"/>
                  <a:cs typeface="+mn-cs"/>
                </a:rPr>
                <a:t>Detailed design for </a:t>
              </a:r>
              <a:r>
                <a:rPr kumimoji="0" lang="en-AU" sz="1400" b="1" i="0" u="none" strike="noStrike" kern="1200" cap="none" spc="0" normalizeH="0" baseline="0" noProof="0">
                  <a:ln>
                    <a:noFill/>
                  </a:ln>
                  <a:solidFill>
                    <a:srgbClr val="222324"/>
                  </a:solidFill>
                  <a:effectLst/>
                  <a:uLnTx/>
                  <a:uFillTx/>
                  <a:latin typeface="Segoe UI Semilight"/>
                  <a:ea typeface="+mn-ea"/>
                  <a:cs typeface="+mn-cs"/>
                </a:rPr>
                <a:t>DER Orchestration Pilot</a:t>
              </a:r>
              <a:r>
                <a:rPr kumimoji="0" lang="en-AU" sz="1400" b="0" i="0" u="none" strike="noStrike" kern="1200" cap="none" spc="0" normalizeH="0" baseline="0" noProof="0">
                  <a:ln>
                    <a:noFill/>
                  </a:ln>
                  <a:solidFill>
                    <a:srgbClr val="222324"/>
                  </a:solidFill>
                  <a:effectLst/>
                  <a:uLnTx/>
                  <a:uFillTx/>
                  <a:latin typeface="Segoe UI Semilight"/>
                  <a:ea typeface="+mn-ea"/>
                  <a:cs typeface="+mn-cs"/>
                </a:rPr>
                <a:t>, to trial active DER capabilities.</a:t>
              </a:r>
              <a:endParaRPr kumimoji="0" lang="en-AU" sz="1400" b="1" i="0" u="none" strike="noStrike" kern="1200" cap="none" spc="0" normalizeH="0" baseline="0" noProof="0">
                <a:ln>
                  <a:noFill/>
                </a:ln>
                <a:solidFill>
                  <a:srgbClr val="222324"/>
                </a:solidFill>
                <a:effectLst/>
                <a:uLnTx/>
                <a:uFillTx/>
                <a:latin typeface="Segoe UI Semiligh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0" u="none" strike="noStrike" kern="1200" cap="none" spc="0" normalizeH="0" baseline="0" noProof="0">
                  <a:ln>
                    <a:noFill/>
                  </a:ln>
                  <a:solidFill>
                    <a:srgbClr val="222324"/>
                  </a:solidFill>
                  <a:effectLst/>
                  <a:uLnTx/>
                  <a:uFillTx/>
                  <a:latin typeface="Segoe UI Semilight"/>
                  <a:ea typeface="+mn-ea"/>
                  <a:cs typeface="+mn-cs"/>
                </a:rPr>
                <a:t>Commenced </a:t>
              </a:r>
              <a:r>
                <a:rPr kumimoji="0" lang="en-AU" sz="1400" b="1" i="0" u="none" strike="noStrike" kern="1200" cap="none" spc="0" normalizeH="0" baseline="0" noProof="0">
                  <a:ln>
                    <a:noFill/>
                  </a:ln>
                  <a:solidFill>
                    <a:srgbClr val="222324"/>
                  </a:solidFill>
                  <a:effectLst/>
                  <a:uLnTx/>
                  <a:uFillTx/>
                  <a:latin typeface="Segoe UI Semilight"/>
                  <a:ea typeface="+mn-ea"/>
                  <a:cs typeface="+mn-cs"/>
                </a:rPr>
                <a:t>investigation into technical challenges </a:t>
              </a:r>
              <a:r>
                <a:rPr kumimoji="0" lang="en-AU" sz="1400" b="0" i="0" u="none" strike="noStrike" kern="1200" cap="none" spc="0" normalizeH="0" baseline="0" noProof="0">
                  <a:ln>
                    <a:noFill/>
                  </a:ln>
                  <a:solidFill>
                    <a:srgbClr val="222324"/>
                  </a:solidFill>
                  <a:effectLst/>
                  <a:uLnTx/>
                  <a:uFillTx/>
                  <a:latin typeface="Segoe UI Semilight"/>
                  <a:ea typeface="+mn-ea"/>
                  <a:cs typeface="+mn-cs"/>
                </a:rPr>
                <a:t>with DER performance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0" u="none" strike="noStrike" kern="1200" cap="none" spc="0" normalizeH="0" baseline="0" noProof="0">
                  <a:ln>
                    <a:noFill/>
                  </a:ln>
                  <a:solidFill>
                    <a:srgbClr val="222324"/>
                  </a:solidFill>
                  <a:effectLst/>
                  <a:uLnTx/>
                  <a:uFillTx/>
                  <a:latin typeface="Segoe UI Semilight"/>
                  <a:ea typeface="+mn-ea"/>
                  <a:cs typeface="+mn-cs"/>
                </a:rPr>
                <a:t>Data upload into the </a:t>
              </a:r>
              <a:r>
                <a:rPr kumimoji="0" lang="en-AU" sz="1400" b="1" i="0" u="none" strike="noStrike" kern="1200" cap="none" spc="0" normalizeH="0" baseline="0" noProof="0">
                  <a:ln>
                    <a:noFill/>
                  </a:ln>
                  <a:solidFill>
                    <a:srgbClr val="222324"/>
                  </a:solidFill>
                  <a:effectLst/>
                  <a:uLnTx/>
                  <a:uFillTx/>
                  <a:latin typeface="Segoe UI Semilight"/>
                  <a:ea typeface="+mn-ea"/>
                  <a:cs typeface="+mn-cs"/>
                </a:rPr>
                <a:t>WEM DER Register </a:t>
              </a:r>
              <a:r>
                <a:rPr kumimoji="0" lang="en-AU" sz="1400" b="0" i="0" u="none" strike="noStrike" kern="1200" cap="none" spc="0" normalizeH="0" baseline="0" noProof="0">
                  <a:ln>
                    <a:noFill/>
                  </a:ln>
                  <a:solidFill>
                    <a:srgbClr val="222324"/>
                  </a:solidFill>
                  <a:effectLst/>
                  <a:uLnTx/>
                  <a:uFillTx/>
                  <a:latin typeface="Segoe UI Semilight"/>
                  <a:ea typeface="+mn-ea"/>
                  <a:cs typeface="+mn-cs"/>
                </a:rPr>
                <a:t>has commenced (50% complete).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0" u="none" strike="noStrike" kern="1200" cap="none" spc="0" normalizeH="0" baseline="0" noProof="0">
                  <a:ln>
                    <a:noFill/>
                  </a:ln>
                  <a:solidFill>
                    <a:srgbClr val="222324"/>
                  </a:solidFill>
                  <a:effectLst/>
                  <a:uLnTx/>
                  <a:uFillTx/>
                  <a:latin typeface="Segoe UI Semilight"/>
                  <a:ea typeface="+mn-ea"/>
                  <a:cs typeface="+mn-cs"/>
                </a:rPr>
                <a:t>Commencing consideration of </a:t>
              </a:r>
              <a:r>
                <a:rPr kumimoji="0" lang="en-AU" sz="1400" b="1" i="0" u="none" strike="noStrike" kern="1200" cap="none" spc="0" normalizeH="0" baseline="0" noProof="0">
                  <a:ln>
                    <a:noFill/>
                  </a:ln>
                  <a:solidFill>
                    <a:srgbClr val="222324"/>
                  </a:solidFill>
                  <a:effectLst/>
                  <a:uLnTx/>
                  <a:uFillTx/>
                  <a:latin typeface="Segoe UI Semilight"/>
                  <a:ea typeface="+mn-ea"/>
                  <a:cs typeface="+mn-cs"/>
                </a:rPr>
                <a:t>market design </a:t>
              </a:r>
              <a:r>
                <a:rPr kumimoji="0" lang="en-AU" sz="1400" b="0" i="0" u="none" strike="noStrike" kern="1200" cap="none" spc="0" normalizeH="0" baseline="0" noProof="0">
                  <a:ln>
                    <a:noFill/>
                  </a:ln>
                  <a:solidFill>
                    <a:srgbClr val="222324"/>
                  </a:solidFill>
                  <a:effectLst/>
                  <a:uLnTx/>
                  <a:uFillTx/>
                  <a:latin typeface="Segoe UI Semilight"/>
                  <a:ea typeface="+mn-ea"/>
                  <a:cs typeface="+mn-cs"/>
                </a:rPr>
                <a:t>to enable DER to participate.</a:t>
              </a:r>
            </a:p>
          </p:txBody>
        </p:sp>
      </p:grpSp>
      <p:grpSp>
        <p:nvGrpSpPr>
          <p:cNvPr id="36" name="Group 35">
            <a:extLst>
              <a:ext uri="{FF2B5EF4-FFF2-40B4-BE49-F238E27FC236}">
                <a16:creationId xmlns:a16="http://schemas.microsoft.com/office/drawing/2014/main" id="{AF7A27E6-47C1-4F99-9D40-692916AE7277}"/>
              </a:ext>
            </a:extLst>
          </p:cNvPr>
          <p:cNvGrpSpPr/>
          <p:nvPr/>
        </p:nvGrpSpPr>
        <p:grpSpPr>
          <a:xfrm>
            <a:off x="259880" y="5609667"/>
            <a:ext cx="11683464" cy="1096467"/>
            <a:chOff x="259879" y="5376636"/>
            <a:chExt cx="11683464" cy="1096467"/>
          </a:xfrm>
        </p:grpSpPr>
        <p:sp>
          <p:nvSpPr>
            <p:cNvPr id="28" name="Rectangle 27">
              <a:extLst>
                <a:ext uri="{FF2B5EF4-FFF2-40B4-BE49-F238E27FC236}">
                  <a16:creationId xmlns:a16="http://schemas.microsoft.com/office/drawing/2014/main" id="{3DD1CA15-FF9F-472C-8F44-419640F5FFBC}"/>
                </a:ext>
              </a:extLst>
            </p:cNvPr>
            <p:cNvSpPr/>
            <p:nvPr/>
          </p:nvSpPr>
          <p:spPr>
            <a:xfrm>
              <a:off x="259882" y="5575202"/>
              <a:ext cx="11683461" cy="8979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a:ln>
                    <a:noFill/>
                  </a:ln>
                  <a:solidFill>
                    <a:srgbClr val="FFFFFF"/>
                  </a:solidFill>
                  <a:effectLst/>
                  <a:uLnTx/>
                  <a:uFillTx/>
                  <a:latin typeface="Segoe UI Semilight"/>
                  <a:ea typeface="+mn-ea"/>
                  <a:cs typeface="+mn-cs"/>
                </a:rPr>
                <a:t>Vic</a:t>
              </a:r>
            </a:p>
          </p:txBody>
        </p:sp>
        <p:sp>
          <p:nvSpPr>
            <p:cNvPr id="29" name="Rectangle 28">
              <a:extLst>
                <a:ext uri="{FF2B5EF4-FFF2-40B4-BE49-F238E27FC236}">
                  <a16:creationId xmlns:a16="http://schemas.microsoft.com/office/drawing/2014/main" id="{D7BF43CA-0B55-41C9-B1DE-A6281F08A285}"/>
                </a:ext>
              </a:extLst>
            </p:cNvPr>
            <p:cNvSpPr/>
            <p:nvPr/>
          </p:nvSpPr>
          <p:spPr>
            <a:xfrm>
              <a:off x="259882" y="5376636"/>
              <a:ext cx="11683461" cy="36549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srgbClr val="FFFFFF"/>
                  </a:solidFill>
                  <a:effectLst/>
                  <a:uLnTx/>
                  <a:uFillTx/>
                  <a:latin typeface="Segoe UI Semilight"/>
                  <a:ea typeface="+mn-ea"/>
                  <a:cs typeface="+mn-cs"/>
                </a:rPr>
                <a:t>Electric Vehicles</a:t>
              </a:r>
            </a:p>
          </p:txBody>
        </p:sp>
        <p:sp>
          <p:nvSpPr>
            <p:cNvPr id="30" name="TextBox 29">
              <a:extLst>
                <a:ext uri="{FF2B5EF4-FFF2-40B4-BE49-F238E27FC236}">
                  <a16:creationId xmlns:a16="http://schemas.microsoft.com/office/drawing/2014/main" id="{4911DB14-D6E5-4934-96FF-3E9BC7F044B0}"/>
                </a:ext>
              </a:extLst>
            </p:cNvPr>
            <p:cNvSpPr txBox="1"/>
            <p:nvPr/>
          </p:nvSpPr>
          <p:spPr>
            <a:xfrm>
              <a:off x="259879" y="5873703"/>
              <a:ext cx="11554433" cy="523220"/>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0" u="none" strike="noStrike" kern="1200" cap="none" spc="0" normalizeH="0" baseline="0" noProof="0">
                  <a:ln>
                    <a:noFill/>
                  </a:ln>
                  <a:solidFill>
                    <a:srgbClr val="222324"/>
                  </a:solidFill>
                  <a:effectLst/>
                  <a:uLnTx/>
                  <a:uFillTx/>
                  <a:latin typeface="Segoe UI Semilight"/>
                  <a:ea typeface="+mn-ea"/>
                  <a:cs typeface="+mn-cs"/>
                </a:rPr>
                <a:t>AEMO leading two taskforces under the DEIP EV Grid Integration Working Group:  EV Grid Integration Standards and EV Data Availability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0" u="none" strike="noStrike" kern="1200" cap="none" spc="0" normalizeH="0" baseline="0" noProof="0">
                  <a:ln>
                    <a:noFill/>
                  </a:ln>
                  <a:solidFill>
                    <a:srgbClr val="222324"/>
                  </a:solidFill>
                  <a:effectLst/>
                  <a:uLnTx/>
                  <a:uFillTx/>
                  <a:latin typeface="Segoe UI Semilight"/>
                  <a:ea typeface="+mn-ea"/>
                  <a:cs typeface="+mn-cs"/>
                </a:rPr>
                <a:t>Reports due for publication early 2021</a:t>
              </a:r>
            </a:p>
          </p:txBody>
        </p:sp>
      </p:grpSp>
    </p:spTree>
    <p:extLst>
      <p:ext uri="{BB962C8B-B14F-4D97-AF65-F5344CB8AC3E}">
        <p14:creationId xmlns:p14="http://schemas.microsoft.com/office/powerpoint/2010/main" val="22470404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50B31-7151-40C9-B993-A765EF63380C}"/>
              </a:ext>
            </a:extLst>
          </p:cNvPr>
          <p:cNvSpPr>
            <a:spLocks noGrp="1"/>
          </p:cNvSpPr>
          <p:nvPr>
            <p:ph type="title"/>
          </p:nvPr>
        </p:nvSpPr>
        <p:spPr>
          <a:xfrm>
            <a:off x="295012" y="208528"/>
            <a:ext cx="11601976" cy="923331"/>
          </a:xfrm>
        </p:spPr>
        <p:txBody>
          <a:bodyPr>
            <a:noAutofit/>
          </a:bodyPr>
          <a:lstStyle/>
          <a:p>
            <a:r>
              <a:rPr lang="en-AU" sz="3600"/>
              <a:t>Household Consumers: Policy considerations and status </a:t>
            </a:r>
          </a:p>
        </p:txBody>
      </p:sp>
      <p:pic>
        <p:nvPicPr>
          <p:cNvPr id="4" name="Picture 3">
            <a:extLst>
              <a:ext uri="{FF2B5EF4-FFF2-40B4-BE49-F238E27FC236}">
                <a16:creationId xmlns:a16="http://schemas.microsoft.com/office/drawing/2014/main" id="{AC4750CA-F693-4906-B043-D7EDE55AF3DA}"/>
              </a:ext>
            </a:extLst>
          </p:cNvPr>
          <p:cNvPicPr>
            <a:picLocks noChangeAspect="1"/>
          </p:cNvPicPr>
          <p:nvPr/>
        </p:nvPicPr>
        <p:blipFill>
          <a:blip r:embed="rId3"/>
          <a:stretch>
            <a:fillRect/>
          </a:stretch>
        </p:blipFill>
        <p:spPr>
          <a:xfrm>
            <a:off x="225569" y="1426777"/>
            <a:ext cx="4667664" cy="4712331"/>
          </a:xfrm>
          <a:prstGeom prst="rect">
            <a:avLst/>
          </a:prstGeom>
        </p:spPr>
      </p:pic>
      <p:sp>
        <p:nvSpPr>
          <p:cNvPr id="6" name="TextBox 5">
            <a:extLst>
              <a:ext uri="{FF2B5EF4-FFF2-40B4-BE49-F238E27FC236}">
                <a16:creationId xmlns:a16="http://schemas.microsoft.com/office/drawing/2014/main" id="{17C06E7C-AB20-43B7-B123-6EC775519A61}"/>
              </a:ext>
            </a:extLst>
          </p:cNvPr>
          <p:cNvSpPr txBox="1"/>
          <p:nvPr/>
        </p:nvSpPr>
        <p:spPr>
          <a:xfrm>
            <a:off x="4893233" y="5089223"/>
            <a:ext cx="2726294" cy="307777"/>
          </a:xfrm>
          <a:prstGeom prst="rect">
            <a:avLst/>
          </a:prstGeom>
          <a:noFill/>
          <a:ln w="19050">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222324"/>
                </a:solidFill>
                <a:effectLst/>
                <a:uLnTx/>
                <a:uFillTx/>
                <a:latin typeface="Segoe UI Semilight"/>
                <a:ea typeface="+mn-ea"/>
                <a:cs typeface="Calibri"/>
              </a:rPr>
              <a:t>Emergency response</a:t>
            </a:r>
            <a:endParaRPr kumimoji="0" lang="en-AU" sz="1400" b="0" i="0" u="none" strike="noStrike" kern="1200" cap="none" spc="0" normalizeH="0" baseline="0" noProof="0">
              <a:ln>
                <a:noFill/>
              </a:ln>
              <a:solidFill>
                <a:srgbClr val="222324"/>
              </a:solidFill>
              <a:effectLst/>
              <a:uLnTx/>
              <a:uFillTx/>
              <a:latin typeface="Segoe UI Semilight"/>
              <a:ea typeface="+mn-ea"/>
              <a:cs typeface="+mn-cs"/>
            </a:endParaRPr>
          </a:p>
        </p:txBody>
      </p:sp>
      <p:sp>
        <p:nvSpPr>
          <p:cNvPr id="7" name="TextBox 6">
            <a:extLst>
              <a:ext uri="{FF2B5EF4-FFF2-40B4-BE49-F238E27FC236}">
                <a16:creationId xmlns:a16="http://schemas.microsoft.com/office/drawing/2014/main" id="{B8F9A10D-2363-4C2A-A544-29FFDD609BA1}"/>
              </a:ext>
            </a:extLst>
          </p:cNvPr>
          <p:cNvSpPr txBox="1"/>
          <p:nvPr/>
        </p:nvSpPr>
        <p:spPr>
          <a:xfrm>
            <a:off x="795130" y="4273826"/>
            <a:ext cx="1938131" cy="14809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222324"/>
              </a:solidFill>
              <a:effectLst/>
              <a:uLnTx/>
              <a:uFillTx/>
              <a:latin typeface="Segoe UI Semilight"/>
              <a:ea typeface="+mn-ea"/>
              <a:cs typeface="+mn-cs"/>
            </a:endParaRPr>
          </a:p>
        </p:txBody>
      </p:sp>
      <p:sp>
        <p:nvSpPr>
          <p:cNvPr id="8" name="TextBox 7">
            <a:extLst>
              <a:ext uri="{FF2B5EF4-FFF2-40B4-BE49-F238E27FC236}">
                <a16:creationId xmlns:a16="http://schemas.microsoft.com/office/drawing/2014/main" id="{6FE9505E-823B-4306-9D46-264516A2755D}"/>
              </a:ext>
            </a:extLst>
          </p:cNvPr>
          <p:cNvSpPr txBox="1"/>
          <p:nvPr/>
        </p:nvSpPr>
        <p:spPr>
          <a:xfrm>
            <a:off x="4893233" y="2546048"/>
            <a:ext cx="2726294" cy="738664"/>
          </a:xfrm>
          <a:prstGeom prst="rect">
            <a:avLst/>
          </a:prstGeom>
          <a:noFill/>
          <a:ln w="19050">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222324"/>
                </a:solidFill>
                <a:effectLst/>
                <a:uLnTx/>
                <a:uFillTx/>
                <a:latin typeface="Segoe UI Semilight"/>
                <a:ea typeface="+mn-ea"/>
                <a:cs typeface="Calibri"/>
              </a:rPr>
              <a:t>Empowering consumer participation in a two-way market and system</a:t>
            </a:r>
            <a:endParaRPr kumimoji="0" lang="en-AU" sz="1400" b="0" i="0" u="none" strike="noStrike" kern="1200" cap="none" spc="0" normalizeH="0" baseline="0" noProof="0">
              <a:ln>
                <a:noFill/>
              </a:ln>
              <a:solidFill>
                <a:srgbClr val="222324"/>
              </a:solidFill>
              <a:effectLst/>
              <a:uLnTx/>
              <a:uFillTx/>
              <a:latin typeface="Segoe UI Semilight"/>
              <a:ea typeface="+mn-ea"/>
              <a:cs typeface="+mn-cs"/>
            </a:endParaRPr>
          </a:p>
        </p:txBody>
      </p:sp>
      <p:sp>
        <p:nvSpPr>
          <p:cNvPr id="9" name="TextBox 8">
            <a:extLst>
              <a:ext uri="{FF2B5EF4-FFF2-40B4-BE49-F238E27FC236}">
                <a16:creationId xmlns:a16="http://schemas.microsoft.com/office/drawing/2014/main" id="{2C841D57-AA50-4464-B088-B539D407E9A5}"/>
              </a:ext>
            </a:extLst>
          </p:cNvPr>
          <p:cNvSpPr txBox="1"/>
          <p:nvPr/>
        </p:nvSpPr>
        <p:spPr>
          <a:xfrm>
            <a:off x="4893233" y="3608152"/>
            <a:ext cx="2726294" cy="523220"/>
          </a:xfrm>
          <a:prstGeom prst="rect">
            <a:avLst/>
          </a:prstGeom>
          <a:noFill/>
          <a:ln w="19050">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222324"/>
                </a:solidFill>
                <a:effectLst/>
                <a:uLnTx/>
                <a:uFillTx/>
                <a:latin typeface="Segoe UI Semilight"/>
                <a:ea typeface="+mn-ea"/>
                <a:cs typeface="Calibri"/>
              </a:rPr>
              <a:t>Equitable DER benefits sharing framework</a:t>
            </a:r>
          </a:p>
        </p:txBody>
      </p:sp>
      <p:sp>
        <p:nvSpPr>
          <p:cNvPr id="10" name="TextBox 9">
            <a:extLst>
              <a:ext uri="{FF2B5EF4-FFF2-40B4-BE49-F238E27FC236}">
                <a16:creationId xmlns:a16="http://schemas.microsoft.com/office/drawing/2014/main" id="{199CB339-9C49-46C5-B51F-A2BBE5DD813B}"/>
              </a:ext>
            </a:extLst>
          </p:cNvPr>
          <p:cNvSpPr txBox="1"/>
          <p:nvPr/>
        </p:nvSpPr>
        <p:spPr>
          <a:xfrm>
            <a:off x="1899092" y="6298516"/>
            <a:ext cx="8632167" cy="400110"/>
          </a:xfrm>
          <a:prstGeom prst="rect">
            <a:avLst/>
          </a:prstGeom>
          <a:solidFill>
            <a:schemeClr val="accent1"/>
          </a:solid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a:ln>
                  <a:noFill/>
                </a:ln>
                <a:solidFill>
                  <a:srgbClr val="FFFFFF"/>
                </a:solidFill>
                <a:effectLst/>
                <a:uLnTx/>
                <a:uFillTx/>
                <a:latin typeface="Segoe UI Semilight"/>
                <a:ea typeface="+mn-ea"/>
                <a:cs typeface="Calibri"/>
              </a:rPr>
              <a:t>Question: What other consumer-related factors should we consider?</a:t>
            </a:r>
          </a:p>
        </p:txBody>
      </p:sp>
      <p:sp>
        <p:nvSpPr>
          <p:cNvPr id="11" name="TextBox 10">
            <a:extLst>
              <a:ext uri="{FF2B5EF4-FFF2-40B4-BE49-F238E27FC236}">
                <a16:creationId xmlns:a16="http://schemas.microsoft.com/office/drawing/2014/main" id="{C2C916F5-1CA3-454C-BF99-C257B9969BD9}"/>
              </a:ext>
            </a:extLst>
          </p:cNvPr>
          <p:cNvSpPr txBox="1"/>
          <p:nvPr/>
        </p:nvSpPr>
        <p:spPr>
          <a:xfrm>
            <a:off x="4893233" y="5714694"/>
            <a:ext cx="2726294" cy="307777"/>
          </a:xfrm>
          <a:prstGeom prst="rect">
            <a:avLst/>
          </a:prstGeom>
          <a:noFill/>
          <a:ln w="19050">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222324"/>
                </a:solidFill>
                <a:effectLst/>
                <a:uLnTx/>
                <a:uFillTx/>
                <a:latin typeface="Segoe UI Semilight"/>
                <a:ea typeface="+mn-ea"/>
                <a:cs typeface="Calibri"/>
              </a:rPr>
              <a:t>Access and connections of  DER</a:t>
            </a:r>
          </a:p>
        </p:txBody>
      </p:sp>
      <p:sp>
        <p:nvSpPr>
          <p:cNvPr id="12" name="TextBox 11">
            <a:extLst>
              <a:ext uri="{FF2B5EF4-FFF2-40B4-BE49-F238E27FC236}">
                <a16:creationId xmlns:a16="http://schemas.microsoft.com/office/drawing/2014/main" id="{76D1930B-BC8C-4A8C-B473-FCD6874B417E}"/>
              </a:ext>
            </a:extLst>
          </p:cNvPr>
          <p:cNvSpPr txBox="1"/>
          <p:nvPr/>
        </p:nvSpPr>
        <p:spPr>
          <a:xfrm>
            <a:off x="4893233" y="4455134"/>
            <a:ext cx="2726294" cy="307777"/>
          </a:xfrm>
          <a:prstGeom prst="rect">
            <a:avLst/>
          </a:prstGeom>
          <a:noFill/>
          <a:ln w="19050">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222324"/>
                </a:solidFill>
                <a:effectLst/>
                <a:uLnTx/>
                <a:uFillTx/>
                <a:latin typeface="Segoe UI Semilight"/>
                <a:ea typeface="+mn-ea"/>
                <a:cs typeface="Calibri"/>
              </a:rPr>
              <a:t>Demand response</a:t>
            </a:r>
            <a:endParaRPr kumimoji="0" lang="en-AU" sz="1400" b="0" i="0" u="none" strike="noStrike" kern="1200" cap="none" spc="0" normalizeH="0" baseline="0" noProof="0">
              <a:ln>
                <a:noFill/>
              </a:ln>
              <a:solidFill>
                <a:srgbClr val="222324"/>
              </a:solidFill>
              <a:effectLst/>
              <a:uLnTx/>
              <a:uFillTx/>
              <a:latin typeface="Segoe UI Semilight"/>
              <a:ea typeface="+mn-ea"/>
              <a:cs typeface="+mn-cs"/>
            </a:endParaRPr>
          </a:p>
        </p:txBody>
      </p:sp>
      <p:sp>
        <p:nvSpPr>
          <p:cNvPr id="13" name="TextBox 12">
            <a:extLst>
              <a:ext uri="{FF2B5EF4-FFF2-40B4-BE49-F238E27FC236}">
                <a16:creationId xmlns:a16="http://schemas.microsoft.com/office/drawing/2014/main" id="{F3A10E93-8901-4ED6-BD53-456F59C2B9F8}"/>
              </a:ext>
            </a:extLst>
          </p:cNvPr>
          <p:cNvSpPr txBox="1"/>
          <p:nvPr/>
        </p:nvSpPr>
        <p:spPr>
          <a:xfrm>
            <a:off x="4893233" y="1699388"/>
            <a:ext cx="2726294" cy="523220"/>
          </a:xfrm>
          <a:prstGeom prst="rect">
            <a:avLst/>
          </a:prstGeom>
          <a:noFill/>
          <a:ln w="19050">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222324"/>
                </a:solidFill>
                <a:effectLst/>
                <a:uLnTx/>
                <a:uFillTx/>
                <a:latin typeface="Segoe UI Semilight"/>
                <a:ea typeface="+mn-ea"/>
                <a:cs typeface="+mn-cs"/>
              </a:rPr>
              <a:t>Affordability of energy and access to competitive markets</a:t>
            </a:r>
          </a:p>
        </p:txBody>
      </p:sp>
      <p:sp>
        <p:nvSpPr>
          <p:cNvPr id="14" name="TextBox 13">
            <a:extLst>
              <a:ext uri="{FF2B5EF4-FFF2-40B4-BE49-F238E27FC236}">
                <a16:creationId xmlns:a16="http://schemas.microsoft.com/office/drawing/2014/main" id="{A8153C42-8D01-7444-A12A-599B85CBD86E}"/>
              </a:ext>
            </a:extLst>
          </p:cNvPr>
          <p:cNvSpPr txBox="1"/>
          <p:nvPr/>
        </p:nvSpPr>
        <p:spPr>
          <a:xfrm>
            <a:off x="8416351" y="5089223"/>
            <a:ext cx="3197715" cy="307777"/>
          </a:xfrm>
          <a:prstGeom prst="rect">
            <a:avLst/>
          </a:prstGeom>
          <a:noFill/>
          <a:ln w="19050">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222324"/>
                </a:solidFill>
                <a:effectLst/>
                <a:uLnTx/>
                <a:uFillTx/>
                <a:latin typeface="Segoe UI Semilight"/>
                <a:ea typeface="+mn-ea"/>
                <a:cs typeface="Calibri"/>
              </a:rPr>
              <a:t>Working through Min Demand issues</a:t>
            </a:r>
            <a:endParaRPr kumimoji="0" lang="en-AU" sz="1400" b="0" i="0" u="none" strike="noStrike" kern="1200" cap="none" spc="0" normalizeH="0" baseline="0" noProof="0">
              <a:ln>
                <a:noFill/>
              </a:ln>
              <a:solidFill>
                <a:srgbClr val="222324"/>
              </a:solidFill>
              <a:effectLst/>
              <a:uLnTx/>
              <a:uFillTx/>
              <a:latin typeface="Segoe UI Semilight"/>
              <a:ea typeface="+mn-ea"/>
              <a:cs typeface="+mn-cs"/>
            </a:endParaRPr>
          </a:p>
        </p:txBody>
      </p:sp>
      <p:sp>
        <p:nvSpPr>
          <p:cNvPr id="15" name="TextBox 14">
            <a:extLst>
              <a:ext uri="{FF2B5EF4-FFF2-40B4-BE49-F238E27FC236}">
                <a16:creationId xmlns:a16="http://schemas.microsoft.com/office/drawing/2014/main" id="{F62DF7E5-1198-A442-B109-25E684A004E0}"/>
              </a:ext>
            </a:extLst>
          </p:cNvPr>
          <p:cNvSpPr txBox="1"/>
          <p:nvPr/>
        </p:nvSpPr>
        <p:spPr>
          <a:xfrm>
            <a:off x="8416351" y="2653119"/>
            <a:ext cx="3197714" cy="523220"/>
          </a:xfrm>
          <a:prstGeom prst="rect">
            <a:avLst/>
          </a:prstGeom>
          <a:noFill/>
          <a:ln w="19050">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222324"/>
                </a:solidFill>
                <a:effectLst/>
                <a:uLnTx/>
                <a:uFillTx/>
                <a:latin typeface="Segoe UI Semilight"/>
                <a:ea typeface="+mn-ea"/>
                <a:cs typeface="Calibri"/>
              </a:rPr>
              <a:t>Work currently being progressed by ESB P2025 program.</a:t>
            </a:r>
            <a:endParaRPr kumimoji="0" lang="en-AU" sz="1400" b="0" i="0" u="none" strike="noStrike" kern="1200" cap="none" spc="0" normalizeH="0" baseline="0" noProof="0">
              <a:ln>
                <a:noFill/>
              </a:ln>
              <a:solidFill>
                <a:srgbClr val="222324"/>
              </a:solidFill>
              <a:effectLst/>
              <a:uLnTx/>
              <a:uFillTx/>
              <a:latin typeface="Segoe UI Semilight"/>
              <a:ea typeface="+mn-ea"/>
              <a:cs typeface="+mn-cs"/>
            </a:endParaRPr>
          </a:p>
        </p:txBody>
      </p:sp>
      <p:sp>
        <p:nvSpPr>
          <p:cNvPr id="16" name="TextBox 15">
            <a:extLst>
              <a:ext uri="{FF2B5EF4-FFF2-40B4-BE49-F238E27FC236}">
                <a16:creationId xmlns:a16="http://schemas.microsoft.com/office/drawing/2014/main" id="{B5A5FD15-6796-F049-9DAB-36F3FFC9EA5F}"/>
              </a:ext>
            </a:extLst>
          </p:cNvPr>
          <p:cNvSpPr txBox="1"/>
          <p:nvPr/>
        </p:nvSpPr>
        <p:spPr>
          <a:xfrm>
            <a:off x="8416351" y="3716343"/>
            <a:ext cx="3197713" cy="307777"/>
          </a:xfrm>
          <a:prstGeom prst="rect">
            <a:avLst/>
          </a:prstGeom>
          <a:noFill/>
          <a:ln w="19050">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222324"/>
                </a:solidFill>
                <a:effectLst/>
                <a:uLnTx/>
                <a:uFillTx/>
                <a:latin typeface="Segoe UI Semilight"/>
                <a:ea typeface="+mn-ea"/>
                <a:cs typeface="Calibri"/>
              </a:rPr>
              <a:t>AEMC’s Access &amp; Pricing Rule Change</a:t>
            </a:r>
          </a:p>
        </p:txBody>
      </p:sp>
      <p:sp>
        <p:nvSpPr>
          <p:cNvPr id="17" name="TextBox 16">
            <a:extLst>
              <a:ext uri="{FF2B5EF4-FFF2-40B4-BE49-F238E27FC236}">
                <a16:creationId xmlns:a16="http://schemas.microsoft.com/office/drawing/2014/main" id="{DE3E32EB-7E01-134F-A186-9EA3B59C5E02}"/>
              </a:ext>
            </a:extLst>
          </p:cNvPr>
          <p:cNvSpPr txBox="1"/>
          <p:nvPr/>
        </p:nvSpPr>
        <p:spPr>
          <a:xfrm>
            <a:off x="8416352" y="5714694"/>
            <a:ext cx="3197712" cy="307777"/>
          </a:xfrm>
          <a:prstGeom prst="rect">
            <a:avLst/>
          </a:prstGeom>
          <a:noFill/>
          <a:ln w="19050">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222324"/>
                </a:solidFill>
                <a:effectLst/>
                <a:uLnTx/>
                <a:uFillTx/>
                <a:latin typeface="Segoe UI Semilight"/>
                <a:ea typeface="+mn-ea"/>
                <a:cs typeface="Calibri"/>
              </a:rPr>
              <a:t>DER market trials in Vic and WA</a:t>
            </a:r>
          </a:p>
        </p:txBody>
      </p:sp>
      <p:sp>
        <p:nvSpPr>
          <p:cNvPr id="18" name="TextBox 17">
            <a:extLst>
              <a:ext uri="{FF2B5EF4-FFF2-40B4-BE49-F238E27FC236}">
                <a16:creationId xmlns:a16="http://schemas.microsoft.com/office/drawing/2014/main" id="{CC9030DD-2D5E-3247-A717-5275900120A1}"/>
              </a:ext>
            </a:extLst>
          </p:cNvPr>
          <p:cNvSpPr txBox="1"/>
          <p:nvPr/>
        </p:nvSpPr>
        <p:spPr>
          <a:xfrm>
            <a:off x="8416352" y="4469479"/>
            <a:ext cx="3197712" cy="307777"/>
          </a:xfrm>
          <a:prstGeom prst="rect">
            <a:avLst/>
          </a:prstGeom>
          <a:noFill/>
          <a:ln w="19050">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222324"/>
                </a:solidFill>
                <a:effectLst/>
                <a:uLnTx/>
                <a:uFillTx/>
                <a:latin typeface="Segoe UI Semilight"/>
                <a:ea typeface="+mn-ea"/>
                <a:cs typeface="Calibri"/>
              </a:rPr>
              <a:t>WDR Mechanism to commence Oct 21</a:t>
            </a:r>
            <a:endParaRPr kumimoji="0" lang="en-AU" sz="1400" b="0" i="0" u="none" strike="noStrike" kern="1200" cap="none" spc="0" normalizeH="0" baseline="0" noProof="0">
              <a:ln>
                <a:noFill/>
              </a:ln>
              <a:solidFill>
                <a:srgbClr val="222324"/>
              </a:solidFill>
              <a:effectLst/>
              <a:uLnTx/>
              <a:uFillTx/>
              <a:latin typeface="Segoe UI Semilight"/>
              <a:ea typeface="+mn-ea"/>
              <a:cs typeface="+mn-cs"/>
            </a:endParaRPr>
          </a:p>
        </p:txBody>
      </p:sp>
      <p:sp>
        <p:nvSpPr>
          <p:cNvPr id="19" name="TextBox 18">
            <a:extLst>
              <a:ext uri="{FF2B5EF4-FFF2-40B4-BE49-F238E27FC236}">
                <a16:creationId xmlns:a16="http://schemas.microsoft.com/office/drawing/2014/main" id="{C14A1A2E-9EA7-6544-B84C-10955F48880B}"/>
              </a:ext>
            </a:extLst>
          </p:cNvPr>
          <p:cNvSpPr txBox="1"/>
          <p:nvPr/>
        </p:nvSpPr>
        <p:spPr>
          <a:xfrm>
            <a:off x="8416352" y="1699388"/>
            <a:ext cx="3197716" cy="523220"/>
          </a:xfrm>
          <a:prstGeom prst="rect">
            <a:avLst/>
          </a:prstGeom>
          <a:noFill/>
          <a:ln w="19050">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222324"/>
                </a:solidFill>
                <a:effectLst/>
                <a:uLnTx/>
                <a:uFillTx/>
                <a:latin typeface="Segoe UI Semilight"/>
                <a:ea typeface="+mn-ea"/>
                <a:cs typeface="+mn-cs"/>
              </a:rPr>
              <a:t>VPP demonstrations proven successful and will add to competition in FCAS.</a:t>
            </a:r>
          </a:p>
        </p:txBody>
      </p:sp>
      <p:sp>
        <p:nvSpPr>
          <p:cNvPr id="3" name="Right Arrow 2">
            <a:extLst>
              <a:ext uri="{FF2B5EF4-FFF2-40B4-BE49-F238E27FC236}">
                <a16:creationId xmlns:a16="http://schemas.microsoft.com/office/drawing/2014/main" id="{A4E99D4F-34C1-4640-8CEA-EBA52BC6A54C}"/>
              </a:ext>
            </a:extLst>
          </p:cNvPr>
          <p:cNvSpPr/>
          <p:nvPr/>
        </p:nvSpPr>
        <p:spPr>
          <a:xfrm>
            <a:off x="7783286" y="1873912"/>
            <a:ext cx="522514" cy="1741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20" name="Right Arrow 19">
            <a:extLst>
              <a:ext uri="{FF2B5EF4-FFF2-40B4-BE49-F238E27FC236}">
                <a16:creationId xmlns:a16="http://schemas.microsoft.com/office/drawing/2014/main" id="{C4A6B7EE-6AF9-E64D-B873-BC48A7D06E44}"/>
              </a:ext>
            </a:extLst>
          </p:cNvPr>
          <p:cNvSpPr/>
          <p:nvPr/>
        </p:nvSpPr>
        <p:spPr>
          <a:xfrm>
            <a:off x="7783286" y="2828294"/>
            <a:ext cx="522514" cy="1741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21" name="Right Arrow 20">
            <a:extLst>
              <a:ext uri="{FF2B5EF4-FFF2-40B4-BE49-F238E27FC236}">
                <a16:creationId xmlns:a16="http://schemas.microsoft.com/office/drawing/2014/main" id="{AD2D9049-AB91-0A45-A648-4E939895F7B3}"/>
              </a:ext>
            </a:extLst>
          </p:cNvPr>
          <p:cNvSpPr/>
          <p:nvPr/>
        </p:nvSpPr>
        <p:spPr>
          <a:xfrm>
            <a:off x="7783286" y="3782676"/>
            <a:ext cx="522514" cy="1741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22" name="Right Arrow 21">
            <a:extLst>
              <a:ext uri="{FF2B5EF4-FFF2-40B4-BE49-F238E27FC236}">
                <a16:creationId xmlns:a16="http://schemas.microsoft.com/office/drawing/2014/main" id="{15712554-8E25-D14E-A172-9AA6BCB5AFBA}"/>
              </a:ext>
            </a:extLst>
          </p:cNvPr>
          <p:cNvSpPr/>
          <p:nvPr/>
        </p:nvSpPr>
        <p:spPr>
          <a:xfrm>
            <a:off x="7783286" y="4538071"/>
            <a:ext cx="522514" cy="1741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23" name="Right Arrow 22">
            <a:extLst>
              <a:ext uri="{FF2B5EF4-FFF2-40B4-BE49-F238E27FC236}">
                <a16:creationId xmlns:a16="http://schemas.microsoft.com/office/drawing/2014/main" id="{D27898D8-9B24-444E-9D7B-2D6D2F39C363}"/>
              </a:ext>
            </a:extLst>
          </p:cNvPr>
          <p:cNvSpPr/>
          <p:nvPr/>
        </p:nvSpPr>
        <p:spPr>
          <a:xfrm>
            <a:off x="7756682" y="5156025"/>
            <a:ext cx="522514" cy="1741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24" name="Right Arrow 23">
            <a:extLst>
              <a:ext uri="{FF2B5EF4-FFF2-40B4-BE49-F238E27FC236}">
                <a16:creationId xmlns:a16="http://schemas.microsoft.com/office/drawing/2014/main" id="{CE371A56-25C2-2D4D-A4F9-361AE101B5A3}"/>
              </a:ext>
            </a:extLst>
          </p:cNvPr>
          <p:cNvSpPr/>
          <p:nvPr/>
        </p:nvSpPr>
        <p:spPr>
          <a:xfrm>
            <a:off x="7761515" y="5781496"/>
            <a:ext cx="522514" cy="1741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spTree>
    <p:extLst>
      <p:ext uri="{BB962C8B-B14F-4D97-AF65-F5344CB8AC3E}">
        <p14:creationId xmlns:p14="http://schemas.microsoft.com/office/powerpoint/2010/main" val="26812255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7FA0-2774-45AF-8799-3783530FDAD9}"/>
              </a:ext>
            </a:extLst>
          </p:cNvPr>
          <p:cNvSpPr>
            <a:spLocks noGrp="1"/>
          </p:cNvSpPr>
          <p:nvPr>
            <p:ph type="title"/>
          </p:nvPr>
        </p:nvSpPr>
        <p:spPr>
          <a:xfrm>
            <a:off x="235527" y="136526"/>
            <a:ext cx="11956473" cy="1028992"/>
          </a:xfrm>
        </p:spPr>
        <p:txBody>
          <a:bodyPr>
            <a:noAutofit/>
          </a:bodyPr>
          <a:lstStyle/>
          <a:p>
            <a:r>
              <a:rPr lang="en-AU" sz="3600"/>
              <a:t>Upcoming opportunities for consumer engagement with AEMO’s DER Program</a:t>
            </a:r>
          </a:p>
        </p:txBody>
      </p:sp>
      <p:grpSp>
        <p:nvGrpSpPr>
          <p:cNvPr id="4" name="Group 3">
            <a:extLst>
              <a:ext uri="{FF2B5EF4-FFF2-40B4-BE49-F238E27FC236}">
                <a16:creationId xmlns:a16="http://schemas.microsoft.com/office/drawing/2014/main" id="{0B212C83-8D2B-4780-93EC-D2FEE3B57537}"/>
              </a:ext>
            </a:extLst>
          </p:cNvPr>
          <p:cNvGrpSpPr/>
          <p:nvPr/>
        </p:nvGrpSpPr>
        <p:grpSpPr>
          <a:xfrm>
            <a:off x="235527" y="1424332"/>
            <a:ext cx="3744228" cy="1855207"/>
            <a:chOff x="259882" y="250256"/>
            <a:chExt cx="3744228" cy="2387066"/>
          </a:xfrm>
        </p:grpSpPr>
        <p:sp>
          <p:nvSpPr>
            <p:cNvPr id="5" name="Rectangle 4">
              <a:extLst>
                <a:ext uri="{FF2B5EF4-FFF2-40B4-BE49-F238E27FC236}">
                  <a16:creationId xmlns:a16="http://schemas.microsoft.com/office/drawing/2014/main" id="{C3456F11-2F5A-48DB-9A89-81C853CF2478}"/>
                </a:ext>
              </a:extLst>
            </p:cNvPr>
            <p:cNvSpPr/>
            <p:nvPr/>
          </p:nvSpPr>
          <p:spPr>
            <a:xfrm>
              <a:off x="259882" y="635267"/>
              <a:ext cx="3744228" cy="200205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a:ln>
                    <a:noFill/>
                  </a:ln>
                  <a:solidFill>
                    <a:srgbClr val="FFFFFF"/>
                  </a:solidFill>
                  <a:effectLst/>
                  <a:uLnTx/>
                  <a:uFillTx/>
                  <a:latin typeface="Segoe UI Semilight"/>
                  <a:ea typeface="+mn-ea"/>
                  <a:cs typeface="+mn-cs"/>
                </a:rPr>
                <a:t>Vic</a:t>
              </a:r>
            </a:p>
          </p:txBody>
        </p:sp>
        <p:sp>
          <p:nvSpPr>
            <p:cNvPr id="6" name="Rectangle 5">
              <a:extLst>
                <a:ext uri="{FF2B5EF4-FFF2-40B4-BE49-F238E27FC236}">
                  <a16:creationId xmlns:a16="http://schemas.microsoft.com/office/drawing/2014/main" id="{AB5C04F6-7613-4A9B-B542-671B15D8CA09}"/>
                </a:ext>
              </a:extLst>
            </p:cNvPr>
            <p:cNvSpPr/>
            <p:nvPr/>
          </p:nvSpPr>
          <p:spPr>
            <a:xfrm>
              <a:off x="259882" y="250256"/>
              <a:ext cx="3744228" cy="3850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srgbClr val="FFFFFF"/>
                  </a:solidFill>
                  <a:effectLst/>
                  <a:uLnTx/>
                  <a:uFillTx/>
                  <a:latin typeface="Segoe UI Semilight"/>
                  <a:ea typeface="+mn-ea"/>
                  <a:cs typeface="+mn-cs"/>
                </a:rPr>
                <a:t>DER Demonstrations</a:t>
              </a:r>
            </a:p>
          </p:txBody>
        </p:sp>
        <p:sp>
          <p:nvSpPr>
            <p:cNvPr id="7" name="TextBox 6">
              <a:extLst>
                <a:ext uri="{FF2B5EF4-FFF2-40B4-BE49-F238E27FC236}">
                  <a16:creationId xmlns:a16="http://schemas.microsoft.com/office/drawing/2014/main" id="{3E452DE9-A615-43C8-8A36-A7D8A21B2220}"/>
                </a:ext>
              </a:extLst>
            </p:cNvPr>
            <p:cNvSpPr txBox="1"/>
            <p:nvPr/>
          </p:nvSpPr>
          <p:spPr>
            <a:xfrm>
              <a:off x="377688" y="717405"/>
              <a:ext cx="3482067" cy="1386040"/>
            </a:xfrm>
            <a:prstGeom prst="rect">
              <a:avLst/>
            </a:prstGeom>
            <a:noFill/>
          </p:spPr>
          <p:txBody>
            <a:bodyPr wrap="square" lIns="0" tIns="0" rIns="0" bIns="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1" i="0" u="none" strike="noStrike" kern="1200" cap="none" spc="0" normalizeH="0" baseline="0" noProof="0">
                  <a:ln>
                    <a:noFill/>
                  </a:ln>
                  <a:solidFill>
                    <a:srgbClr val="222324"/>
                  </a:solidFill>
                  <a:effectLst/>
                  <a:uLnTx/>
                  <a:uFillTx/>
                  <a:latin typeface="Segoe UI Semilight"/>
                  <a:ea typeface="+mn-ea"/>
                  <a:cs typeface="+mn-cs"/>
                </a:rPr>
                <a:t>DER Demonstrations </a:t>
              </a:r>
              <a:r>
                <a:rPr kumimoji="0" lang="en-AU" sz="1400" b="0" i="0" u="none" strike="noStrike" kern="1200" cap="none" spc="0" normalizeH="0" baseline="0" noProof="0">
                  <a:ln>
                    <a:noFill/>
                  </a:ln>
                  <a:solidFill>
                    <a:srgbClr val="222324"/>
                  </a:solidFill>
                  <a:effectLst/>
                  <a:uLnTx/>
                  <a:uFillTx/>
                  <a:latin typeface="Segoe UI Semilight"/>
                  <a:ea typeface="+mn-ea"/>
                  <a:cs typeface="+mn-cs"/>
                </a:rPr>
                <a:t>– stakeholder working groups are currently being established. More info on AEMO’s website, once confirmed.</a:t>
              </a:r>
              <a:endParaRPr kumimoji="0" lang="en-US" sz="1800" b="0" i="0" u="none" strike="noStrike" kern="1200" cap="none" spc="0" normalizeH="0" baseline="0" noProof="0">
                <a:ln>
                  <a:noFill/>
                </a:ln>
                <a:solidFill>
                  <a:srgbClr val="222324"/>
                </a:solidFill>
                <a:effectLst/>
                <a:uLnTx/>
                <a:uFillTx/>
                <a:latin typeface="Segoe UI Semiligh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1400" b="1" i="0" u="none" strike="noStrike" kern="1200" cap="none" spc="0" normalizeH="0" baseline="0" noProof="0">
                <a:ln>
                  <a:noFill/>
                </a:ln>
                <a:solidFill>
                  <a:srgbClr val="222324"/>
                </a:solidFill>
                <a:effectLst/>
                <a:uLnTx/>
                <a:uFillTx/>
                <a:latin typeface="Segoe UI Semilight"/>
                <a:ea typeface="+mn-ea"/>
                <a:cs typeface="+mn-cs"/>
              </a:endParaRPr>
            </a:p>
          </p:txBody>
        </p:sp>
      </p:grpSp>
      <p:grpSp>
        <p:nvGrpSpPr>
          <p:cNvPr id="16" name="Group 15">
            <a:extLst>
              <a:ext uri="{FF2B5EF4-FFF2-40B4-BE49-F238E27FC236}">
                <a16:creationId xmlns:a16="http://schemas.microsoft.com/office/drawing/2014/main" id="{12BE17B9-D23B-4569-9F71-0027802E362B}"/>
              </a:ext>
            </a:extLst>
          </p:cNvPr>
          <p:cNvGrpSpPr/>
          <p:nvPr/>
        </p:nvGrpSpPr>
        <p:grpSpPr>
          <a:xfrm>
            <a:off x="4199531" y="1424332"/>
            <a:ext cx="3744228" cy="1855206"/>
            <a:chOff x="4195006" y="2820201"/>
            <a:chExt cx="3744228" cy="2387066"/>
          </a:xfrm>
        </p:grpSpPr>
        <p:sp>
          <p:nvSpPr>
            <p:cNvPr id="17" name="Rectangle 16">
              <a:extLst>
                <a:ext uri="{FF2B5EF4-FFF2-40B4-BE49-F238E27FC236}">
                  <a16:creationId xmlns:a16="http://schemas.microsoft.com/office/drawing/2014/main" id="{B194E2B9-1E0C-4908-89BE-9CD93B2945F9}"/>
                </a:ext>
              </a:extLst>
            </p:cNvPr>
            <p:cNvSpPr/>
            <p:nvPr/>
          </p:nvSpPr>
          <p:spPr>
            <a:xfrm>
              <a:off x="4195006" y="3205212"/>
              <a:ext cx="3744228" cy="200205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a:ln>
                    <a:noFill/>
                  </a:ln>
                  <a:solidFill>
                    <a:srgbClr val="FFFFFF"/>
                  </a:solidFill>
                  <a:effectLst/>
                  <a:uLnTx/>
                  <a:uFillTx/>
                  <a:latin typeface="Segoe UI Semilight"/>
                  <a:ea typeface="+mn-ea"/>
                  <a:cs typeface="+mn-cs"/>
                </a:rPr>
                <a:t>Vic</a:t>
              </a:r>
            </a:p>
          </p:txBody>
        </p:sp>
        <p:sp>
          <p:nvSpPr>
            <p:cNvPr id="18" name="Rectangle 17">
              <a:extLst>
                <a:ext uri="{FF2B5EF4-FFF2-40B4-BE49-F238E27FC236}">
                  <a16:creationId xmlns:a16="http://schemas.microsoft.com/office/drawing/2014/main" id="{8C4E5115-ED8F-48DB-BFF2-E81A51916911}"/>
                </a:ext>
              </a:extLst>
            </p:cNvPr>
            <p:cNvSpPr/>
            <p:nvPr/>
          </p:nvSpPr>
          <p:spPr>
            <a:xfrm>
              <a:off x="4195006" y="2820201"/>
              <a:ext cx="3744228" cy="3850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srgbClr val="FFFFFF"/>
                  </a:solidFill>
                  <a:effectLst/>
                  <a:uLnTx/>
                  <a:uFillTx/>
                  <a:latin typeface="Segoe UI Semilight"/>
                  <a:ea typeface="+mn-ea"/>
                  <a:cs typeface="+mn-cs"/>
                </a:rPr>
                <a:t>Standards and Connections</a:t>
              </a:r>
            </a:p>
          </p:txBody>
        </p:sp>
        <p:sp>
          <p:nvSpPr>
            <p:cNvPr id="19" name="TextBox 18">
              <a:extLst>
                <a:ext uri="{FF2B5EF4-FFF2-40B4-BE49-F238E27FC236}">
                  <a16:creationId xmlns:a16="http://schemas.microsoft.com/office/drawing/2014/main" id="{B9FC37AE-7FDA-4707-B732-1DEDC675C0E7}"/>
                </a:ext>
              </a:extLst>
            </p:cNvPr>
            <p:cNvSpPr txBox="1"/>
            <p:nvPr/>
          </p:nvSpPr>
          <p:spPr>
            <a:xfrm>
              <a:off x="4323522" y="3287350"/>
              <a:ext cx="3488635" cy="1108832"/>
            </a:xfrm>
            <a:prstGeom prst="rect">
              <a:avLst/>
            </a:prstGeom>
            <a:noFill/>
          </p:spPr>
          <p:txBody>
            <a:bodyPr wrap="square" lIns="0" tIns="0" rIns="0" bIns="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1" i="0" u="none" strike="noStrike" kern="1200" cap="none" spc="0" normalizeH="0" baseline="0" noProof="0">
                  <a:ln>
                    <a:noFill/>
                  </a:ln>
                  <a:solidFill>
                    <a:srgbClr val="222324"/>
                  </a:solidFill>
                  <a:effectLst/>
                  <a:uLnTx/>
                  <a:uFillTx/>
                  <a:latin typeface="Segoe UI Semilight"/>
                  <a:ea typeface="+mn-ea"/>
                  <a:cs typeface="+mn-cs"/>
                </a:rPr>
                <a:t>DEIP Standards, Data and Interoperability working group </a:t>
              </a:r>
              <a:r>
                <a:rPr kumimoji="0" lang="en-AU" sz="1400" b="0" i="0" u="none" strike="noStrike" kern="1200" cap="none" spc="0" normalizeH="0" baseline="0" noProof="0">
                  <a:ln>
                    <a:noFill/>
                  </a:ln>
                  <a:solidFill>
                    <a:srgbClr val="222324"/>
                  </a:solidFill>
                  <a:effectLst/>
                  <a:uLnTx/>
                  <a:uFillTx/>
                  <a:latin typeface="Segoe UI Semilight"/>
                  <a:ea typeface="+mn-ea"/>
                  <a:cs typeface="+mn-cs"/>
                </a:rPr>
                <a:t>and </a:t>
              </a:r>
              <a:r>
                <a:rPr kumimoji="0" lang="en-AU" sz="1400" b="1" i="0" u="none" strike="noStrike" kern="1200" cap="none" spc="0" normalizeH="0" baseline="0" noProof="0">
                  <a:ln>
                    <a:noFill/>
                  </a:ln>
                  <a:solidFill>
                    <a:srgbClr val="222324"/>
                  </a:solidFill>
                  <a:effectLst/>
                  <a:uLnTx/>
                  <a:uFillTx/>
                  <a:latin typeface="Segoe UI Semilight"/>
                  <a:ea typeface="+mn-ea"/>
                  <a:cs typeface="Segoe UI Semilight"/>
                </a:rPr>
                <a:t>DEIP DER Device Standards Taskforce – </a:t>
              </a:r>
              <a:r>
                <a:rPr kumimoji="0" lang="en-AU" sz="1400" b="0" i="0" u="none" strike="noStrike" kern="1200" cap="none" spc="0" normalizeH="0" baseline="0" noProof="0">
                  <a:ln>
                    <a:noFill/>
                  </a:ln>
                  <a:solidFill>
                    <a:srgbClr val="222324"/>
                  </a:solidFill>
                  <a:effectLst/>
                  <a:uLnTx/>
                  <a:uFillTx/>
                  <a:latin typeface="Segoe UI Semilight"/>
                  <a:ea typeface="+mn-ea"/>
                  <a:cs typeface="Segoe UI Semilight"/>
                </a:rPr>
                <a:t>contact </a:t>
              </a:r>
              <a:r>
                <a:rPr kumimoji="0" lang="en-AU" sz="1400" b="0" i="0" u="none" strike="noStrike" kern="1200" cap="none" spc="0" normalizeH="0" baseline="0" noProof="0">
                  <a:ln>
                    <a:noFill/>
                  </a:ln>
                  <a:solidFill>
                    <a:srgbClr val="222324"/>
                  </a:solidFill>
                  <a:effectLst/>
                  <a:uLnTx/>
                  <a:uFillTx/>
                  <a:latin typeface="Segoe UI Semilight"/>
                  <a:ea typeface="+mn-ea"/>
                  <a:cs typeface="Segoe UI Semilight"/>
                  <a:hlinkClick r:id="rId3"/>
                </a:rPr>
                <a:t>DERSDI@aemo.com.au</a:t>
              </a:r>
              <a:r>
                <a:rPr kumimoji="0" lang="en-AU" sz="1400" b="0" i="0" u="none" strike="noStrike" kern="1200" cap="none" spc="0" normalizeH="0" baseline="0" noProof="0">
                  <a:ln>
                    <a:noFill/>
                  </a:ln>
                  <a:solidFill>
                    <a:srgbClr val="222324"/>
                  </a:solidFill>
                  <a:effectLst/>
                  <a:uLnTx/>
                  <a:uFillTx/>
                  <a:latin typeface="Segoe UI Semilight"/>
                  <a:ea typeface="+mn-ea"/>
                  <a:cs typeface="Segoe UI Semilight"/>
                </a:rPr>
                <a:t> to get involved.</a:t>
              </a:r>
              <a:endParaRPr kumimoji="0" lang="en-AU" sz="1400" b="1" i="0" u="none" strike="noStrike" kern="1200" cap="none" spc="0" normalizeH="0" baseline="0" noProof="0">
                <a:ln>
                  <a:noFill/>
                </a:ln>
                <a:solidFill>
                  <a:srgbClr val="222324"/>
                </a:solidFill>
                <a:effectLst/>
                <a:uLnTx/>
                <a:uFillTx/>
                <a:latin typeface="Segoe UI Semilight"/>
                <a:ea typeface="+mn-ea"/>
                <a:cs typeface="Segoe UI Semilight"/>
              </a:endParaRPr>
            </a:p>
          </p:txBody>
        </p:sp>
      </p:grpSp>
      <p:grpSp>
        <p:nvGrpSpPr>
          <p:cNvPr id="20" name="Group 19">
            <a:extLst>
              <a:ext uri="{FF2B5EF4-FFF2-40B4-BE49-F238E27FC236}">
                <a16:creationId xmlns:a16="http://schemas.microsoft.com/office/drawing/2014/main" id="{D1ADDEBC-1C07-4235-BF98-7C2617F10D61}"/>
              </a:ext>
            </a:extLst>
          </p:cNvPr>
          <p:cNvGrpSpPr/>
          <p:nvPr/>
        </p:nvGrpSpPr>
        <p:grpSpPr>
          <a:xfrm>
            <a:off x="8163535" y="1424332"/>
            <a:ext cx="3744228" cy="1855207"/>
            <a:chOff x="8187890" y="250256"/>
            <a:chExt cx="3744228" cy="2387066"/>
          </a:xfrm>
        </p:grpSpPr>
        <p:sp>
          <p:nvSpPr>
            <p:cNvPr id="21" name="Rectangle 20">
              <a:extLst>
                <a:ext uri="{FF2B5EF4-FFF2-40B4-BE49-F238E27FC236}">
                  <a16:creationId xmlns:a16="http://schemas.microsoft.com/office/drawing/2014/main" id="{37A9ADE0-F30E-42CD-88DD-88D6A152A2D0}"/>
                </a:ext>
              </a:extLst>
            </p:cNvPr>
            <p:cNvSpPr/>
            <p:nvPr/>
          </p:nvSpPr>
          <p:spPr>
            <a:xfrm>
              <a:off x="8187890" y="635267"/>
              <a:ext cx="3744228" cy="200205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a:ln>
                    <a:noFill/>
                  </a:ln>
                  <a:solidFill>
                    <a:srgbClr val="FFFFFF"/>
                  </a:solidFill>
                  <a:effectLst/>
                  <a:uLnTx/>
                  <a:uFillTx/>
                  <a:latin typeface="Segoe UI Semilight"/>
                  <a:ea typeface="+mn-ea"/>
                  <a:cs typeface="+mn-cs"/>
                </a:rPr>
                <a:t>Vic</a:t>
              </a:r>
            </a:p>
          </p:txBody>
        </p:sp>
        <p:sp>
          <p:nvSpPr>
            <p:cNvPr id="22" name="Rectangle 21">
              <a:extLst>
                <a:ext uri="{FF2B5EF4-FFF2-40B4-BE49-F238E27FC236}">
                  <a16:creationId xmlns:a16="http://schemas.microsoft.com/office/drawing/2014/main" id="{EF9D8054-73AC-4258-B711-A6EE8AB6E467}"/>
                </a:ext>
              </a:extLst>
            </p:cNvPr>
            <p:cNvSpPr/>
            <p:nvPr/>
          </p:nvSpPr>
          <p:spPr>
            <a:xfrm>
              <a:off x="8187890" y="250256"/>
              <a:ext cx="3744228" cy="3850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srgbClr val="FFFFFF"/>
                  </a:solidFill>
                  <a:effectLst/>
                  <a:uLnTx/>
                  <a:uFillTx/>
                  <a:latin typeface="Segoe UI Semilight"/>
                  <a:ea typeface="+mn-ea"/>
                  <a:cs typeface="+mn-cs"/>
                </a:rPr>
                <a:t>Markets and Frameworks</a:t>
              </a:r>
            </a:p>
          </p:txBody>
        </p:sp>
        <p:sp>
          <p:nvSpPr>
            <p:cNvPr id="23" name="TextBox 22">
              <a:extLst>
                <a:ext uri="{FF2B5EF4-FFF2-40B4-BE49-F238E27FC236}">
                  <a16:creationId xmlns:a16="http://schemas.microsoft.com/office/drawing/2014/main" id="{255F3F37-E940-4C21-BE0F-77622A455946}"/>
                </a:ext>
              </a:extLst>
            </p:cNvPr>
            <p:cNvSpPr txBox="1"/>
            <p:nvPr/>
          </p:nvSpPr>
          <p:spPr>
            <a:xfrm>
              <a:off x="8279296" y="705838"/>
              <a:ext cx="3515138" cy="1425641"/>
            </a:xfrm>
            <a:prstGeom prst="rect">
              <a:avLst/>
            </a:prstGeom>
            <a:noFill/>
          </p:spPr>
          <p:txBody>
            <a:bodyPr wrap="square" lIns="0" tIns="0" rIns="0" bIns="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0" i="0" u="none" strike="noStrike" kern="1200" cap="none" spc="0" normalizeH="0" baseline="0" noProof="0">
                  <a:ln>
                    <a:noFill/>
                  </a:ln>
                  <a:solidFill>
                    <a:srgbClr val="222324"/>
                  </a:solidFill>
                  <a:effectLst/>
                  <a:uLnTx/>
                  <a:uFillTx/>
                  <a:latin typeface="Segoe UI Semilight"/>
                  <a:ea typeface="+mn-ea"/>
                  <a:cs typeface="+mn-cs"/>
                </a:rPr>
                <a:t>Refer COAG Energy Council for </a:t>
              </a:r>
              <a:r>
                <a:rPr kumimoji="0" lang="en-AU" sz="1200" b="1" i="0" u="none" strike="noStrike" kern="1200" cap="none" spc="0" normalizeH="0" baseline="0" noProof="0">
                  <a:ln>
                    <a:noFill/>
                  </a:ln>
                  <a:solidFill>
                    <a:srgbClr val="222324"/>
                  </a:solidFill>
                  <a:effectLst/>
                  <a:uLnTx/>
                  <a:uFillTx/>
                  <a:latin typeface="Segoe UI Semilight"/>
                  <a:ea typeface="+mn-ea"/>
                  <a:cs typeface="+mn-cs"/>
                </a:rPr>
                <a:t>post-2025 NEM market design working groups - </a:t>
              </a:r>
              <a:r>
                <a:rPr kumimoji="0" lang="en-AU" sz="1200" b="0" i="0" u="none" strike="noStrike" kern="1200" cap="none" spc="0" normalizeH="0" baseline="0" noProof="0">
                  <a:ln>
                    <a:noFill/>
                  </a:ln>
                  <a:solidFill>
                    <a:srgbClr val="222324"/>
                  </a:solidFill>
                  <a:effectLst/>
                  <a:uLnTx/>
                  <a:uFillTx/>
                  <a:latin typeface="Segoe UI Semilight"/>
                  <a:ea typeface="+mn-ea"/>
                  <a:cs typeface="+mn-cs"/>
                  <a:hlinkClick r:id="rId4"/>
                </a:rPr>
                <a:t>http://www.coagenergycouncil.gov.au/energy-security-board/post-2025</a:t>
              </a:r>
              <a:endParaRPr kumimoji="0" lang="en-AU" sz="1200" b="0" i="0" u="none" strike="noStrike" kern="1200" cap="none" spc="0" normalizeH="0" baseline="0" noProof="0">
                <a:ln>
                  <a:noFill/>
                </a:ln>
                <a:solidFill>
                  <a:srgbClr val="222324"/>
                </a:solidFill>
                <a:effectLst/>
                <a:uLnTx/>
                <a:uFillTx/>
                <a:latin typeface="Segoe UI Semiligh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1" i="0" u="none" strike="noStrike" kern="1200" cap="none" spc="0" normalizeH="0" baseline="0" noProof="0">
                  <a:ln>
                    <a:noFill/>
                  </a:ln>
                  <a:solidFill>
                    <a:srgbClr val="222324"/>
                  </a:solidFill>
                  <a:effectLst/>
                  <a:uLnTx/>
                  <a:uFillTx/>
                  <a:latin typeface="Segoe UI Semilight"/>
                  <a:ea typeface="+mn-ea"/>
                  <a:cs typeface="+mn-cs"/>
                  <a:hlinkClick r:id="rId5"/>
                </a:rPr>
                <a:t>WDR Guideline consultation</a:t>
              </a:r>
              <a:r>
                <a:rPr kumimoji="0" lang="en-AU" sz="1200" b="1" i="0" u="none" strike="noStrike" kern="1200" cap="none" spc="0" normalizeH="0" baseline="0" noProof="0">
                  <a:ln>
                    <a:noFill/>
                  </a:ln>
                  <a:solidFill>
                    <a:srgbClr val="222324"/>
                  </a:solidFill>
                  <a:effectLst/>
                  <a:uLnTx/>
                  <a:uFillTx/>
                  <a:latin typeface="Segoe UI Semilight"/>
                  <a:ea typeface="+mn-ea"/>
                  <a:cs typeface="+mn-cs"/>
                </a:rPr>
                <a:t> </a:t>
              </a:r>
              <a:r>
                <a:rPr kumimoji="0" lang="en-AU" sz="1200" b="0" i="0" u="none" strike="noStrike" kern="1200" cap="none" spc="0" normalizeH="0" baseline="0" noProof="0">
                  <a:ln>
                    <a:noFill/>
                  </a:ln>
                  <a:solidFill>
                    <a:srgbClr val="222324"/>
                  </a:solidFill>
                  <a:effectLst/>
                  <a:uLnTx/>
                  <a:uFillTx/>
                  <a:latin typeface="Segoe UI Semilight"/>
                  <a:ea typeface="+mn-ea"/>
                  <a:cs typeface="+mn-cs"/>
                </a:rPr>
                <a:t>is consulting on the development of WDR guidelines.</a:t>
              </a:r>
              <a:endParaRPr kumimoji="0" lang="en-AU" sz="1200" b="1" i="0" u="none" strike="noStrike" kern="1200" cap="none" spc="0" normalizeH="0" baseline="0" noProof="0">
                <a:ln>
                  <a:noFill/>
                </a:ln>
                <a:solidFill>
                  <a:srgbClr val="222324"/>
                </a:solidFill>
                <a:effectLst/>
                <a:uLnTx/>
                <a:uFillTx/>
                <a:latin typeface="Segoe UI Semilight"/>
                <a:ea typeface="+mn-ea"/>
                <a:cs typeface="+mn-cs"/>
              </a:endParaRPr>
            </a:p>
          </p:txBody>
        </p:sp>
      </p:grpSp>
      <p:grpSp>
        <p:nvGrpSpPr>
          <p:cNvPr id="24" name="Group 23">
            <a:extLst>
              <a:ext uri="{FF2B5EF4-FFF2-40B4-BE49-F238E27FC236}">
                <a16:creationId xmlns:a16="http://schemas.microsoft.com/office/drawing/2014/main" id="{3AED159A-466B-48E3-9ACB-B5617933F9B3}"/>
              </a:ext>
            </a:extLst>
          </p:cNvPr>
          <p:cNvGrpSpPr/>
          <p:nvPr/>
        </p:nvGrpSpPr>
        <p:grpSpPr>
          <a:xfrm>
            <a:off x="6071645" y="3435935"/>
            <a:ext cx="3744228" cy="1860451"/>
            <a:chOff x="8187890" y="2734410"/>
            <a:chExt cx="3744228" cy="2472857"/>
          </a:xfrm>
        </p:grpSpPr>
        <p:sp>
          <p:nvSpPr>
            <p:cNvPr id="25" name="Rectangle 24">
              <a:extLst>
                <a:ext uri="{FF2B5EF4-FFF2-40B4-BE49-F238E27FC236}">
                  <a16:creationId xmlns:a16="http://schemas.microsoft.com/office/drawing/2014/main" id="{0AB4F8CD-910C-4A39-982E-10F55975EB5F}"/>
                </a:ext>
              </a:extLst>
            </p:cNvPr>
            <p:cNvSpPr/>
            <p:nvPr/>
          </p:nvSpPr>
          <p:spPr>
            <a:xfrm>
              <a:off x="8187890" y="3205212"/>
              <a:ext cx="3744228" cy="200205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a:ln>
                    <a:noFill/>
                  </a:ln>
                  <a:solidFill>
                    <a:srgbClr val="FFFFFF"/>
                  </a:solidFill>
                  <a:effectLst/>
                  <a:uLnTx/>
                  <a:uFillTx/>
                  <a:latin typeface="Segoe UI Semilight"/>
                  <a:ea typeface="+mn-ea"/>
                  <a:cs typeface="+mn-cs"/>
                </a:rPr>
                <a:t>Vic</a:t>
              </a:r>
            </a:p>
          </p:txBody>
        </p:sp>
        <p:sp>
          <p:nvSpPr>
            <p:cNvPr id="26" name="Rectangle 25">
              <a:extLst>
                <a:ext uri="{FF2B5EF4-FFF2-40B4-BE49-F238E27FC236}">
                  <a16:creationId xmlns:a16="http://schemas.microsoft.com/office/drawing/2014/main" id="{732EE505-8A61-42C5-AD81-58BE52D3B1D0}"/>
                </a:ext>
              </a:extLst>
            </p:cNvPr>
            <p:cNvSpPr/>
            <p:nvPr/>
          </p:nvSpPr>
          <p:spPr>
            <a:xfrm>
              <a:off x="8187890" y="2734410"/>
              <a:ext cx="3744228" cy="470804"/>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srgbClr val="FFFFFF"/>
                  </a:solidFill>
                  <a:effectLst/>
                  <a:uLnTx/>
                  <a:uFillTx/>
                  <a:latin typeface="Segoe UI Semilight"/>
                  <a:ea typeface="+mn-ea"/>
                  <a:cs typeface="+mn-cs"/>
                </a:rPr>
                <a:t>WA DER Program</a:t>
              </a:r>
            </a:p>
          </p:txBody>
        </p:sp>
        <p:sp>
          <p:nvSpPr>
            <p:cNvPr id="27" name="TextBox 26">
              <a:extLst>
                <a:ext uri="{FF2B5EF4-FFF2-40B4-BE49-F238E27FC236}">
                  <a16:creationId xmlns:a16="http://schemas.microsoft.com/office/drawing/2014/main" id="{73452FEA-D97F-4578-A01C-7950FC9036FD}"/>
                </a:ext>
              </a:extLst>
            </p:cNvPr>
            <p:cNvSpPr txBox="1"/>
            <p:nvPr/>
          </p:nvSpPr>
          <p:spPr>
            <a:xfrm>
              <a:off x="8299174" y="3289428"/>
              <a:ext cx="3515138" cy="1718168"/>
            </a:xfrm>
            <a:prstGeom prst="rect">
              <a:avLst/>
            </a:prstGeom>
            <a:noFill/>
          </p:spPr>
          <p:txBody>
            <a:bodyPr wrap="square" lIns="0" tIns="0" rIns="0" bIns="0"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0" u="none" strike="noStrike" kern="1200" cap="none" spc="0" normalizeH="0" baseline="0" noProof="0">
                  <a:ln>
                    <a:noFill/>
                  </a:ln>
                  <a:solidFill>
                    <a:srgbClr val="222324"/>
                  </a:solidFill>
                  <a:effectLst/>
                  <a:uLnTx/>
                  <a:uFillTx/>
                  <a:latin typeface="Segoe UI Semilight"/>
                  <a:ea typeface="+mn-ea"/>
                  <a:cs typeface="+mn-cs"/>
                </a:rPr>
                <a:t>Refer </a:t>
              </a:r>
              <a:r>
                <a:rPr kumimoji="0" lang="en-AU" sz="1400" b="1" i="0" u="none" strike="noStrike" kern="1200" cap="none" spc="0" normalizeH="0" baseline="0" noProof="0">
                  <a:ln>
                    <a:noFill/>
                  </a:ln>
                  <a:solidFill>
                    <a:srgbClr val="222324"/>
                  </a:solidFill>
                  <a:effectLst/>
                  <a:uLnTx/>
                  <a:uFillTx/>
                  <a:latin typeface="Segoe UI Semilight"/>
                  <a:ea typeface="+mn-ea"/>
                  <a:cs typeface="+mn-cs"/>
                  <a:hlinkClick r:id="rId6"/>
                </a:rPr>
                <a:t>WA Government DER Roadmap </a:t>
              </a:r>
              <a:r>
                <a:rPr kumimoji="0" lang="en-AU" sz="1400" b="0" i="0" u="none" strike="noStrike" kern="1200" cap="none" spc="0" normalizeH="0" baseline="0" noProof="0">
                  <a:ln>
                    <a:noFill/>
                  </a:ln>
                  <a:solidFill>
                    <a:srgbClr val="222324"/>
                  </a:solidFill>
                  <a:effectLst/>
                  <a:uLnTx/>
                  <a:uFillTx/>
                  <a:latin typeface="Segoe UI Semilight"/>
                  <a:ea typeface="+mn-ea"/>
                  <a:cs typeface="+mn-cs"/>
                </a:rPr>
                <a:t>and </a:t>
              </a:r>
              <a:r>
                <a:rPr kumimoji="0" lang="en-AU" sz="1400" b="1" i="0" u="none" strike="noStrike" kern="1200" cap="none" spc="0" normalizeH="0" baseline="0" noProof="0">
                  <a:ln>
                    <a:noFill/>
                  </a:ln>
                  <a:solidFill>
                    <a:srgbClr val="222324"/>
                  </a:solidFill>
                  <a:effectLst/>
                  <a:uLnTx/>
                  <a:uFillTx/>
                  <a:latin typeface="Segoe UI Semilight"/>
                  <a:ea typeface="+mn-ea"/>
                  <a:cs typeface="+mn-cs"/>
                  <a:hlinkClick r:id="rId7"/>
                </a:rPr>
                <a:t>AEMO’s WA DER Program webpage </a:t>
              </a:r>
              <a:r>
                <a:rPr kumimoji="0" lang="en-AU" sz="1400" b="0" i="0" u="none" strike="noStrike" kern="1200" cap="none" spc="0" normalizeH="0" baseline="0" noProof="0">
                  <a:ln>
                    <a:noFill/>
                  </a:ln>
                  <a:solidFill>
                    <a:srgbClr val="222324"/>
                  </a:solidFill>
                  <a:effectLst/>
                  <a:uLnTx/>
                  <a:uFillTx/>
                  <a:latin typeface="Segoe UI Semilight"/>
                  <a:ea typeface="+mn-ea"/>
                  <a:cs typeface="+mn-cs"/>
                </a:rPr>
                <a:t>for consumer engagement opportunities.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0" u="none" strike="noStrike" kern="1200" cap="none" spc="0" normalizeH="0" baseline="0" noProof="0">
                  <a:ln>
                    <a:noFill/>
                  </a:ln>
                  <a:solidFill>
                    <a:srgbClr val="222324"/>
                  </a:solidFill>
                  <a:effectLst/>
                  <a:uLnTx/>
                  <a:uFillTx/>
                  <a:latin typeface="Segoe UI Semilight"/>
                  <a:ea typeface="+mn-ea"/>
                  <a:cs typeface="+mn-cs"/>
                </a:rPr>
                <a:t>WA Advocates for Consumers of Energy forum </a:t>
              </a:r>
              <a:r>
                <a:rPr kumimoji="0" lang="en-AU" sz="1400" b="0" i="0" u="none" strike="noStrike" kern="1200" cap="none" spc="0" normalizeH="0" baseline="0" noProof="0">
                  <a:ln>
                    <a:noFill/>
                  </a:ln>
                  <a:solidFill>
                    <a:srgbClr val="222324"/>
                  </a:solidFill>
                  <a:effectLst/>
                  <a:uLnTx/>
                  <a:uFillTx/>
                  <a:latin typeface="Segoe UI Semilight"/>
                  <a:ea typeface="+mn-ea"/>
                  <a:cs typeface="+mn-cs"/>
                  <a:hlinkClick r:id="rId8"/>
                </a:rPr>
                <a:t>(Office of Energy website)</a:t>
              </a:r>
              <a:endParaRPr kumimoji="0" lang="en-AU" sz="1400" b="0" i="0" u="none" strike="noStrike" kern="1200" cap="none" spc="0" normalizeH="0" baseline="0" noProof="0">
                <a:ln>
                  <a:noFill/>
                </a:ln>
                <a:solidFill>
                  <a:srgbClr val="222324"/>
                </a:solidFill>
                <a:effectLst/>
                <a:uLnTx/>
                <a:uFillTx/>
                <a:latin typeface="Segoe UI Semi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a:ln>
                  <a:noFill/>
                </a:ln>
                <a:solidFill>
                  <a:srgbClr val="222324"/>
                </a:solidFill>
                <a:effectLst/>
                <a:uLnTx/>
                <a:uFillTx/>
                <a:latin typeface="Segoe UI Semilight"/>
                <a:ea typeface="+mn-ea"/>
                <a:cs typeface="+mn-cs"/>
              </a:endParaRPr>
            </a:p>
          </p:txBody>
        </p:sp>
      </p:grpSp>
      <p:grpSp>
        <p:nvGrpSpPr>
          <p:cNvPr id="28" name="Group 27">
            <a:extLst>
              <a:ext uri="{FF2B5EF4-FFF2-40B4-BE49-F238E27FC236}">
                <a16:creationId xmlns:a16="http://schemas.microsoft.com/office/drawing/2014/main" id="{3DF5DBF0-926C-4D8E-ACEC-AB19CE0CAB2B}"/>
              </a:ext>
            </a:extLst>
          </p:cNvPr>
          <p:cNvGrpSpPr/>
          <p:nvPr/>
        </p:nvGrpSpPr>
        <p:grpSpPr>
          <a:xfrm>
            <a:off x="2107641" y="3435936"/>
            <a:ext cx="3744228" cy="1860454"/>
            <a:chOff x="259879" y="5351474"/>
            <a:chExt cx="11683464" cy="1121629"/>
          </a:xfrm>
        </p:grpSpPr>
        <p:sp>
          <p:nvSpPr>
            <p:cNvPr id="29" name="Rectangle 28">
              <a:extLst>
                <a:ext uri="{FF2B5EF4-FFF2-40B4-BE49-F238E27FC236}">
                  <a16:creationId xmlns:a16="http://schemas.microsoft.com/office/drawing/2014/main" id="{817D7242-5D84-408B-8704-6CF97819CA56}"/>
                </a:ext>
              </a:extLst>
            </p:cNvPr>
            <p:cNvSpPr/>
            <p:nvPr/>
          </p:nvSpPr>
          <p:spPr>
            <a:xfrm>
              <a:off x="259882" y="5575202"/>
              <a:ext cx="11683461" cy="8979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800" b="0" i="0" u="none" strike="noStrike" kern="1200" cap="none" spc="0" normalizeH="0" baseline="0" noProof="0">
                  <a:ln>
                    <a:noFill/>
                  </a:ln>
                  <a:solidFill>
                    <a:srgbClr val="FFFFFF"/>
                  </a:solidFill>
                  <a:effectLst/>
                  <a:uLnTx/>
                  <a:uFillTx/>
                  <a:latin typeface="Segoe UI Semilight"/>
                  <a:ea typeface="+mn-ea"/>
                  <a:cs typeface="+mn-cs"/>
                </a:rPr>
                <a:t>Vic</a:t>
              </a:r>
            </a:p>
          </p:txBody>
        </p:sp>
        <p:sp>
          <p:nvSpPr>
            <p:cNvPr id="30" name="Rectangle 29">
              <a:extLst>
                <a:ext uri="{FF2B5EF4-FFF2-40B4-BE49-F238E27FC236}">
                  <a16:creationId xmlns:a16="http://schemas.microsoft.com/office/drawing/2014/main" id="{6E8925B2-65C1-42DC-9CD8-A087E808DC50}"/>
                </a:ext>
              </a:extLst>
            </p:cNvPr>
            <p:cNvSpPr/>
            <p:nvPr/>
          </p:nvSpPr>
          <p:spPr>
            <a:xfrm>
              <a:off x="259882" y="5351474"/>
              <a:ext cx="11683461" cy="229615"/>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a:ln>
                    <a:noFill/>
                  </a:ln>
                  <a:solidFill>
                    <a:srgbClr val="FFFFFF"/>
                  </a:solidFill>
                  <a:effectLst/>
                  <a:uLnTx/>
                  <a:uFillTx/>
                  <a:latin typeface="Segoe UI Semilight"/>
                  <a:ea typeface="+mn-ea"/>
                  <a:cs typeface="+mn-cs"/>
                </a:rPr>
                <a:t>DER-aligned work: Electric Vehicles</a:t>
              </a:r>
            </a:p>
          </p:txBody>
        </p:sp>
        <p:sp>
          <p:nvSpPr>
            <p:cNvPr id="31" name="TextBox 30">
              <a:extLst>
                <a:ext uri="{FF2B5EF4-FFF2-40B4-BE49-F238E27FC236}">
                  <a16:creationId xmlns:a16="http://schemas.microsoft.com/office/drawing/2014/main" id="{4CE9E1B5-F227-449D-A71B-9B229F3FC5BC}"/>
                </a:ext>
              </a:extLst>
            </p:cNvPr>
            <p:cNvSpPr txBox="1"/>
            <p:nvPr/>
          </p:nvSpPr>
          <p:spPr>
            <a:xfrm>
              <a:off x="259879" y="5601130"/>
              <a:ext cx="11554433" cy="575211"/>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1" i="0" u="none" strike="noStrike" kern="1200" cap="none" spc="0" normalizeH="0" baseline="0" noProof="0">
                  <a:ln>
                    <a:noFill/>
                  </a:ln>
                  <a:solidFill>
                    <a:srgbClr val="222324"/>
                  </a:solidFill>
                  <a:effectLst/>
                  <a:uLnTx/>
                  <a:uFillTx/>
                  <a:latin typeface="Segoe UI Semilight"/>
                  <a:ea typeface="+mn-ea"/>
                  <a:cs typeface="+mn-cs"/>
                </a:rPr>
                <a:t>30 November</a:t>
              </a:r>
              <a:r>
                <a:rPr kumimoji="0" lang="en-AU" sz="1400" b="0" i="0" u="none" strike="noStrike" kern="1200" cap="none" spc="0" normalizeH="0" baseline="0" noProof="0">
                  <a:ln>
                    <a:noFill/>
                  </a:ln>
                  <a:solidFill>
                    <a:srgbClr val="222324"/>
                  </a:solidFill>
                  <a:effectLst/>
                  <a:uLnTx/>
                  <a:uFillTx/>
                  <a:latin typeface="Segoe UI Semilight"/>
                  <a:ea typeface="+mn-ea"/>
                  <a:cs typeface="+mn-cs"/>
                </a:rPr>
                <a:t> – DEIP EV Standards Taskforce Working Group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1" i="0" u="none" strike="noStrike" kern="1200" cap="none" spc="0" normalizeH="0" baseline="0" noProof="0">
                  <a:ln>
                    <a:noFill/>
                  </a:ln>
                  <a:solidFill>
                    <a:srgbClr val="222324"/>
                  </a:solidFill>
                  <a:effectLst/>
                  <a:uLnTx/>
                  <a:uFillTx/>
                  <a:latin typeface="Segoe UI Semilight"/>
                  <a:ea typeface="+mn-ea"/>
                  <a:cs typeface="+mn-cs"/>
                </a:rPr>
                <a:t>30 November </a:t>
              </a:r>
              <a:r>
                <a:rPr kumimoji="0" lang="en-AU" sz="1400" b="0" i="0" u="none" strike="noStrike" kern="1200" cap="none" spc="0" normalizeH="0" baseline="0" noProof="0">
                  <a:ln>
                    <a:noFill/>
                  </a:ln>
                  <a:solidFill>
                    <a:srgbClr val="222324"/>
                  </a:solidFill>
                  <a:effectLst/>
                  <a:uLnTx/>
                  <a:uFillTx/>
                  <a:latin typeface="Segoe UI Semilight"/>
                  <a:ea typeface="+mn-ea"/>
                  <a:cs typeface="+mn-cs"/>
                </a:rPr>
                <a:t>- DEIP EV Data Availability Taskforce Working Group</a:t>
              </a:r>
            </a:p>
          </p:txBody>
        </p:sp>
      </p:grpSp>
      <p:sp>
        <p:nvSpPr>
          <p:cNvPr id="33" name="TextBox 32">
            <a:extLst>
              <a:ext uri="{FF2B5EF4-FFF2-40B4-BE49-F238E27FC236}">
                <a16:creationId xmlns:a16="http://schemas.microsoft.com/office/drawing/2014/main" id="{447FBD75-4224-4486-8C21-5455BF99A0C4}"/>
              </a:ext>
            </a:extLst>
          </p:cNvPr>
          <p:cNvSpPr txBox="1"/>
          <p:nvPr/>
        </p:nvSpPr>
        <p:spPr>
          <a:xfrm>
            <a:off x="235527" y="5361608"/>
            <a:ext cx="11683460" cy="1477328"/>
          </a:xfrm>
          <a:prstGeom prst="rect">
            <a:avLst/>
          </a:prstGeom>
          <a:solidFill>
            <a:schemeClr val="bg1"/>
          </a:solidFill>
          <a:ln>
            <a:solidFill>
              <a:schemeClr val="accent2"/>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222324"/>
                </a:solidFill>
                <a:effectLst/>
                <a:uLnTx/>
                <a:uFillTx/>
                <a:latin typeface="Segoe UI Semilight"/>
                <a:ea typeface="+mn-ea"/>
                <a:cs typeface="+mn-cs"/>
              </a:rPr>
              <a:t>For </a:t>
            </a:r>
            <a:r>
              <a:rPr kumimoji="0" lang="en-AU" sz="1800" b="1" i="0" u="none" strike="noStrike" kern="1200" cap="none" spc="0" normalizeH="0" baseline="0" noProof="0">
                <a:ln>
                  <a:noFill/>
                </a:ln>
                <a:solidFill>
                  <a:srgbClr val="222324"/>
                </a:solidFill>
                <a:effectLst/>
                <a:uLnTx/>
                <a:uFillTx/>
                <a:latin typeface="Segoe UI Semilight"/>
                <a:ea typeface="+mn-ea"/>
                <a:cs typeface="+mn-cs"/>
              </a:rPr>
              <a:t>AEMO’s stakeholder engagement calendar</a:t>
            </a:r>
            <a:r>
              <a:rPr kumimoji="0" lang="en-AU" sz="1800" b="0" i="0" u="none" strike="noStrike" kern="1200" cap="none" spc="0" normalizeH="0" baseline="0" noProof="0">
                <a:ln>
                  <a:noFill/>
                </a:ln>
                <a:solidFill>
                  <a:srgbClr val="222324"/>
                </a:solidFill>
                <a:effectLst/>
                <a:uLnTx/>
                <a:uFillTx/>
                <a:latin typeface="Segoe UI Semilight"/>
                <a:ea typeface="+mn-ea"/>
                <a:cs typeface="+mn-cs"/>
              </a:rPr>
              <a:t>, visit:</a:t>
            </a:r>
            <a:br>
              <a:rPr kumimoji="0" lang="en-AU" sz="1800" b="0" i="0" u="none" strike="noStrike" kern="1200" cap="none" spc="0" normalizeH="0" baseline="0" noProof="0">
                <a:ln>
                  <a:noFill/>
                </a:ln>
                <a:solidFill>
                  <a:srgbClr val="222324"/>
                </a:solidFill>
                <a:effectLst/>
                <a:uLnTx/>
                <a:uFillTx/>
                <a:latin typeface="Segoe UI Semilight"/>
                <a:ea typeface="+mn-ea"/>
                <a:cs typeface="+mn-cs"/>
              </a:rPr>
            </a:br>
            <a:r>
              <a:rPr kumimoji="0" lang="en-AU" sz="1800" b="0" i="0" u="none" strike="noStrike" kern="1200" cap="none" spc="0" normalizeH="0" baseline="0" noProof="0">
                <a:ln>
                  <a:noFill/>
                </a:ln>
                <a:solidFill>
                  <a:srgbClr val="222324"/>
                </a:solidFill>
                <a:effectLst/>
                <a:uLnTx/>
                <a:uFillTx/>
                <a:latin typeface="Segoe UI Semilight"/>
                <a:ea typeface="+mn-ea"/>
                <a:cs typeface="+mn-cs"/>
                <a:hlinkClick r:id="rId9"/>
              </a:rPr>
              <a:t>https://www.aemo.com.au/consultations/industry-forums-and-working-groups/calendar</a:t>
            </a:r>
            <a:endParaRPr kumimoji="0" lang="en-AU" sz="1800" b="0" i="0" u="none" strike="noStrike" kern="1200" cap="none" spc="0" normalizeH="0" baseline="0" noProof="0">
              <a:ln>
                <a:noFill/>
              </a:ln>
              <a:solidFill>
                <a:srgbClr val="222324"/>
              </a:solidFill>
              <a:effectLst/>
              <a:uLnTx/>
              <a:uFillTx/>
              <a:latin typeface="Segoe UI Semi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222324"/>
                </a:solidFill>
                <a:effectLst/>
                <a:uLnTx/>
                <a:uFillTx/>
                <a:latin typeface="Segoe UI Semilight"/>
                <a:ea typeface="+mn-ea"/>
                <a:cs typeface="+mn-cs"/>
              </a:rPr>
              <a:t>Share feedback with </a:t>
            </a:r>
            <a:r>
              <a:rPr kumimoji="0" lang="en-AU" sz="1800" b="1" i="0" u="none" strike="noStrike" kern="1200" cap="none" spc="0" normalizeH="0" baseline="0" noProof="0">
                <a:ln>
                  <a:noFill/>
                </a:ln>
                <a:solidFill>
                  <a:srgbClr val="222324"/>
                </a:solidFill>
                <a:effectLst/>
                <a:uLnTx/>
                <a:uFillTx/>
                <a:latin typeface="Segoe UI Semilight"/>
                <a:ea typeface="+mn-ea"/>
                <a:cs typeface="+mn-cs"/>
              </a:rPr>
              <a:t>DER Program team</a:t>
            </a:r>
            <a:r>
              <a:rPr kumimoji="0" lang="en-AU" sz="1800" b="0" i="0" u="none" strike="noStrike" kern="1200" cap="none" spc="0" normalizeH="0" baseline="0" noProof="0">
                <a:ln>
                  <a:noFill/>
                </a:ln>
                <a:solidFill>
                  <a:srgbClr val="222324"/>
                </a:solidFill>
                <a:effectLst/>
                <a:uLnTx/>
                <a:uFillTx/>
                <a:latin typeface="Segoe UI Semilight"/>
                <a:ea typeface="+mn-ea"/>
                <a:cs typeface="+mn-cs"/>
              </a:rPr>
              <a:t>: </a:t>
            </a:r>
            <a:r>
              <a:rPr kumimoji="0" lang="en-AU" sz="1800" b="0" i="0" u="none" strike="noStrike" kern="1200" cap="none" spc="0" normalizeH="0" baseline="0" noProof="0">
                <a:ln>
                  <a:noFill/>
                </a:ln>
                <a:solidFill>
                  <a:srgbClr val="222324"/>
                </a:solidFill>
                <a:effectLst/>
                <a:uLnTx/>
                <a:uFillTx/>
                <a:latin typeface="Segoe UI Semilight"/>
                <a:ea typeface="+mn-ea"/>
                <a:cs typeface="+mn-cs"/>
                <a:hlinkClick r:id="rId10"/>
              </a:rPr>
              <a:t>DERProgram@aemo.com.au</a:t>
            </a:r>
            <a:endParaRPr kumimoji="0" lang="en-AU" sz="1800" b="0" i="0" u="none" strike="noStrike" kern="1200" cap="none" spc="0" normalizeH="0" baseline="0" noProof="0">
              <a:ln>
                <a:noFill/>
              </a:ln>
              <a:solidFill>
                <a:srgbClr val="222324"/>
              </a:solidFill>
              <a:effectLst/>
              <a:uLnTx/>
              <a:uFillTx/>
              <a:latin typeface="Segoe UI Semi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srgbClr val="222324"/>
                </a:solidFill>
                <a:effectLst/>
                <a:uLnTx/>
                <a:uFillTx/>
                <a:latin typeface="Segoe UI Semilight"/>
                <a:ea typeface="+mn-ea"/>
                <a:cs typeface="+mn-cs"/>
              </a:rPr>
              <a:t>Electric Vehicle team</a:t>
            </a:r>
            <a:r>
              <a:rPr kumimoji="0" lang="en-AU" sz="1800" b="0" i="0" u="none" strike="noStrike" kern="1200" cap="none" spc="0" normalizeH="0" baseline="0" noProof="0">
                <a:ln>
                  <a:noFill/>
                </a:ln>
                <a:solidFill>
                  <a:srgbClr val="222324"/>
                </a:solidFill>
                <a:effectLst/>
                <a:uLnTx/>
                <a:uFillTx/>
                <a:latin typeface="Segoe UI Semilight"/>
                <a:ea typeface="+mn-ea"/>
                <a:cs typeface="+mn-cs"/>
              </a:rPr>
              <a:t>: </a:t>
            </a:r>
            <a:r>
              <a:rPr kumimoji="0" lang="en-AU" sz="1800" b="0" i="0" u="none" strike="noStrike" kern="1200" cap="none" spc="0" normalizeH="0" baseline="0" noProof="0">
                <a:ln>
                  <a:noFill/>
                </a:ln>
                <a:solidFill>
                  <a:srgbClr val="222324"/>
                </a:solidFill>
                <a:effectLst/>
                <a:uLnTx/>
                <a:uFillTx/>
                <a:latin typeface="Segoe UI Semilight"/>
                <a:ea typeface="+mn-ea"/>
                <a:cs typeface="+mn-cs"/>
                <a:hlinkClick r:id="rId11"/>
              </a:rPr>
              <a:t>electricvehicles@aemo.com.au</a:t>
            </a:r>
            <a:r>
              <a:rPr kumimoji="0" lang="en-AU" sz="1800" b="0" i="0" u="none" strike="noStrike" kern="1200" cap="none" spc="0" normalizeH="0" baseline="0" noProof="0">
                <a:ln>
                  <a:noFill/>
                </a:ln>
                <a:solidFill>
                  <a:srgbClr val="222324"/>
                </a:solidFill>
                <a:effectLst/>
                <a:uLnTx/>
                <a:uFillTx/>
                <a:latin typeface="Segoe UI Semilight"/>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srgbClr val="222324"/>
                </a:solidFill>
                <a:effectLst/>
                <a:uLnTx/>
                <a:uFillTx/>
                <a:latin typeface="Segoe UI Semilight"/>
                <a:ea typeface="+mn-ea"/>
                <a:cs typeface="+mn-cs"/>
              </a:rPr>
              <a:t>WA DER Program team: </a:t>
            </a:r>
            <a:r>
              <a:rPr kumimoji="0" lang="en-AU" sz="1800" b="0" i="0" u="none" strike="noStrike" kern="1200" cap="none" spc="0" normalizeH="0" baseline="0" noProof="0">
                <a:ln>
                  <a:noFill/>
                </a:ln>
                <a:solidFill>
                  <a:srgbClr val="222324"/>
                </a:solidFill>
                <a:effectLst/>
                <a:uLnTx/>
                <a:uFillTx/>
                <a:latin typeface="Segoe UI Semilight"/>
                <a:ea typeface="+mn-ea"/>
                <a:cs typeface="+mn-cs"/>
                <a:hlinkClick r:id="rId12"/>
              </a:rPr>
              <a:t>WADERProgram@aemo.com.au</a:t>
            </a:r>
            <a:r>
              <a:rPr kumimoji="0" lang="en-AU" sz="1800" b="0" i="0" u="none" strike="noStrike" kern="1200" cap="none" spc="0" normalizeH="0" baseline="0" noProof="0">
                <a:ln>
                  <a:noFill/>
                </a:ln>
                <a:solidFill>
                  <a:srgbClr val="222324"/>
                </a:solidFill>
                <a:effectLst/>
                <a:uLnTx/>
                <a:uFillTx/>
                <a:latin typeface="Segoe UI Semilight"/>
                <a:ea typeface="+mn-ea"/>
                <a:cs typeface="+mn-cs"/>
              </a:rPr>
              <a:t> </a:t>
            </a:r>
            <a:endParaRPr kumimoji="0" lang="en-AU" sz="1800" b="1" i="0" u="none" strike="noStrike" kern="1200" cap="none" spc="0" normalizeH="0" baseline="0" noProof="0">
              <a:ln>
                <a:noFill/>
              </a:ln>
              <a:solidFill>
                <a:srgbClr val="222324"/>
              </a:solidFill>
              <a:effectLst/>
              <a:uLnTx/>
              <a:uFillTx/>
              <a:latin typeface="Segoe UI Semilight"/>
              <a:ea typeface="+mn-ea"/>
              <a:cs typeface="+mn-cs"/>
            </a:endParaRPr>
          </a:p>
        </p:txBody>
      </p:sp>
    </p:spTree>
    <p:extLst>
      <p:ext uri="{BB962C8B-B14F-4D97-AF65-F5344CB8AC3E}">
        <p14:creationId xmlns:p14="http://schemas.microsoft.com/office/powerpoint/2010/main" val="9655657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C6BC8-D049-4E7E-BEC3-37FB57EDA757}"/>
              </a:ext>
            </a:extLst>
          </p:cNvPr>
          <p:cNvSpPr>
            <a:spLocks noGrp="1"/>
          </p:cNvSpPr>
          <p:nvPr>
            <p:ph type="title"/>
          </p:nvPr>
        </p:nvSpPr>
        <p:spPr>
          <a:xfrm>
            <a:off x="211253" y="1717593"/>
            <a:ext cx="11505413" cy="2844882"/>
          </a:xfrm>
        </p:spPr>
        <p:txBody>
          <a:bodyPr/>
          <a:lstStyle/>
          <a:p>
            <a:r>
              <a:rPr lang="en-AU"/>
              <a:t>Forum review project update</a:t>
            </a:r>
          </a:p>
        </p:txBody>
      </p:sp>
    </p:spTree>
    <p:extLst>
      <p:ext uri="{BB962C8B-B14F-4D97-AF65-F5344CB8AC3E}">
        <p14:creationId xmlns:p14="http://schemas.microsoft.com/office/powerpoint/2010/main" val="30215784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3A90F30-212B-4C13-BC4D-5BA6676EA3FF}"/>
              </a:ext>
            </a:extLst>
          </p:cNvPr>
          <p:cNvSpPr txBox="1"/>
          <p:nvPr/>
        </p:nvSpPr>
        <p:spPr>
          <a:xfrm>
            <a:off x="523309" y="3243353"/>
            <a:ext cx="10595534" cy="1015663"/>
          </a:xfrm>
          <a:prstGeom prst="rect">
            <a:avLst/>
          </a:prstGeom>
          <a:noFill/>
        </p:spPr>
        <p:txBody>
          <a:bodyPr wrap="square" rtlCol="0">
            <a:spAutoFit/>
          </a:bodyPr>
          <a:lstStyle/>
          <a:p>
            <a:r>
              <a:rPr lang="en-AU" sz="6000">
                <a:solidFill>
                  <a:schemeClr val="bg1"/>
                </a:solidFill>
                <a:latin typeface="Century Gothic"/>
              </a:rPr>
              <a:t>Other business &amp; close</a:t>
            </a:r>
          </a:p>
        </p:txBody>
      </p:sp>
    </p:spTree>
    <p:extLst>
      <p:ext uri="{BB962C8B-B14F-4D97-AF65-F5344CB8AC3E}">
        <p14:creationId xmlns:p14="http://schemas.microsoft.com/office/powerpoint/2010/main" val="15074315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001B86-1443-47EC-B6DC-846CE4E471CE}"/>
              </a:ext>
            </a:extLst>
          </p:cNvPr>
          <p:cNvSpPr>
            <a:spLocks noGrp="1"/>
          </p:cNvSpPr>
          <p:nvPr>
            <p:ph type="ctrTitle"/>
          </p:nvPr>
        </p:nvSpPr>
        <p:spPr>
          <a:xfrm>
            <a:off x="887506" y="2326051"/>
            <a:ext cx="9367540" cy="1790700"/>
          </a:xfrm>
        </p:spPr>
        <p:txBody>
          <a:bodyPr>
            <a:normAutofit fontScale="90000"/>
          </a:bodyPr>
          <a:lstStyle/>
          <a:p>
            <a:r>
              <a:rPr lang="en-AU" dirty="0"/>
              <a:t>Wholesale Demand Response program update</a:t>
            </a:r>
          </a:p>
        </p:txBody>
      </p:sp>
      <p:sp>
        <p:nvSpPr>
          <p:cNvPr id="5" name="Subtitle 4">
            <a:extLst>
              <a:ext uri="{FF2B5EF4-FFF2-40B4-BE49-F238E27FC236}">
                <a16:creationId xmlns:a16="http://schemas.microsoft.com/office/drawing/2014/main" id="{8C1BF767-69BB-4556-9D40-83E020974227}"/>
              </a:ext>
            </a:extLst>
          </p:cNvPr>
          <p:cNvSpPr>
            <a:spLocks noGrp="1"/>
          </p:cNvSpPr>
          <p:nvPr>
            <p:ph type="subTitle" idx="1"/>
          </p:nvPr>
        </p:nvSpPr>
        <p:spPr>
          <a:xfrm>
            <a:off x="1057835" y="4531950"/>
            <a:ext cx="7953265" cy="801436"/>
          </a:xfrm>
        </p:spPr>
        <p:txBody>
          <a:bodyPr vert="horz" lIns="68580" tIns="34290" rIns="68580" bIns="34290" rtlCol="0" anchor="t">
            <a:normAutofit/>
          </a:bodyPr>
          <a:lstStyle/>
          <a:p>
            <a:r>
              <a:rPr lang="en-AU" dirty="0"/>
              <a:t>AEMO Consumer Forum, 25 November 2020</a:t>
            </a:r>
            <a:endParaRPr lang="en-AU" dirty="0">
              <a:cs typeface="Segoe UI Semilight"/>
            </a:endParaRPr>
          </a:p>
          <a:p>
            <a:endParaRPr lang="en-AU" dirty="0"/>
          </a:p>
        </p:txBody>
      </p:sp>
    </p:spTree>
    <p:extLst>
      <p:ext uri="{BB962C8B-B14F-4D97-AF65-F5344CB8AC3E}">
        <p14:creationId xmlns:p14="http://schemas.microsoft.com/office/powerpoint/2010/main" val="30164288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32CECA51-0C17-451A-B21C-0B9B726F10BF}"/>
              </a:ext>
            </a:extLst>
          </p:cNvPr>
          <p:cNvSpPr>
            <a:spLocks noGrp="1"/>
          </p:cNvSpPr>
          <p:nvPr>
            <p:ph type="title"/>
          </p:nvPr>
        </p:nvSpPr>
        <p:spPr/>
        <p:txBody>
          <a:bodyPr>
            <a:normAutofit/>
          </a:bodyPr>
          <a:lstStyle>
            <a:defPPr>
              <a:defRPr lang="en-US"/>
            </a:defPPr>
            <a:lvl1pPr marL="0" algn="l" defTabSz="801654" rtl="0" eaLnBrk="1" latinLnBrk="0" hangingPunct="1">
              <a:defRPr sz="1578" kern="1200">
                <a:solidFill>
                  <a:schemeClr val="tx1"/>
                </a:solidFill>
                <a:latin typeface="+mn-lt"/>
                <a:ea typeface="+mn-ea"/>
                <a:cs typeface="+mn-cs"/>
              </a:defRPr>
            </a:lvl1pPr>
            <a:lvl2pPr marL="400827" algn="l" defTabSz="801654" rtl="0" eaLnBrk="1" latinLnBrk="0" hangingPunct="1">
              <a:defRPr sz="1578" kern="1200">
                <a:solidFill>
                  <a:schemeClr val="tx1"/>
                </a:solidFill>
                <a:latin typeface="+mn-lt"/>
                <a:ea typeface="+mn-ea"/>
                <a:cs typeface="+mn-cs"/>
              </a:defRPr>
            </a:lvl2pPr>
            <a:lvl3pPr marL="801654" algn="l" defTabSz="801654" rtl="0" eaLnBrk="1" latinLnBrk="0" hangingPunct="1">
              <a:defRPr sz="1578" kern="1200">
                <a:solidFill>
                  <a:schemeClr val="tx1"/>
                </a:solidFill>
                <a:latin typeface="+mn-lt"/>
                <a:ea typeface="+mn-ea"/>
                <a:cs typeface="+mn-cs"/>
              </a:defRPr>
            </a:lvl3pPr>
            <a:lvl4pPr marL="1202482" algn="l" defTabSz="801654" rtl="0" eaLnBrk="1" latinLnBrk="0" hangingPunct="1">
              <a:defRPr sz="1578" kern="1200">
                <a:solidFill>
                  <a:schemeClr val="tx1"/>
                </a:solidFill>
                <a:latin typeface="+mn-lt"/>
                <a:ea typeface="+mn-ea"/>
                <a:cs typeface="+mn-cs"/>
              </a:defRPr>
            </a:lvl4pPr>
            <a:lvl5pPr marL="1603309" algn="l" defTabSz="801654" rtl="0" eaLnBrk="1" latinLnBrk="0" hangingPunct="1">
              <a:defRPr sz="1578" kern="1200">
                <a:solidFill>
                  <a:schemeClr val="tx1"/>
                </a:solidFill>
                <a:latin typeface="+mn-lt"/>
                <a:ea typeface="+mn-ea"/>
                <a:cs typeface="+mn-cs"/>
              </a:defRPr>
            </a:lvl5pPr>
            <a:lvl6pPr marL="2004136" algn="l" defTabSz="801654" rtl="0" eaLnBrk="1" latinLnBrk="0" hangingPunct="1">
              <a:defRPr sz="1578" kern="1200">
                <a:solidFill>
                  <a:schemeClr val="tx1"/>
                </a:solidFill>
                <a:latin typeface="+mn-lt"/>
                <a:ea typeface="+mn-ea"/>
                <a:cs typeface="+mn-cs"/>
              </a:defRPr>
            </a:lvl6pPr>
            <a:lvl7pPr marL="2404963" algn="l" defTabSz="801654" rtl="0" eaLnBrk="1" latinLnBrk="0" hangingPunct="1">
              <a:defRPr sz="1578" kern="1200">
                <a:solidFill>
                  <a:schemeClr val="tx1"/>
                </a:solidFill>
                <a:latin typeface="+mn-lt"/>
                <a:ea typeface="+mn-ea"/>
                <a:cs typeface="+mn-cs"/>
              </a:defRPr>
            </a:lvl7pPr>
            <a:lvl8pPr marL="2805791" algn="l" defTabSz="801654" rtl="0" eaLnBrk="1" latinLnBrk="0" hangingPunct="1">
              <a:defRPr sz="1578" kern="1200">
                <a:solidFill>
                  <a:schemeClr val="tx1"/>
                </a:solidFill>
                <a:latin typeface="+mn-lt"/>
                <a:ea typeface="+mn-ea"/>
                <a:cs typeface="+mn-cs"/>
              </a:defRPr>
            </a:lvl8pPr>
            <a:lvl9pPr marL="3206618" algn="l" defTabSz="801654" rtl="0" eaLnBrk="1" latinLnBrk="0" hangingPunct="1">
              <a:defRPr sz="1578" kern="1200">
                <a:solidFill>
                  <a:schemeClr val="tx1"/>
                </a:solidFill>
                <a:latin typeface="+mn-lt"/>
                <a:ea typeface="+mn-ea"/>
                <a:cs typeface="+mn-cs"/>
              </a:defRPr>
            </a:lvl9pPr>
          </a:lstStyle>
          <a:p>
            <a:r>
              <a:rPr lang="en-AU" sz="3600" dirty="0">
                <a:solidFill>
                  <a:schemeClr val="bg1"/>
                </a:solidFill>
                <a:latin typeface="+mj-lt"/>
              </a:rPr>
              <a:t>Indicative program schedule</a:t>
            </a:r>
          </a:p>
        </p:txBody>
      </p:sp>
      <p:sp>
        <p:nvSpPr>
          <p:cNvPr id="4" name="TextBox 3">
            <a:extLst>
              <a:ext uri="{FF2B5EF4-FFF2-40B4-BE49-F238E27FC236}">
                <a16:creationId xmlns:a16="http://schemas.microsoft.com/office/drawing/2014/main" id="{35CA8356-0E2D-4602-B309-B090023C07A8}"/>
              </a:ext>
            </a:extLst>
          </p:cNvPr>
          <p:cNvSpPr txBox="1"/>
          <p:nvPr/>
        </p:nvSpPr>
        <p:spPr>
          <a:xfrm>
            <a:off x="7939974" y="229947"/>
            <a:ext cx="2551380" cy="300082"/>
          </a:xfrm>
          <a:prstGeom prst="rect">
            <a:avLst/>
          </a:prstGeom>
          <a:noFill/>
          <a:ln>
            <a:solidFill>
              <a:schemeClr val="bg1"/>
            </a:solidFill>
          </a:ln>
        </p:spPr>
        <p:txBody>
          <a:bodyPr wrap="square" rtlCol="0">
            <a:spAutoFit/>
          </a:bodyPr>
          <a:lstStyle>
            <a:defPPr>
              <a:defRPr lang="en-US"/>
            </a:defPPr>
            <a:lvl1pPr marL="0" algn="l" defTabSz="801654" rtl="0" eaLnBrk="1" latinLnBrk="0" hangingPunct="1">
              <a:defRPr sz="1578" kern="1200">
                <a:solidFill>
                  <a:schemeClr val="tx1"/>
                </a:solidFill>
                <a:latin typeface="+mn-lt"/>
                <a:ea typeface="+mn-ea"/>
                <a:cs typeface="+mn-cs"/>
              </a:defRPr>
            </a:lvl1pPr>
            <a:lvl2pPr marL="400827" algn="l" defTabSz="801654" rtl="0" eaLnBrk="1" latinLnBrk="0" hangingPunct="1">
              <a:defRPr sz="1578" kern="1200">
                <a:solidFill>
                  <a:schemeClr val="tx1"/>
                </a:solidFill>
                <a:latin typeface="+mn-lt"/>
                <a:ea typeface="+mn-ea"/>
                <a:cs typeface="+mn-cs"/>
              </a:defRPr>
            </a:lvl2pPr>
            <a:lvl3pPr marL="801654" algn="l" defTabSz="801654" rtl="0" eaLnBrk="1" latinLnBrk="0" hangingPunct="1">
              <a:defRPr sz="1578" kern="1200">
                <a:solidFill>
                  <a:schemeClr val="tx1"/>
                </a:solidFill>
                <a:latin typeface="+mn-lt"/>
                <a:ea typeface="+mn-ea"/>
                <a:cs typeface="+mn-cs"/>
              </a:defRPr>
            </a:lvl3pPr>
            <a:lvl4pPr marL="1202482" algn="l" defTabSz="801654" rtl="0" eaLnBrk="1" latinLnBrk="0" hangingPunct="1">
              <a:defRPr sz="1578" kern="1200">
                <a:solidFill>
                  <a:schemeClr val="tx1"/>
                </a:solidFill>
                <a:latin typeface="+mn-lt"/>
                <a:ea typeface="+mn-ea"/>
                <a:cs typeface="+mn-cs"/>
              </a:defRPr>
            </a:lvl4pPr>
            <a:lvl5pPr marL="1603309" algn="l" defTabSz="801654" rtl="0" eaLnBrk="1" latinLnBrk="0" hangingPunct="1">
              <a:defRPr sz="1578" kern="1200">
                <a:solidFill>
                  <a:schemeClr val="tx1"/>
                </a:solidFill>
                <a:latin typeface="+mn-lt"/>
                <a:ea typeface="+mn-ea"/>
                <a:cs typeface="+mn-cs"/>
              </a:defRPr>
            </a:lvl5pPr>
            <a:lvl6pPr marL="2004136" algn="l" defTabSz="801654" rtl="0" eaLnBrk="1" latinLnBrk="0" hangingPunct="1">
              <a:defRPr sz="1578" kern="1200">
                <a:solidFill>
                  <a:schemeClr val="tx1"/>
                </a:solidFill>
                <a:latin typeface="+mn-lt"/>
                <a:ea typeface="+mn-ea"/>
                <a:cs typeface="+mn-cs"/>
              </a:defRPr>
            </a:lvl6pPr>
            <a:lvl7pPr marL="2404963" algn="l" defTabSz="801654" rtl="0" eaLnBrk="1" latinLnBrk="0" hangingPunct="1">
              <a:defRPr sz="1578" kern="1200">
                <a:solidFill>
                  <a:schemeClr val="tx1"/>
                </a:solidFill>
                <a:latin typeface="+mn-lt"/>
                <a:ea typeface="+mn-ea"/>
                <a:cs typeface="+mn-cs"/>
              </a:defRPr>
            </a:lvl7pPr>
            <a:lvl8pPr marL="2805791" algn="l" defTabSz="801654" rtl="0" eaLnBrk="1" latinLnBrk="0" hangingPunct="1">
              <a:defRPr sz="1578" kern="1200">
                <a:solidFill>
                  <a:schemeClr val="tx1"/>
                </a:solidFill>
                <a:latin typeface="+mn-lt"/>
                <a:ea typeface="+mn-ea"/>
                <a:cs typeface="+mn-cs"/>
              </a:defRPr>
            </a:lvl8pPr>
            <a:lvl9pPr marL="3206618" algn="l" defTabSz="801654" rtl="0" eaLnBrk="1" latinLnBrk="0" hangingPunct="1">
              <a:defRPr sz="1578" kern="1200">
                <a:solidFill>
                  <a:schemeClr val="tx1"/>
                </a:solidFill>
                <a:latin typeface="+mn-lt"/>
                <a:ea typeface="+mn-ea"/>
                <a:cs typeface="+mn-cs"/>
              </a:defRPr>
            </a:lvl9pPr>
          </a:lstStyle>
          <a:p>
            <a:r>
              <a:rPr lang="en-AU" sz="1350" dirty="0">
                <a:solidFill>
                  <a:schemeClr val="bg1"/>
                </a:solidFill>
              </a:rPr>
              <a:t>**Current as of 16 Nov 20**</a:t>
            </a:r>
          </a:p>
        </p:txBody>
      </p:sp>
      <p:pic>
        <p:nvPicPr>
          <p:cNvPr id="5" name="Picture 4">
            <a:extLst>
              <a:ext uri="{FF2B5EF4-FFF2-40B4-BE49-F238E27FC236}">
                <a16:creationId xmlns:a16="http://schemas.microsoft.com/office/drawing/2014/main" id="{446038BD-416D-439A-A610-92B693B394A1}"/>
              </a:ext>
            </a:extLst>
          </p:cNvPr>
          <p:cNvPicPr>
            <a:picLocks noChangeAspect="1"/>
          </p:cNvPicPr>
          <p:nvPr/>
        </p:nvPicPr>
        <p:blipFill>
          <a:blip r:embed="rId3"/>
          <a:stretch>
            <a:fillRect/>
          </a:stretch>
        </p:blipFill>
        <p:spPr>
          <a:xfrm>
            <a:off x="1524000" y="1492544"/>
            <a:ext cx="9144000" cy="5156588"/>
          </a:xfrm>
          <a:prstGeom prst="rect">
            <a:avLst/>
          </a:prstGeom>
        </p:spPr>
      </p:pic>
    </p:spTree>
    <p:extLst>
      <p:ext uri="{BB962C8B-B14F-4D97-AF65-F5344CB8AC3E}">
        <p14:creationId xmlns:p14="http://schemas.microsoft.com/office/powerpoint/2010/main" val="41280662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3F548-A0F8-4461-A18E-142800E9A28A}"/>
              </a:ext>
            </a:extLst>
          </p:cNvPr>
          <p:cNvSpPr>
            <a:spLocks noGrp="1"/>
          </p:cNvSpPr>
          <p:nvPr>
            <p:ph type="title"/>
          </p:nvPr>
        </p:nvSpPr>
        <p:spPr/>
        <p:txBody>
          <a:bodyPr/>
          <a:lstStyle/>
          <a:p>
            <a:r>
              <a:rPr lang="en-AU"/>
              <a:t>Today’s meeting</a:t>
            </a:r>
          </a:p>
        </p:txBody>
      </p:sp>
      <p:graphicFrame>
        <p:nvGraphicFramePr>
          <p:cNvPr id="4" name="Table 3">
            <a:extLst>
              <a:ext uri="{FF2B5EF4-FFF2-40B4-BE49-F238E27FC236}">
                <a16:creationId xmlns:a16="http://schemas.microsoft.com/office/drawing/2014/main" id="{67C1137B-B52D-4FB9-8711-68EC80056D0F}"/>
              </a:ext>
            </a:extLst>
          </p:cNvPr>
          <p:cNvGraphicFramePr>
            <a:graphicFrameLocks noGrp="1"/>
          </p:cNvGraphicFramePr>
          <p:nvPr>
            <p:extLst>
              <p:ext uri="{D42A27DB-BD31-4B8C-83A1-F6EECF244321}">
                <p14:modId xmlns:p14="http://schemas.microsoft.com/office/powerpoint/2010/main" val="1922687508"/>
              </p:ext>
            </p:extLst>
          </p:nvPr>
        </p:nvGraphicFramePr>
        <p:xfrm>
          <a:off x="3429000" y="257174"/>
          <a:ext cx="8677274" cy="5951946"/>
        </p:xfrm>
        <a:graphic>
          <a:graphicData uri="http://schemas.openxmlformats.org/drawingml/2006/table">
            <a:tbl>
              <a:tblPr firstRow="1" firstCol="1" bandRow="1">
                <a:tableStyleId>{7DF18680-E054-41AD-8BC1-D1AEF772440D}</a:tableStyleId>
              </a:tblPr>
              <a:tblGrid>
                <a:gridCol w="662954">
                  <a:extLst>
                    <a:ext uri="{9D8B030D-6E8A-4147-A177-3AD203B41FA5}">
                      <a16:colId xmlns:a16="http://schemas.microsoft.com/office/drawing/2014/main" val="866965887"/>
                    </a:ext>
                  </a:extLst>
                </a:gridCol>
                <a:gridCol w="5013502">
                  <a:extLst>
                    <a:ext uri="{9D8B030D-6E8A-4147-A177-3AD203B41FA5}">
                      <a16:colId xmlns:a16="http://schemas.microsoft.com/office/drawing/2014/main" val="3664776092"/>
                    </a:ext>
                  </a:extLst>
                </a:gridCol>
                <a:gridCol w="1219644">
                  <a:extLst>
                    <a:ext uri="{9D8B030D-6E8A-4147-A177-3AD203B41FA5}">
                      <a16:colId xmlns:a16="http://schemas.microsoft.com/office/drawing/2014/main" val="2581423995"/>
                    </a:ext>
                  </a:extLst>
                </a:gridCol>
                <a:gridCol w="1781174">
                  <a:extLst>
                    <a:ext uri="{9D8B030D-6E8A-4147-A177-3AD203B41FA5}">
                      <a16:colId xmlns:a16="http://schemas.microsoft.com/office/drawing/2014/main" val="1371965703"/>
                    </a:ext>
                  </a:extLst>
                </a:gridCol>
              </a:tblGrid>
              <a:tr h="326134">
                <a:tc>
                  <a:txBody>
                    <a:bodyPr/>
                    <a:lstStyle/>
                    <a:p>
                      <a:pPr algn="ctr">
                        <a:spcBef>
                          <a:spcPts val="600"/>
                        </a:spcBef>
                        <a:spcAft>
                          <a:spcPts val="600"/>
                        </a:spcAft>
                      </a:pPr>
                      <a:r>
                        <a:rPr lang="en-AU" sz="1800" dirty="0">
                          <a:effectLst/>
                          <a:latin typeface="Calibri" panose="020F0502020204030204" pitchFamily="34" charset="0"/>
                          <a:cs typeface="Calibri" panose="020F0502020204030204" pitchFamily="34" charset="0"/>
                        </a:rPr>
                        <a:t>  </a:t>
                      </a:r>
                      <a:endParaRPr lang="en-AU"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tc>
                <a:tc>
                  <a:txBody>
                    <a:bodyPr/>
                    <a:lstStyle/>
                    <a:p>
                      <a:pPr algn="ctr">
                        <a:spcBef>
                          <a:spcPts val="600"/>
                        </a:spcBef>
                        <a:spcAft>
                          <a:spcPts val="600"/>
                        </a:spcAft>
                      </a:pPr>
                      <a:r>
                        <a:rPr lang="en-AU" sz="1800" dirty="0">
                          <a:effectLst/>
                          <a:latin typeface="Calibri" panose="020F0502020204030204" pitchFamily="34" charset="0"/>
                          <a:cs typeface="Calibri" panose="020F0502020204030204" pitchFamily="34" charset="0"/>
                        </a:rPr>
                        <a:t>Item  </a:t>
                      </a:r>
                      <a:endParaRPr lang="en-AU"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tc>
                <a:tc>
                  <a:txBody>
                    <a:bodyPr/>
                    <a:lstStyle/>
                    <a:p>
                      <a:pPr algn="ctr">
                        <a:spcBef>
                          <a:spcPts val="600"/>
                        </a:spcBef>
                        <a:spcAft>
                          <a:spcPts val="600"/>
                        </a:spcAft>
                      </a:pPr>
                      <a:r>
                        <a:rPr lang="en-AU" sz="1800" dirty="0">
                          <a:effectLst/>
                          <a:latin typeface="Calibri" panose="020F0502020204030204" pitchFamily="34" charset="0"/>
                          <a:cs typeface="Calibri" panose="020F0502020204030204" pitchFamily="34" charset="0"/>
                        </a:rPr>
                        <a:t>Duration  </a:t>
                      </a:r>
                      <a:endParaRPr lang="en-AU"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tc>
                <a:tc>
                  <a:txBody>
                    <a:bodyPr/>
                    <a:lstStyle/>
                    <a:p>
                      <a:pPr algn="ctr">
                        <a:spcBef>
                          <a:spcPts val="600"/>
                        </a:spcBef>
                        <a:spcAft>
                          <a:spcPts val="600"/>
                        </a:spcAft>
                      </a:pPr>
                      <a:r>
                        <a:rPr lang="en-AU" sz="1800" dirty="0">
                          <a:effectLst/>
                          <a:latin typeface="Calibri" panose="020F0502020204030204" pitchFamily="34" charset="0"/>
                          <a:cs typeface="Calibri" panose="020F0502020204030204" pitchFamily="34" charset="0"/>
                        </a:rPr>
                        <a:t>Time  </a:t>
                      </a:r>
                      <a:endParaRPr lang="en-AU"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tc>
                <a:extLst>
                  <a:ext uri="{0D108BD9-81ED-4DB2-BD59-A6C34878D82A}">
                    <a16:rowId xmlns:a16="http://schemas.microsoft.com/office/drawing/2014/main" val="1193397246"/>
                  </a:ext>
                </a:extLst>
              </a:tr>
              <a:tr h="326134">
                <a:tc>
                  <a:txBody>
                    <a:bodyPr/>
                    <a:lstStyle/>
                    <a:p>
                      <a:pPr algn="ctr">
                        <a:spcBef>
                          <a:spcPts val="600"/>
                        </a:spcBef>
                        <a:spcAft>
                          <a:spcPts val="600"/>
                        </a:spcAft>
                      </a:pPr>
                      <a:r>
                        <a:rPr lang="en-AU" sz="1800" dirty="0">
                          <a:effectLst/>
                          <a:latin typeface="Calibri" panose="020F0502020204030204" pitchFamily="34" charset="0"/>
                          <a:cs typeface="Calibri" panose="020F0502020204030204" pitchFamily="34" charset="0"/>
                        </a:rPr>
                        <a:t>1. </a:t>
                      </a:r>
                      <a:endParaRPr lang="en-AU"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tc>
                <a:tc>
                  <a:txBody>
                    <a:bodyPr/>
                    <a:lstStyle/>
                    <a:p>
                      <a:pPr algn="l">
                        <a:spcBef>
                          <a:spcPts val="600"/>
                        </a:spcBef>
                        <a:spcAft>
                          <a:spcPts val="600"/>
                        </a:spcAft>
                      </a:pPr>
                      <a:r>
                        <a:rPr lang="en-AU" sz="1800">
                          <a:effectLst/>
                          <a:latin typeface="Calibri" panose="020F0502020204030204" pitchFamily="34" charset="0"/>
                          <a:cs typeface="Calibri" panose="020F0502020204030204" pitchFamily="34" charset="0"/>
                        </a:rPr>
                        <a:t>Welcome and introductions </a:t>
                      </a:r>
                      <a:endParaRPr lang="en-AU" sz="1800">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tc>
                <a:tc>
                  <a:txBody>
                    <a:bodyPr/>
                    <a:lstStyle/>
                    <a:p>
                      <a:pPr algn="ctr">
                        <a:spcBef>
                          <a:spcPts val="600"/>
                        </a:spcBef>
                        <a:spcAft>
                          <a:spcPts val="600"/>
                        </a:spcAft>
                      </a:pPr>
                      <a:r>
                        <a:rPr lang="en-AU" sz="1800" dirty="0">
                          <a:effectLst/>
                          <a:latin typeface="Calibri" panose="020F0502020204030204" pitchFamily="34" charset="0"/>
                          <a:cs typeface="Calibri" panose="020F0502020204030204" pitchFamily="34" charset="0"/>
                        </a:rPr>
                        <a:t>15 minutes </a:t>
                      </a:r>
                      <a:endParaRPr lang="en-AU"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tc>
                <a:tc>
                  <a:txBody>
                    <a:bodyPr/>
                    <a:lstStyle/>
                    <a:p>
                      <a:pPr algn="ctr">
                        <a:spcBef>
                          <a:spcPts val="600"/>
                        </a:spcBef>
                        <a:spcAft>
                          <a:spcPts val="600"/>
                        </a:spcAft>
                      </a:pPr>
                      <a:r>
                        <a:rPr lang="en-AU" sz="1800">
                          <a:effectLst/>
                          <a:latin typeface="Calibri" panose="020F0502020204030204" pitchFamily="34" charset="0"/>
                          <a:cs typeface="Calibri" panose="020F0502020204030204" pitchFamily="34" charset="0"/>
                        </a:rPr>
                        <a:t>9:30-9:45am </a:t>
                      </a:r>
                      <a:endParaRPr lang="en-AU" sz="1800">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tc>
                <a:extLst>
                  <a:ext uri="{0D108BD9-81ED-4DB2-BD59-A6C34878D82A}">
                    <a16:rowId xmlns:a16="http://schemas.microsoft.com/office/drawing/2014/main" val="43278909"/>
                  </a:ext>
                </a:extLst>
              </a:tr>
              <a:tr h="652268">
                <a:tc>
                  <a:txBody>
                    <a:bodyPr/>
                    <a:lstStyle/>
                    <a:p>
                      <a:pPr algn="ctr">
                        <a:spcBef>
                          <a:spcPts val="600"/>
                        </a:spcBef>
                        <a:spcAft>
                          <a:spcPts val="600"/>
                        </a:spcAft>
                      </a:pPr>
                      <a:r>
                        <a:rPr lang="en-AU" sz="1800" dirty="0">
                          <a:effectLst/>
                          <a:latin typeface="Calibri" panose="020F0502020204030204" pitchFamily="34" charset="0"/>
                          <a:cs typeface="Calibri" panose="020F0502020204030204" pitchFamily="34" charset="0"/>
                        </a:rPr>
                        <a:t>2. </a:t>
                      </a:r>
                      <a:endParaRPr lang="en-AU"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tc>
                <a:tc>
                  <a:txBody>
                    <a:bodyPr/>
                    <a:lstStyle/>
                    <a:p>
                      <a:pPr algn="l">
                        <a:spcBef>
                          <a:spcPts val="600"/>
                        </a:spcBef>
                        <a:spcAft>
                          <a:spcPts val="600"/>
                        </a:spcAft>
                      </a:pPr>
                      <a:r>
                        <a:rPr lang="en-AU" sz="1800">
                          <a:effectLst/>
                          <a:latin typeface="Calibri" panose="020F0502020204030204" pitchFamily="34" charset="0"/>
                          <a:cs typeface="Calibri" panose="020F0502020204030204" pitchFamily="34" charset="0"/>
                        </a:rPr>
                        <a:t>2020-2021 Summer Readiness overview (John Deere)  </a:t>
                      </a:r>
                      <a:endParaRPr lang="en-AU" sz="1800">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tc>
                <a:tc>
                  <a:txBody>
                    <a:bodyPr/>
                    <a:lstStyle/>
                    <a:p>
                      <a:pPr algn="ctr">
                        <a:spcBef>
                          <a:spcPts val="600"/>
                        </a:spcBef>
                        <a:spcAft>
                          <a:spcPts val="600"/>
                        </a:spcAft>
                      </a:pPr>
                      <a:r>
                        <a:rPr lang="en-AU" sz="1800" dirty="0">
                          <a:effectLst/>
                          <a:latin typeface="Calibri" panose="020F0502020204030204" pitchFamily="34" charset="0"/>
                          <a:cs typeface="Calibri" panose="020F0502020204030204" pitchFamily="34" charset="0"/>
                        </a:rPr>
                        <a:t>25 minutes  </a:t>
                      </a:r>
                      <a:endParaRPr lang="en-AU"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tc>
                <a:tc>
                  <a:txBody>
                    <a:bodyPr/>
                    <a:lstStyle/>
                    <a:p>
                      <a:pPr algn="ctr">
                        <a:spcBef>
                          <a:spcPts val="600"/>
                        </a:spcBef>
                        <a:spcAft>
                          <a:spcPts val="600"/>
                        </a:spcAft>
                      </a:pPr>
                      <a:r>
                        <a:rPr lang="en-AU" sz="1800" dirty="0">
                          <a:effectLst/>
                          <a:latin typeface="Calibri" panose="020F0502020204030204" pitchFamily="34" charset="0"/>
                          <a:cs typeface="Calibri" panose="020F0502020204030204" pitchFamily="34" charset="0"/>
                        </a:rPr>
                        <a:t>9:45-10:15am </a:t>
                      </a:r>
                      <a:endParaRPr lang="en-AU"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tc>
                <a:extLst>
                  <a:ext uri="{0D108BD9-81ED-4DB2-BD59-A6C34878D82A}">
                    <a16:rowId xmlns:a16="http://schemas.microsoft.com/office/drawing/2014/main" val="1329634822"/>
                  </a:ext>
                </a:extLst>
              </a:tr>
              <a:tr h="652268">
                <a:tc>
                  <a:txBody>
                    <a:bodyPr/>
                    <a:lstStyle/>
                    <a:p>
                      <a:pPr algn="ctr">
                        <a:spcBef>
                          <a:spcPts val="600"/>
                        </a:spcBef>
                        <a:spcAft>
                          <a:spcPts val="600"/>
                        </a:spcAft>
                      </a:pPr>
                      <a:r>
                        <a:rPr lang="en-AU" sz="1800" dirty="0">
                          <a:effectLst/>
                          <a:latin typeface="Calibri" panose="020F0502020204030204" pitchFamily="34" charset="0"/>
                          <a:cs typeface="Calibri" panose="020F0502020204030204" pitchFamily="34" charset="0"/>
                        </a:rPr>
                        <a:t>3.</a:t>
                      </a:r>
                      <a:endParaRPr lang="en-AU"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tc>
                <a:tc>
                  <a:txBody>
                    <a:bodyPr/>
                    <a:lstStyle/>
                    <a:p>
                      <a:pPr algn="l">
                        <a:spcBef>
                          <a:spcPts val="600"/>
                        </a:spcBef>
                        <a:spcAft>
                          <a:spcPts val="600"/>
                        </a:spcAft>
                      </a:pPr>
                      <a:r>
                        <a:rPr lang="en-AU" sz="1800">
                          <a:effectLst/>
                          <a:latin typeface="Calibri" panose="020F0502020204030204" pitchFamily="34" charset="0"/>
                          <a:cs typeface="Calibri" panose="020F0502020204030204" pitchFamily="34" charset="0"/>
                        </a:rPr>
                        <a:t>Jemena household energy demand trial (Jesse Mills &amp; Stephen McLennan)  </a:t>
                      </a:r>
                      <a:endParaRPr lang="en-AU" sz="1800">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tc>
                <a:tc>
                  <a:txBody>
                    <a:bodyPr/>
                    <a:lstStyle/>
                    <a:p>
                      <a:pPr algn="ctr">
                        <a:spcBef>
                          <a:spcPts val="600"/>
                        </a:spcBef>
                        <a:spcAft>
                          <a:spcPts val="600"/>
                        </a:spcAft>
                      </a:pPr>
                      <a:r>
                        <a:rPr lang="en-AU" sz="1800" dirty="0">
                          <a:effectLst/>
                          <a:latin typeface="Calibri" panose="020F0502020204030204" pitchFamily="34" charset="0"/>
                          <a:cs typeface="Calibri" panose="020F0502020204030204" pitchFamily="34" charset="0"/>
                        </a:rPr>
                        <a:t>10 minutes  </a:t>
                      </a:r>
                      <a:endParaRPr lang="en-AU"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tc>
                <a:tc>
                  <a:txBody>
                    <a:bodyPr/>
                    <a:lstStyle/>
                    <a:p>
                      <a:pPr algn="ctr">
                        <a:spcBef>
                          <a:spcPts val="600"/>
                        </a:spcBef>
                        <a:spcAft>
                          <a:spcPts val="600"/>
                        </a:spcAft>
                      </a:pPr>
                      <a:r>
                        <a:rPr lang="en-AU" sz="1800" dirty="0">
                          <a:effectLst/>
                          <a:latin typeface="Calibri" panose="020F0502020204030204" pitchFamily="34" charset="0"/>
                          <a:cs typeface="Calibri" panose="020F0502020204030204" pitchFamily="34" charset="0"/>
                        </a:rPr>
                        <a:t>10:15-10:25am </a:t>
                      </a:r>
                      <a:endParaRPr lang="en-AU"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tc>
                <a:extLst>
                  <a:ext uri="{0D108BD9-81ED-4DB2-BD59-A6C34878D82A}">
                    <a16:rowId xmlns:a16="http://schemas.microsoft.com/office/drawing/2014/main" val="1631319743"/>
                  </a:ext>
                </a:extLst>
              </a:tr>
              <a:tr h="1059936">
                <a:tc>
                  <a:txBody>
                    <a:bodyPr/>
                    <a:lstStyle/>
                    <a:p>
                      <a:pPr algn="ctr">
                        <a:spcBef>
                          <a:spcPts val="600"/>
                        </a:spcBef>
                        <a:spcAft>
                          <a:spcPts val="600"/>
                        </a:spcAft>
                      </a:pPr>
                      <a:r>
                        <a:rPr lang="en-AU" sz="1800" dirty="0">
                          <a:effectLst/>
                          <a:latin typeface="Calibri" panose="020F0502020204030204" pitchFamily="34" charset="0"/>
                          <a:cs typeface="Calibri" panose="020F0502020204030204" pitchFamily="34" charset="0"/>
                        </a:rPr>
                        <a:t>4.</a:t>
                      </a:r>
                      <a:endParaRPr lang="en-AU"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tc>
                <a:tc>
                  <a:txBody>
                    <a:bodyPr/>
                    <a:lstStyle/>
                    <a:p>
                      <a:pPr algn="l">
                        <a:spcAft>
                          <a:spcPts val="0"/>
                        </a:spcAft>
                      </a:pPr>
                      <a:r>
                        <a:rPr lang="en-AU" sz="1800" dirty="0">
                          <a:effectLst/>
                          <a:latin typeface="Calibri" panose="020F0502020204030204" pitchFamily="34" charset="0"/>
                          <a:cs typeface="Calibri" panose="020F0502020204030204" pitchFamily="34" charset="0"/>
                        </a:rPr>
                        <a:t>NEM power system design and engineering framework</a:t>
                      </a:r>
                    </a:p>
                    <a:p>
                      <a:pPr algn="l">
                        <a:spcBef>
                          <a:spcPts val="600"/>
                        </a:spcBef>
                        <a:spcAft>
                          <a:spcPts val="600"/>
                        </a:spcAft>
                      </a:pPr>
                      <a:r>
                        <a:rPr lang="en-AU" sz="1800" dirty="0">
                          <a:effectLst/>
                          <a:latin typeface="Calibri" panose="020F0502020204030204" pitchFamily="34" charset="0"/>
                          <a:cs typeface="Calibri" panose="020F0502020204030204" pitchFamily="34" charset="0"/>
                        </a:rPr>
                        <a:t> (Chris Davies)</a:t>
                      </a:r>
                      <a:endParaRPr lang="en-AU"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tc>
                <a:tc>
                  <a:txBody>
                    <a:bodyPr/>
                    <a:lstStyle/>
                    <a:p>
                      <a:pPr algn="ctr">
                        <a:spcBef>
                          <a:spcPts val="600"/>
                        </a:spcBef>
                        <a:spcAft>
                          <a:spcPts val="600"/>
                        </a:spcAft>
                      </a:pPr>
                      <a:r>
                        <a:rPr lang="en-AU" sz="1800" dirty="0">
                          <a:effectLst/>
                          <a:latin typeface="Calibri" panose="020F0502020204030204" pitchFamily="34" charset="0"/>
                          <a:cs typeface="Calibri" panose="020F0502020204030204" pitchFamily="34" charset="0"/>
                        </a:rPr>
                        <a:t>20 minutes</a:t>
                      </a:r>
                      <a:endParaRPr lang="en-AU"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tc>
                <a:tc>
                  <a:txBody>
                    <a:bodyPr/>
                    <a:lstStyle/>
                    <a:p>
                      <a:pPr algn="ctr">
                        <a:spcBef>
                          <a:spcPts val="600"/>
                        </a:spcBef>
                        <a:spcAft>
                          <a:spcPts val="600"/>
                        </a:spcAft>
                      </a:pPr>
                      <a:r>
                        <a:rPr lang="en-AU" sz="1800" dirty="0">
                          <a:effectLst/>
                          <a:latin typeface="Calibri" panose="020F0502020204030204" pitchFamily="34" charset="0"/>
                          <a:cs typeface="Calibri" panose="020F0502020204030204" pitchFamily="34" charset="0"/>
                        </a:rPr>
                        <a:t>10:25-10:45am</a:t>
                      </a:r>
                      <a:endParaRPr lang="en-AU"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tc>
                <a:extLst>
                  <a:ext uri="{0D108BD9-81ED-4DB2-BD59-A6C34878D82A}">
                    <a16:rowId xmlns:a16="http://schemas.microsoft.com/office/drawing/2014/main" val="3587305021"/>
                  </a:ext>
                </a:extLst>
              </a:tr>
              <a:tr h="326134">
                <a:tc>
                  <a:txBody>
                    <a:bodyPr/>
                    <a:lstStyle/>
                    <a:p>
                      <a:pPr algn="ctr">
                        <a:spcBef>
                          <a:spcPts val="600"/>
                        </a:spcBef>
                        <a:spcAft>
                          <a:spcPts val="600"/>
                        </a:spcAft>
                      </a:pPr>
                      <a:r>
                        <a:rPr lang="en-AU" sz="1800" dirty="0">
                          <a:effectLst/>
                          <a:latin typeface="Calibri" panose="020F0502020204030204" pitchFamily="34" charset="0"/>
                          <a:cs typeface="Calibri" panose="020F0502020204030204" pitchFamily="34" charset="0"/>
                        </a:rPr>
                        <a:t> </a:t>
                      </a:r>
                      <a:endParaRPr lang="en-AU"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tc>
                <a:tc>
                  <a:txBody>
                    <a:bodyPr/>
                    <a:lstStyle/>
                    <a:p>
                      <a:pPr algn="l">
                        <a:spcBef>
                          <a:spcPts val="600"/>
                        </a:spcBef>
                        <a:spcAft>
                          <a:spcPts val="600"/>
                        </a:spcAft>
                      </a:pPr>
                      <a:r>
                        <a:rPr lang="en-AU" sz="1800" dirty="0">
                          <a:effectLst/>
                          <a:latin typeface="Calibri" panose="020F0502020204030204" pitchFamily="34" charset="0"/>
                          <a:cs typeface="Calibri" panose="020F0502020204030204" pitchFamily="34" charset="0"/>
                        </a:rPr>
                        <a:t>Short break for drink and stretch  </a:t>
                      </a:r>
                      <a:endParaRPr lang="en-AU"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tc>
                <a:tc>
                  <a:txBody>
                    <a:bodyPr/>
                    <a:lstStyle/>
                    <a:p>
                      <a:pPr algn="ctr">
                        <a:spcBef>
                          <a:spcPts val="600"/>
                        </a:spcBef>
                        <a:spcAft>
                          <a:spcPts val="600"/>
                        </a:spcAft>
                      </a:pPr>
                      <a:r>
                        <a:rPr lang="en-AU" sz="1800" dirty="0">
                          <a:effectLst/>
                          <a:latin typeface="Calibri" panose="020F0502020204030204" pitchFamily="34" charset="0"/>
                          <a:cs typeface="Calibri" panose="020F0502020204030204" pitchFamily="34" charset="0"/>
                        </a:rPr>
                        <a:t>5 minutes  </a:t>
                      </a:r>
                      <a:endParaRPr lang="en-AU"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tc>
                <a:tc>
                  <a:txBody>
                    <a:bodyPr/>
                    <a:lstStyle/>
                    <a:p>
                      <a:pPr algn="ctr">
                        <a:spcBef>
                          <a:spcPts val="600"/>
                        </a:spcBef>
                        <a:spcAft>
                          <a:spcPts val="600"/>
                        </a:spcAft>
                      </a:pPr>
                      <a:endParaRPr lang="en-AU" sz="1800">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tc>
                <a:extLst>
                  <a:ext uri="{0D108BD9-81ED-4DB2-BD59-A6C34878D82A}">
                    <a16:rowId xmlns:a16="http://schemas.microsoft.com/office/drawing/2014/main" val="364980886"/>
                  </a:ext>
                </a:extLst>
              </a:tr>
              <a:tr h="652268">
                <a:tc>
                  <a:txBody>
                    <a:bodyPr/>
                    <a:lstStyle/>
                    <a:p>
                      <a:pPr algn="ctr">
                        <a:spcBef>
                          <a:spcPts val="600"/>
                        </a:spcBef>
                        <a:spcAft>
                          <a:spcPts val="600"/>
                        </a:spcAft>
                      </a:pPr>
                      <a:r>
                        <a:rPr lang="en-AU" sz="1800" dirty="0">
                          <a:effectLst/>
                          <a:latin typeface="Calibri" panose="020F0502020204030204" pitchFamily="34" charset="0"/>
                          <a:cs typeface="Calibri" panose="020F0502020204030204" pitchFamily="34" charset="0"/>
                        </a:rPr>
                        <a:t>5. </a:t>
                      </a:r>
                      <a:endParaRPr lang="en-AU"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tc>
                <a:tc>
                  <a:txBody>
                    <a:bodyPr/>
                    <a:lstStyle/>
                    <a:p>
                      <a:pPr algn="l">
                        <a:spcBef>
                          <a:spcPts val="600"/>
                        </a:spcBef>
                        <a:spcAft>
                          <a:spcPts val="600"/>
                        </a:spcAft>
                      </a:pPr>
                      <a:r>
                        <a:rPr lang="en-AU" sz="1800" dirty="0">
                          <a:effectLst/>
                          <a:latin typeface="Calibri" panose="020F0502020204030204" pitchFamily="34" charset="0"/>
                          <a:cs typeface="Calibri" panose="020F0502020204030204" pitchFamily="34" charset="0"/>
                        </a:rPr>
                        <a:t>Quarterly Energy Dynamics update (Paul Austin)  </a:t>
                      </a:r>
                      <a:endParaRPr lang="en-AU"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tc>
                <a:tc>
                  <a:txBody>
                    <a:bodyPr/>
                    <a:lstStyle/>
                    <a:p>
                      <a:pPr algn="ctr">
                        <a:spcBef>
                          <a:spcPts val="600"/>
                        </a:spcBef>
                        <a:spcAft>
                          <a:spcPts val="600"/>
                        </a:spcAft>
                      </a:pPr>
                      <a:r>
                        <a:rPr lang="en-AU" sz="1800" dirty="0">
                          <a:effectLst/>
                          <a:latin typeface="Calibri" panose="020F0502020204030204" pitchFamily="34" charset="0"/>
                          <a:cs typeface="Calibri" panose="020F0502020204030204" pitchFamily="34" charset="0"/>
                        </a:rPr>
                        <a:t>40 minutes  </a:t>
                      </a:r>
                      <a:endParaRPr lang="en-AU"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tc>
                <a:tc>
                  <a:txBody>
                    <a:bodyPr/>
                    <a:lstStyle/>
                    <a:p>
                      <a:pPr algn="ctr">
                        <a:spcBef>
                          <a:spcPts val="600"/>
                        </a:spcBef>
                        <a:spcAft>
                          <a:spcPts val="600"/>
                        </a:spcAft>
                      </a:pPr>
                      <a:r>
                        <a:rPr lang="en-AU" sz="1800" dirty="0">
                          <a:effectLst/>
                          <a:latin typeface="Calibri" panose="020F0502020204030204" pitchFamily="34" charset="0"/>
                          <a:cs typeface="Calibri" panose="020F0502020204030204" pitchFamily="34" charset="0"/>
                        </a:rPr>
                        <a:t>10:50-11:30am</a:t>
                      </a:r>
                      <a:endParaRPr lang="en-AU"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tc>
                <a:extLst>
                  <a:ext uri="{0D108BD9-81ED-4DB2-BD59-A6C34878D82A}">
                    <a16:rowId xmlns:a16="http://schemas.microsoft.com/office/drawing/2014/main" val="3527709699"/>
                  </a:ext>
                </a:extLst>
              </a:tr>
              <a:tr h="652268">
                <a:tc>
                  <a:txBody>
                    <a:bodyPr/>
                    <a:lstStyle/>
                    <a:p>
                      <a:pPr algn="ctr">
                        <a:spcBef>
                          <a:spcPts val="600"/>
                        </a:spcBef>
                        <a:spcAft>
                          <a:spcPts val="600"/>
                        </a:spcAft>
                      </a:pPr>
                      <a:r>
                        <a:rPr lang="en-AU" sz="1800" dirty="0">
                          <a:effectLst/>
                          <a:latin typeface="Calibri" panose="020F0502020204030204" pitchFamily="34" charset="0"/>
                          <a:cs typeface="Calibri" panose="020F0502020204030204" pitchFamily="34" charset="0"/>
                        </a:rPr>
                        <a:t>6.  </a:t>
                      </a:r>
                      <a:endParaRPr lang="en-AU"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tc>
                <a:tc>
                  <a:txBody>
                    <a:bodyPr/>
                    <a:lstStyle/>
                    <a:p>
                      <a:pPr algn="l">
                        <a:spcBef>
                          <a:spcPts val="600"/>
                        </a:spcBef>
                        <a:spcAft>
                          <a:spcPts val="600"/>
                        </a:spcAft>
                      </a:pPr>
                      <a:r>
                        <a:rPr lang="en-AU" sz="1800">
                          <a:effectLst/>
                          <a:latin typeface="Calibri" panose="020F0502020204030204" pitchFamily="34" charset="0"/>
                          <a:cs typeface="Calibri" panose="020F0502020204030204" pitchFamily="34" charset="0"/>
                        </a:rPr>
                        <a:t>Distributed Energy Program update (Scott Chapman) </a:t>
                      </a:r>
                      <a:endParaRPr lang="en-AU" sz="1800">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tc>
                <a:tc>
                  <a:txBody>
                    <a:bodyPr/>
                    <a:lstStyle/>
                    <a:p>
                      <a:pPr algn="ctr">
                        <a:spcBef>
                          <a:spcPts val="600"/>
                        </a:spcBef>
                        <a:spcAft>
                          <a:spcPts val="600"/>
                        </a:spcAft>
                      </a:pPr>
                      <a:r>
                        <a:rPr lang="en-AU" sz="1800" dirty="0">
                          <a:effectLst/>
                          <a:latin typeface="Calibri" panose="020F0502020204030204" pitchFamily="34" charset="0"/>
                          <a:cs typeface="Calibri" panose="020F0502020204030204" pitchFamily="34" charset="0"/>
                        </a:rPr>
                        <a:t>30 minutes  </a:t>
                      </a:r>
                      <a:endParaRPr lang="en-AU"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tc>
                <a:tc>
                  <a:txBody>
                    <a:bodyPr/>
                    <a:lstStyle/>
                    <a:p>
                      <a:pPr algn="ctr">
                        <a:spcBef>
                          <a:spcPts val="600"/>
                        </a:spcBef>
                        <a:spcAft>
                          <a:spcPts val="600"/>
                        </a:spcAft>
                      </a:pPr>
                      <a:r>
                        <a:rPr lang="en-AU" sz="1800" dirty="0">
                          <a:effectLst/>
                          <a:latin typeface="Calibri" panose="020F0502020204030204" pitchFamily="34" charset="0"/>
                          <a:cs typeface="Calibri" panose="020F0502020204030204" pitchFamily="34" charset="0"/>
                        </a:rPr>
                        <a:t>11:30-12pm</a:t>
                      </a:r>
                      <a:endParaRPr lang="en-AU"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tc>
                <a:extLst>
                  <a:ext uri="{0D108BD9-81ED-4DB2-BD59-A6C34878D82A}">
                    <a16:rowId xmlns:a16="http://schemas.microsoft.com/office/drawing/2014/main" val="1230862664"/>
                  </a:ext>
                </a:extLst>
              </a:tr>
              <a:tr h="652268">
                <a:tc>
                  <a:txBody>
                    <a:bodyPr/>
                    <a:lstStyle/>
                    <a:p>
                      <a:pPr algn="ctr">
                        <a:spcBef>
                          <a:spcPts val="600"/>
                        </a:spcBef>
                        <a:spcAft>
                          <a:spcPts val="600"/>
                        </a:spcAft>
                      </a:pPr>
                      <a:r>
                        <a:rPr lang="en-AU" sz="1800" dirty="0">
                          <a:effectLst/>
                          <a:latin typeface="Calibri" panose="020F0502020204030204" pitchFamily="34" charset="0"/>
                          <a:cs typeface="Calibri" panose="020F0502020204030204" pitchFamily="34" charset="0"/>
                        </a:rPr>
                        <a:t>7. </a:t>
                      </a:r>
                      <a:endParaRPr lang="en-AU"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tc>
                <a:tc>
                  <a:txBody>
                    <a:bodyPr/>
                    <a:lstStyle/>
                    <a:p>
                      <a:pPr algn="l">
                        <a:spcBef>
                          <a:spcPts val="600"/>
                        </a:spcBef>
                        <a:spcAft>
                          <a:spcPts val="600"/>
                        </a:spcAft>
                      </a:pPr>
                      <a:r>
                        <a:rPr lang="en-AU" sz="1800" dirty="0">
                          <a:effectLst/>
                          <a:latin typeface="Calibri" panose="020F0502020204030204" pitchFamily="34" charset="0"/>
                          <a:cs typeface="Calibri" panose="020F0502020204030204" pitchFamily="34" charset="0"/>
                        </a:rPr>
                        <a:t>Forum review project update  (Antara Mascarenhas)</a:t>
                      </a:r>
                      <a:endParaRPr lang="en-AU"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tc>
                <a:tc>
                  <a:txBody>
                    <a:bodyPr/>
                    <a:lstStyle/>
                    <a:p>
                      <a:pPr algn="ctr">
                        <a:spcBef>
                          <a:spcPts val="600"/>
                        </a:spcBef>
                        <a:spcAft>
                          <a:spcPts val="600"/>
                        </a:spcAft>
                      </a:pPr>
                      <a:r>
                        <a:rPr lang="en-AU" sz="1800" dirty="0">
                          <a:effectLst/>
                          <a:latin typeface="Calibri" panose="020F0502020204030204" pitchFamily="34" charset="0"/>
                          <a:cs typeface="Calibri" panose="020F0502020204030204" pitchFamily="34" charset="0"/>
                        </a:rPr>
                        <a:t>15 minutes  </a:t>
                      </a:r>
                      <a:endParaRPr lang="en-AU"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tc>
                <a:tc>
                  <a:txBody>
                    <a:bodyPr/>
                    <a:lstStyle/>
                    <a:p>
                      <a:pPr algn="ctr">
                        <a:spcBef>
                          <a:spcPts val="600"/>
                        </a:spcBef>
                        <a:spcAft>
                          <a:spcPts val="600"/>
                        </a:spcAft>
                      </a:pPr>
                      <a:r>
                        <a:rPr lang="en-AU" sz="1800" dirty="0">
                          <a:effectLst/>
                          <a:latin typeface="Calibri" panose="020F0502020204030204" pitchFamily="34" charset="0"/>
                          <a:cs typeface="Calibri" panose="020F0502020204030204" pitchFamily="34" charset="0"/>
                        </a:rPr>
                        <a:t>12:00-12:15pm </a:t>
                      </a:r>
                      <a:endParaRPr lang="en-AU"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tc>
                <a:extLst>
                  <a:ext uri="{0D108BD9-81ED-4DB2-BD59-A6C34878D82A}">
                    <a16:rowId xmlns:a16="http://schemas.microsoft.com/office/drawing/2014/main" val="431297578"/>
                  </a:ext>
                </a:extLst>
              </a:tr>
              <a:tr h="652268">
                <a:tc>
                  <a:txBody>
                    <a:bodyPr/>
                    <a:lstStyle/>
                    <a:p>
                      <a:pPr algn="ctr">
                        <a:spcBef>
                          <a:spcPts val="600"/>
                        </a:spcBef>
                        <a:spcAft>
                          <a:spcPts val="600"/>
                        </a:spcAft>
                      </a:pPr>
                      <a:r>
                        <a:rPr lang="en-AU" sz="1800" dirty="0">
                          <a:effectLst/>
                          <a:latin typeface="Calibri" panose="020F0502020204030204" pitchFamily="34" charset="0"/>
                          <a:cs typeface="Calibri" panose="020F0502020204030204" pitchFamily="34" charset="0"/>
                        </a:rPr>
                        <a:t>8. </a:t>
                      </a:r>
                      <a:endParaRPr lang="en-AU"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tc>
                <a:tc>
                  <a:txBody>
                    <a:bodyPr/>
                    <a:lstStyle/>
                    <a:p>
                      <a:pPr algn="l">
                        <a:spcBef>
                          <a:spcPts val="600"/>
                        </a:spcBef>
                        <a:spcAft>
                          <a:spcPts val="600"/>
                        </a:spcAft>
                      </a:pPr>
                      <a:r>
                        <a:rPr lang="en-AU" sz="1800" dirty="0">
                          <a:effectLst/>
                          <a:latin typeface="Calibri" panose="020F0502020204030204" pitchFamily="34" charset="0"/>
                          <a:cs typeface="Calibri" panose="020F0502020204030204" pitchFamily="34" charset="0"/>
                        </a:rPr>
                        <a:t>Other business &amp; close  </a:t>
                      </a:r>
                      <a:endParaRPr lang="en-AU"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tc>
                <a:tc>
                  <a:txBody>
                    <a:bodyPr/>
                    <a:lstStyle/>
                    <a:p>
                      <a:pPr algn="ctr">
                        <a:spcBef>
                          <a:spcPts val="600"/>
                        </a:spcBef>
                        <a:spcAft>
                          <a:spcPts val="600"/>
                        </a:spcAft>
                      </a:pPr>
                      <a:r>
                        <a:rPr lang="en-AU" sz="1800" dirty="0">
                          <a:effectLst/>
                          <a:latin typeface="Calibri" panose="020F0502020204030204" pitchFamily="34" charset="0"/>
                          <a:cs typeface="Calibri" panose="020F0502020204030204" pitchFamily="34" charset="0"/>
                        </a:rPr>
                        <a:t>15 minutes  </a:t>
                      </a:r>
                      <a:endParaRPr lang="en-AU"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tc>
                <a:tc>
                  <a:txBody>
                    <a:bodyPr/>
                    <a:lstStyle/>
                    <a:p>
                      <a:pPr algn="ctr">
                        <a:spcBef>
                          <a:spcPts val="600"/>
                        </a:spcBef>
                        <a:spcAft>
                          <a:spcPts val="600"/>
                        </a:spcAft>
                      </a:pPr>
                      <a:r>
                        <a:rPr lang="en-AU" sz="1800" dirty="0">
                          <a:effectLst/>
                          <a:latin typeface="Calibri" panose="020F0502020204030204" pitchFamily="34" charset="0"/>
                          <a:cs typeface="Calibri" panose="020F0502020204030204" pitchFamily="34" charset="0"/>
                        </a:rPr>
                        <a:t>12:15-12:30pm  </a:t>
                      </a:r>
                      <a:endParaRPr lang="en-AU" sz="1800" dirty="0">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tc>
                <a:extLst>
                  <a:ext uri="{0D108BD9-81ED-4DB2-BD59-A6C34878D82A}">
                    <a16:rowId xmlns:a16="http://schemas.microsoft.com/office/drawing/2014/main" val="117512734"/>
                  </a:ext>
                </a:extLst>
              </a:tr>
            </a:tbl>
          </a:graphicData>
        </a:graphic>
      </p:graphicFrame>
      <p:sp>
        <p:nvSpPr>
          <p:cNvPr id="3" name="TextBox 2">
            <a:extLst>
              <a:ext uri="{FF2B5EF4-FFF2-40B4-BE49-F238E27FC236}">
                <a16:creationId xmlns:a16="http://schemas.microsoft.com/office/drawing/2014/main" id="{66562904-6597-4FF8-BC2F-04E5D050D835}"/>
              </a:ext>
            </a:extLst>
          </p:cNvPr>
          <p:cNvSpPr txBox="1"/>
          <p:nvPr/>
        </p:nvSpPr>
        <p:spPr>
          <a:xfrm>
            <a:off x="3773864" y="6209122"/>
            <a:ext cx="818717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dirty="0"/>
              <a:t>Please note that this session will be recorded for the purpose of minute-taking.</a:t>
            </a:r>
          </a:p>
        </p:txBody>
      </p:sp>
    </p:spTree>
    <p:extLst>
      <p:ext uri="{BB962C8B-B14F-4D97-AF65-F5344CB8AC3E}">
        <p14:creationId xmlns:p14="http://schemas.microsoft.com/office/powerpoint/2010/main" val="26413687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B8F34-0785-4703-BA00-E127EAEC2FEA}"/>
              </a:ext>
            </a:extLst>
          </p:cNvPr>
          <p:cNvSpPr>
            <a:spLocks noGrp="1"/>
          </p:cNvSpPr>
          <p:nvPr>
            <p:ph type="title"/>
          </p:nvPr>
        </p:nvSpPr>
        <p:spPr>
          <a:xfrm>
            <a:off x="219810" y="66190"/>
            <a:ext cx="8029949" cy="645988"/>
          </a:xfrm>
        </p:spPr>
        <p:txBody>
          <a:bodyPr>
            <a:normAutofit/>
          </a:bodyPr>
          <a:lstStyle/>
          <a:p>
            <a:r>
              <a:rPr lang="en-AU" sz="2800" dirty="0"/>
              <a:t>Engagement since last Consumer Forum</a:t>
            </a:r>
          </a:p>
        </p:txBody>
      </p:sp>
      <p:graphicFrame>
        <p:nvGraphicFramePr>
          <p:cNvPr id="5" name="Table 5">
            <a:extLst>
              <a:ext uri="{FF2B5EF4-FFF2-40B4-BE49-F238E27FC236}">
                <a16:creationId xmlns:a16="http://schemas.microsoft.com/office/drawing/2014/main" id="{BC948DC9-2AE8-443B-A6CF-68AC4C60C625}"/>
              </a:ext>
            </a:extLst>
          </p:cNvPr>
          <p:cNvGraphicFramePr>
            <a:graphicFrameLocks noGrp="1"/>
          </p:cNvGraphicFramePr>
          <p:nvPr>
            <p:ph idx="1"/>
            <p:extLst>
              <p:ext uri="{D42A27DB-BD31-4B8C-83A1-F6EECF244321}">
                <p14:modId xmlns:p14="http://schemas.microsoft.com/office/powerpoint/2010/main" val="1022917564"/>
              </p:ext>
            </p:extLst>
          </p:nvPr>
        </p:nvGraphicFramePr>
        <p:xfrm>
          <a:off x="1524000" y="888019"/>
          <a:ext cx="9144000" cy="6027448"/>
        </p:xfrm>
        <a:graphic>
          <a:graphicData uri="http://schemas.openxmlformats.org/drawingml/2006/table">
            <a:tbl>
              <a:tblPr firstRow="1" bandRow="1">
                <a:tableStyleId>{5C22544A-7EE6-4342-B048-85BDC9FD1C3A}</a:tableStyleId>
              </a:tblPr>
              <a:tblGrid>
                <a:gridCol w="367553">
                  <a:extLst>
                    <a:ext uri="{9D8B030D-6E8A-4147-A177-3AD203B41FA5}">
                      <a16:colId xmlns:a16="http://schemas.microsoft.com/office/drawing/2014/main" val="3384762878"/>
                    </a:ext>
                  </a:extLst>
                </a:gridCol>
                <a:gridCol w="860612">
                  <a:extLst>
                    <a:ext uri="{9D8B030D-6E8A-4147-A177-3AD203B41FA5}">
                      <a16:colId xmlns:a16="http://schemas.microsoft.com/office/drawing/2014/main" val="283009100"/>
                    </a:ext>
                  </a:extLst>
                </a:gridCol>
                <a:gridCol w="2420470">
                  <a:extLst>
                    <a:ext uri="{9D8B030D-6E8A-4147-A177-3AD203B41FA5}">
                      <a16:colId xmlns:a16="http://schemas.microsoft.com/office/drawing/2014/main" val="148211555"/>
                    </a:ext>
                  </a:extLst>
                </a:gridCol>
                <a:gridCol w="5495365">
                  <a:extLst>
                    <a:ext uri="{9D8B030D-6E8A-4147-A177-3AD203B41FA5}">
                      <a16:colId xmlns:a16="http://schemas.microsoft.com/office/drawing/2014/main" val="1870636129"/>
                    </a:ext>
                  </a:extLst>
                </a:gridCol>
              </a:tblGrid>
              <a:tr h="279561">
                <a:tc>
                  <a:txBody>
                    <a:bodyPr/>
                    <a:lstStyle/>
                    <a:p>
                      <a:pPr algn="ctr"/>
                      <a:endParaRPr lang="en-AU" sz="1200" dirty="0"/>
                    </a:p>
                  </a:txBody>
                  <a:tcPr/>
                </a:tc>
                <a:tc>
                  <a:txBody>
                    <a:bodyPr/>
                    <a:lstStyle/>
                    <a:p>
                      <a:pPr algn="ctr"/>
                      <a:r>
                        <a:rPr lang="en-AU" sz="1200" dirty="0"/>
                        <a:t>DATE</a:t>
                      </a:r>
                    </a:p>
                  </a:txBody>
                  <a:tcPr/>
                </a:tc>
                <a:tc>
                  <a:txBody>
                    <a:bodyPr/>
                    <a:lstStyle/>
                    <a:p>
                      <a:pPr algn="ctr"/>
                      <a:r>
                        <a:rPr lang="en-AU" sz="1200" dirty="0"/>
                        <a:t>FORUM</a:t>
                      </a:r>
                    </a:p>
                  </a:txBody>
                  <a:tcPr/>
                </a:tc>
                <a:tc>
                  <a:txBody>
                    <a:bodyPr/>
                    <a:lstStyle/>
                    <a:p>
                      <a:pPr algn="ctr"/>
                      <a:r>
                        <a:rPr lang="en-AU" sz="1200" dirty="0"/>
                        <a:t>PURPOSE/CONTENT</a:t>
                      </a:r>
                    </a:p>
                  </a:txBody>
                  <a:tcPr/>
                </a:tc>
                <a:extLst>
                  <a:ext uri="{0D108BD9-81ED-4DB2-BD59-A6C34878D82A}">
                    <a16:rowId xmlns:a16="http://schemas.microsoft.com/office/drawing/2014/main" val="92970667"/>
                  </a:ext>
                </a:extLst>
              </a:tr>
              <a:tr h="465934">
                <a:tc rowSpan="2">
                  <a:txBody>
                    <a:bodyPr/>
                    <a:lstStyle/>
                    <a:p>
                      <a:pPr algn="ctr"/>
                      <a:r>
                        <a:rPr lang="en-AU" sz="1200" dirty="0"/>
                        <a:t>August</a:t>
                      </a:r>
                    </a:p>
                  </a:txBody>
                  <a:tcPr vert="vert270" anchor="ctr"/>
                </a:tc>
                <a:tc>
                  <a:txBody>
                    <a:bodyPr/>
                    <a:lstStyle/>
                    <a:p>
                      <a:pPr algn="ctr"/>
                      <a:r>
                        <a:rPr lang="en-AU" sz="1200" dirty="0"/>
                        <a:t>11 Aug 20</a:t>
                      </a:r>
                    </a:p>
                  </a:txBody>
                  <a:tcPr/>
                </a:tc>
                <a:tc>
                  <a:txBody>
                    <a:bodyPr/>
                    <a:lstStyle/>
                    <a:p>
                      <a:r>
                        <a:rPr lang="en-AU" sz="1200" dirty="0"/>
                        <a:t>WDR Technical Working Group #1</a:t>
                      </a:r>
                    </a:p>
                  </a:txBody>
                  <a:tcPr/>
                </a:tc>
                <a:tc>
                  <a:txBody>
                    <a:bodyPr/>
                    <a:lstStyle/>
                    <a:p>
                      <a:r>
                        <a:rPr lang="en-AU" sz="1200" dirty="0"/>
                        <a:t>Forum for discussing technical matters relating to the development of</a:t>
                      </a:r>
                    </a:p>
                    <a:p>
                      <a:r>
                        <a:rPr lang="en-AU" sz="1200" dirty="0"/>
                        <a:t>the </a:t>
                      </a:r>
                      <a:r>
                        <a:rPr lang="en-AU" sz="1200" b="1" dirty="0"/>
                        <a:t>WDR Guidelines</a:t>
                      </a:r>
                    </a:p>
                  </a:txBody>
                  <a:tcPr/>
                </a:tc>
                <a:extLst>
                  <a:ext uri="{0D108BD9-81ED-4DB2-BD59-A6C34878D82A}">
                    <a16:rowId xmlns:a16="http://schemas.microsoft.com/office/drawing/2014/main" val="773266301"/>
                  </a:ext>
                </a:extLst>
              </a:tr>
              <a:tr h="652308">
                <a:tc vMerge="1">
                  <a:txBody>
                    <a:bodyPr/>
                    <a:lstStyle/>
                    <a:p>
                      <a:endParaRPr lang="en-AU" sz="1200" dirty="0"/>
                    </a:p>
                  </a:txBody>
                  <a:tcPr/>
                </a:tc>
                <a:tc>
                  <a:txBody>
                    <a:bodyPr/>
                    <a:lstStyle/>
                    <a:p>
                      <a:pPr algn="ctr"/>
                      <a:r>
                        <a:rPr lang="en-AU" sz="1200" dirty="0"/>
                        <a:t>18 Aug 20</a:t>
                      </a:r>
                    </a:p>
                  </a:txBody>
                  <a:tcPr/>
                </a:tc>
                <a:tc>
                  <a:txBody>
                    <a:bodyPr/>
                    <a:lstStyle/>
                    <a:p>
                      <a:r>
                        <a:rPr lang="en-AU" sz="1200" dirty="0"/>
                        <a:t>WDR Consultative Group #3</a:t>
                      </a:r>
                    </a:p>
                  </a:txBody>
                  <a:tcPr/>
                </a:tc>
                <a:tc>
                  <a:txBody>
                    <a:bodyPr/>
                    <a:lstStyle/>
                    <a:p>
                      <a:pPr marL="285750" indent="-285750">
                        <a:buFont typeface="Arial" panose="020B0604020202020204" pitchFamily="34" charset="0"/>
                        <a:buChar char="•"/>
                      </a:pPr>
                      <a:r>
                        <a:rPr lang="en-AU" sz="1200" dirty="0"/>
                        <a:t>AEMC session on approach to </a:t>
                      </a:r>
                      <a:r>
                        <a:rPr lang="en-AU" sz="1200" b="1" dirty="0"/>
                        <a:t>WDRU dispatch</a:t>
                      </a:r>
                    </a:p>
                    <a:p>
                      <a:pPr marL="285750" indent="-285750">
                        <a:buFont typeface="Arial" panose="020B0604020202020204" pitchFamily="34" charset="0"/>
                        <a:buChar char="•"/>
                      </a:pPr>
                      <a:r>
                        <a:rPr lang="en-AU" sz="1200" dirty="0"/>
                        <a:t>Approach to </a:t>
                      </a:r>
                      <a:r>
                        <a:rPr lang="en-AU" sz="1200" b="1" dirty="0"/>
                        <a:t>dispatch compliance</a:t>
                      </a:r>
                    </a:p>
                    <a:p>
                      <a:pPr marL="285750" indent="-285750">
                        <a:buFont typeface="Arial" panose="020B0604020202020204" pitchFamily="34" charset="0"/>
                        <a:buChar char="•"/>
                      </a:pPr>
                      <a:r>
                        <a:rPr lang="en-AU" sz="1200" dirty="0"/>
                        <a:t>Introduction to </a:t>
                      </a:r>
                      <a:r>
                        <a:rPr lang="en-AU" sz="1200" b="1" dirty="0"/>
                        <a:t>baselining</a:t>
                      </a:r>
                    </a:p>
                  </a:txBody>
                  <a:tcPr/>
                </a:tc>
                <a:extLst>
                  <a:ext uri="{0D108BD9-81ED-4DB2-BD59-A6C34878D82A}">
                    <a16:rowId xmlns:a16="http://schemas.microsoft.com/office/drawing/2014/main" val="321078226"/>
                  </a:ext>
                </a:extLst>
              </a:tr>
              <a:tr h="279561">
                <a:tc rowSpan="2">
                  <a:txBody>
                    <a:bodyPr/>
                    <a:lstStyle/>
                    <a:p>
                      <a:pPr algn="ctr"/>
                      <a:r>
                        <a:rPr lang="en-AU" sz="1200" dirty="0"/>
                        <a:t>September</a:t>
                      </a:r>
                    </a:p>
                  </a:txBody>
                  <a:tcPr vert="vert270" anchor="ctr"/>
                </a:tc>
                <a:tc>
                  <a:txBody>
                    <a:bodyPr/>
                    <a:lstStyle/>
                    <a:p>
                      <a:pPr algn="ctr"/>
                      <a:r>
                        <a:rPr lang="en-AU" sz="1200" dirty="0"/>
                        <a:t>08 Sep 20</a:t>
                      </a:r>
                    </a:p>
                  </a:txBody>
                  <a:tcPr/>
                </a:tc>
                <a:tc>
                  <a:txBody>
                    <a:bodyPr/>
                    <a:lstStyle/>
                    <a:p>
                      <a:r>
                        <a:rPr lang="en-AU" sz="1200" dirty="0"/>
                        <a:t>NEM Consultative Forum</a:t>
                      </a:r>
                    </a:p>
                  </a:txBody>
                  <a:tcPr/>
                </a:tc>
                <a:tc>
                  <a:txBody>
                    <a:bodyPr/>
                    <a:lstStyle/>
                    <a:p>
                      <a:r>
                        <a:rPr lang="en-AU" sz="1200" dirty="0"/>
                        <a:t>Program update provided</a:t>
                      </a:r>
                    </a:p>
                  </a:txBody>
                  <a:tcPr/>
                </a:tc>
                <a:extLst>
                  <a:ext uri="{0D108BD9-81ED-4DB2-BD59-A6C34878D82A}">
                    <a16:rowId xmlns:a16="http://schemas.microsoft.com/office/drawing/2014/main" val="211631893"/>
                  </a:ext>
                </a:extLst>
              </a:tr>
              <a:tr h="652308">
                <a:tc vMerge="1">
                  <a:txBody>
                    <a:bodyPr/>
                    <a:lstStyle/>
                    <a:p>
                      <a:endParaRPr lang="en-AU" sz="1200" dirty="0"/>
                    </a:p>
                  </a:txBody>
                  <a:tcPr/>
                </a:tc>
                <a:tc>
                  <a:txBody>
                    <a:bodyPr/>
                    <a:lstStyle/>
                    <a:p>
                      <a:pPr algn="ctr"/>
                      <a:r>
                        <a:rPr lang="en-AU" sz="1200" dirty="0"/>
                        <a:t>22 Sep 20</a:t>
                      </a:r>
                    </a:p>
                  </a:txBody>
                  <a:tcPr/>
                </a:tc>
                <a:tc>
                  <a:txBody>
                    <a:bodyPr/>
                    <a:lstStyle/>
                    <a:p>
                      <a:r>
                        <a:rPr lang="en-AU" sz="1200" dirty="0"/>
                        <a:t>WDR Consultative Group #4</a:t>
                      </a:r>
                    </a:p>
                  </a:txBody>
                  <a:tcPr/>
                </a:tc>
                <a:tc>
                  <a:txBody>
                    <a:bodyPr/>
                    <a:lstStyle/>
                    <a:p>
                      <a:pPr marL="285750" indent="-285750">
                        <a:buFont typeface="Arial" panose="020B0604020202020204" pitchFamily="34" charset="0"/>
                        <a:buChar char="•"/>
                      </a:pPr>
                      <a:r>
                        <a:rPr lang="en-AU" sz="1200" dirty="0"/>
                        <a:t>Overview and approach to DRSP </a:t>
                      </a:r>
                      <a:r>
                        <a:rPr lang="en-AU" sz="1200" b="1" dirty="0"/>
                        <a:t>registration</a:t>
                      </a:r>
                      <a:r>
                        <a:rPr lang="en-AU" sz="1200" dirty="0"/>
                        <a:t>, WDRU </a:t>
                      </a:r>
                      <a:r>
                        <a:rPr lang="en-AU" sz="1200" b="1" dirty="0"/>
                        <a:t>classification </a:t>
                      </a:r>
                      <a:r>
                        <a:rPr lang="en-AU" sz="1200" dirty="0"/>
                        <a:t>and </a:t>
                      </a:r>
                      <a:r>
                        <a:rPr lang="en-AU" sz="1200" b="1" dirty="0"/>
                        <a:t>aggregations</a:t>
                      </a:r>
                    </a:p>
                    <a:p>
                      <a:pPr marL="285750" indent="-285750">
                        <a:buFont typeface="Arial" panose="020B0604020202020204" pitchFamily="34" charset="0"/>
                        <a:buChar char="•"/>
                      </a:pPr>
                      <a:r>
                        <a:rPr lang="en-AU" sz="1200" dirty="0"/>
                        <a:t>WDR </a:t>
                      </a:r>
                      <a:r>
                        <a:rPr lang="en-AU" sz="1200" b="1" dirty="0"/>
                        <a:t>scenarios</a:t>
                      </a:r>
                    </a:p>
                  </a:txBody>
                  <a:tcPr/>
                </a:tc>
                <a:extLst>
                  <a:ext uri="{0D108BD9-81ED-4DB2-BD59-A6C34878D82A}">
                    <a16:rowId xmlns:a16="http://schemas.microsoft.com/office/drawing/2014/main" val="2626993259"/>
                  </a:ext>
                </a:extLst>
              </a:tr>
              <a:tr h="294313">
                <a:tc rowSpan="4">
                  <a:txBody>
                    <a:bodyPr/>
                    <a:lstStyle/>
                    <a:p>
                      <a:pPr algn="ctr"/>
                      <a:r>
                        <a:rPr lang="en-AU" sz="1200" dirty="0"/>
                        <a:t>October</a:t>
                      </a:r>
                    </a:p>
                  </a:txBody>
                  <a:tcPr vert="vert270" anchor="ctr"/>
                </a:tc>
                <a:tc>
                  <a:txBody>
                    <a:bodyPr/>
                    <a:lstStyle/>
                    <a:p>
                      <a:pPr algn="ctr"/>
                      <a:r>
                        <a:rPr lang="en-AU" sz="1200" dirty="0"/>
                        <a:t>01 Oct 20</a:t>
                      </a:r>
                    </a:p>
                  </a:txBody>
                  <a:tcPr/>
                </a:tc>
                <a:tc>
                  <a:txBody>
                    <a:bodyPr/>
                    <a:lstStyle/>
                    <a:p>
                      <a:r>
                        <a:rPr lang="en-AU" sz="1200" dirty="0"/>
                        <a:t>Joint 5MS/WDR forum</a:t>
                      </a:r>
                    </a:p>
                  </a:txBody>
                  <a:tcPr/>
                </a:tc>
                <a:tc>
                  <a:txBody>
                    <a:bodyPr/>
                    <a:lstStyle/>
                    <a:p>
                      <a:r>
                        <a:rPr lang="en-AU" sz="1200" dirty="0"/>
                        <a:t>Discussion on </a:t>
                      </a:r>
                      <a:r>
                        <a:rPr lang="en-AU" sz="1200" b="1" dirty="0"/>
                        <a:t>concurrent implementation of 5MS, customer switching and WDR</a:t>
                      </a:r>
                    </a:p>
                  </a:txBody>
                  <a:tcPr/>
                </a:tc>
                <a:extLst>
                  <a:ext uri="{0D108BD9-81ED-4DB2-BD59-A6C34878D82A}">
                    <a16:rowId xmlns:a16="http://schemas.microsoft.com/office/drawing/2014/main" val="3546593479"/>
                  </a:ext>
                </a:extLst>
              </a:tr>
              <a:tr h="465934">
                <a:tc vMerge="1">
                  <a:txBody>
                    <a:bodyPr/>
                    <a:lstStyle/>
                    <a:p>
                      <a:endParaRPr lang="en-AU" sz="1200" dirty="0"/>
                    </a:p>
                  </a:txBody>
                  <a:tcPr/>
                </a:tc>
                <a:tc>
                  <a:txBody>
                    <a:bodyPr/>
                    <a:lstStyle/>
                    <a:p>
                      <a:pPr algn="ctr"/>
                      <a:r>
                        <a:rPr lang="en-AU" sz="1200" dirty="0"/>
                        <a:t>12 Oct 20</a:t>
                      </a:r>
                    </a:p>
                  </a:txBody>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200" dirty="0"/>
                        <a:t>WDR Technical Working Group #2</a:t>
                      </a:r>
                    </a:p>
                  </a:txBody>
                  <a:tcPr/>
                </a:tc>
                <a:tc>
                  <a:txBody>
                    <a:bodyPr/>
                    <a:lstStyle/>
                    <a:p>
                      <a:r>
                        <a:rPr lang="en-AU" sz="1200" dirty="0"/>
                        <a:t>Forum for discussing technical matters relating to the development of</a:t>
                      </a:r>
                    </a:p>
                    <a:p>
                      <a:r>
                        <a:rPr lang="en-AU" sz="1200" dirty="0"/>
                        <a:t>the </a:t>
                      </a:r>
                      <a:r>
                        <a:rPr lang="en-AU" sz="1200" b="1" dirty="0"/>
                        <a:t>WDR Guidelines</a:t>
                      </a:r>
                    </a:p>
                  </a:txBody>
                  <a:tcPr/>
                </a:tc>
                <a:extLst>
                  <a:ext uri="{0D108BD9-81ED-4DB2-BD59-A6C34878D82A}">
                    <a16:rowId xmlns:a16="http://schemas.microsoft.com/office/drawing/2014/main" val="3367777442"/>
                  </a:ext>
                </a:extLst>
              </a:tr>
              <a:tr h="465934">
                <a:tc vMerge="1">
                  <a:txBody>
                    <a:bodyPr/>
                    <a:lstStyle/>
                    <a:p>
                      <a:endParaRPr lang="en-AU" sz="1200" dirty="0"/>
                    </a:p>
                  </a:txBody>
                  <a:tcPr/>
                </a:tc>
                <a:tc>
                  <a:txBody>
                    <a:bodyPr/>
                    <a:lstStyle/>
                    <a:p>
                      <a:pPr algn="ctr"/>
                      <a:r>
                        <a:rPr lang="en-AU" sz="1200" dirty="0"/>
                        <a:t>20 Oct 20</a:t>
                      </a:r>
                    </a:p>
                  </a:txBody>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200" dirty="0"/>
                        <a:t>WDR Consultative Group #5</a:t>
                      </a:r>
                    </a:p>
                  </a:txBody>
                  <a:tcPr/>
                </a:tc>
                <a:tc>
                  <a:txBody>
                    <a:bodyPr/>
                    <a:lstStyle/>
                    <a:p>
                      <a:pPr marL="285750" indent="-285750">
                        <a:buFont typeface="Arial" panose="020B0604020202020204" pitchFamily="34" charset="0"/>
                        <a:buChar char="•"/>
                      </a:pPr>
                      <a:r>
                        <a:rPr lang="en-AU" sz="1200" dirty="0"/>
                        <a:t>Update on WDR procedures and guidelines consultations</a:t>
                      </a:r>
                    </a:p>
                    <a:p>
                      <a:pPr marL="285750" indent="-285750">
                        <a:buFont typeface="Arial" panose="020B0604020202020204" pitchFamily="34" charset="0"/>
                        <a:buChar char="•"/>
                      </a:pPr>
                      <a:r>
                        <a:rPr lang="en-AU" sz="1200" dirty="0"/>
                        <a:t>Debrief on </a:t>
                      </a:r>
                      <a:r>
                        <a:rPr lang="en-AU" sz="1200" b="1" dirty="0"/>
                        <a:t>5MS/WDR concurrent implementation</a:t>
                      </a:r>
                    </a:p>
                  </a:txBody>
                  <a:tcPr/>
                </a:tc>
                <a:extLst>
                  <a:ext uri="{0D108BD9-81ED-4DB2-BD59-A6C34878D82A}">
                    <a16:rowId xmlns:a16="http://schemas.microsoft.com/office/drawing/2014/main" val="2175447687"/>
                  </a:ext>
                </a:extLst>
              </a:tr>
              <a:tr h="465934">
                <a:tc vMerge="1">
                  <a:txBody>
                    <a:bodyPr/>
                    <a:lstStyle/>
                    <a:p>
                      <a:endParaRPr lang="en-AU" sz="1200" dirty="0"/>
                    </a:p>
                  </a:txBody>
                  <a:tcPr/>
                </a:tc>
                <a:tc>
                  <a:txBody>
                    <a:bodyPr/>
                    <a:lstStyle/>
                    <a:p>
                      <a:pPr algn="ctr"/>
                      <a:r>
                        <a:rPr lang="en-AU" sz="1200" dirty="0"/>
                        <a:t>26 Oct 20</a:t>
                      </a:r>
                    </a:p>
                  </a:txBody>
                  <a:tcPr/>
                </a:tc>
                <a:tc>
                  <a:txBody>
                    <a:bodyPr/>
                    <a:lstStyle/>
                    <a:p>
                      <a:r>
                        <a:rPr lang="en-AU" sz="1200" dirty="0"/>
                        <a:t>WDR/DNSP workshop</a:t>
                      </a:r>
                    </a:p>
                  </a:txBody>
                  <a:tcPr/>
                </a:tc>
                <a:tc>
                  <a:txBody>
                    <a:bodyPr/>
                    <a:lstStyle/>
                    <a:p>
                      <a:r>
                        <a:rPr lang="en-AU" sz="1200" dirty="0"/>
                        <a:t>Forum for sharing information on and discussing potential WDR </a:t>
                      </a:r>
                      <a:r>
                        <a:rPr lang="en-AU" sz="1200" b="1" dirty="0"/>
                        <a:t>impacts on distribution networks</a:t>
                      </a:r>
                      <a:r>
                        <a:rPr lang="en-AU" sz="1200" dirty="0"/>
                        <a:t>.</a:t>
                      </a:r>
                    </a:p>
                  </a:txBody>
                  <a:tcPr/>
                </a:tc>
                <a:extLst>
                  <a:ext uri="{0D108BD9-81ED-4DB2-BD59-A6C34878D82A}">
                    <a16:rowId xmlns:a16="http://schemas.microsoft.com/office/drawing/2014/main" val="2427268976"/>
                  </a:ext>
                </a:extLst>
              </a:tr>
              <a:tr h="465934">
                <a:tc rowSpan="2">
                  <a:txBody>
                    <a:bodyPr/>
                    <a:lstStyle/>
                    <a:p>
                      <a:pPr algn="ctr"/>
                      <a:r>
                        <a:rPr lang="en-AU" sz="1200" dirty="0"/>
                        <a:t>November</a:t>
                      </a:r>
                    </a:p>
                  </a:txBody>
                  <a:tcPr vert="vert270" anchor="ctr"/>
                </a:tc>
                <a:tc>
                  <a:txBody>
                    <a:bodyPr/>
                    <a:lstStyle/>
                    <a:p>
                      <a:pPr algn="ctr"/>
                      <a:r>
                        <a:rPr lang="en-AU" sz="1200" dirty="0"/>
                        <a:t>06 Nov 20</a:t>
                      </a:r>
                    </a:p>
                  </a:txBody>
                  <a:tcPr/>
                </a:tc>
                <a:tc>
                  <a:txBody>
                    <a:bodyPr/>
                    <a:lstStyle/>
                    <a:p>
                      <a:r>
                        <a:rPr lang="en-AU" sz="1200" dirty="0"/>
                        <a:t>WDR/Retail workshop</a:t>
                      </a:r>
                    </a:p>
                  </a:txBody>
                  <a:tcPr/>
                </a:tc>
                <a:tc>
                  <a:txBody>
                    <a:bodyPr/>
                    <a:lstStyle/>
                    <a:p>
                      <a:r>
                        <a:rPr lang="en-AU" sz="1200" dirty="0"/>
                        <a:t>Workshop to test the </a:t>
                      </a:r>
                      <a:r>
                        <a:rPr lang="en-AU" sz="1200" b="1" dirty="0"/>
                        <a:t>retail procedures </a:t>
                      </a:r>
                      <a:r>
                        <a:rPr lang="en-AU" sz="1200" dirty="0"/>
                        <a:t>against a WDRU NMI lifecycle (creation to</a:t>
                      </a:r>
                    </a:p>
                    <a:p>
                      <a:r>
                        <a:rPr lang="en-AU" sz="1200" dirty="0"/>
                        <a:t>de-energisation and extinction).</a:t>
                      </a:r>
                    </a:p>
                  </a:txBody>
                  <a:tcPr/>
                </a:tc>
                <a:extLst>
                  <a:ext uri="{0D108BD9-81ED-4DB2-BD59-A6C34878D82A}">
                    <a16:rowId xmlns:a16="http://schemas.microsoft.com/office/drawing/2014/main" val="2137086485"/>
                  </a:ext>
                </a:extLst>
              </a:tr>
              <a:tr h="1025055">
                <a:tc vMerge="1">
                  <a:txBody>
                    <a:bodyPr/>
                    <a:lstStyle/>
                    <a:p>
                      <a:endParaRPr lang="en-AU" sz="1200" dirty="0"/>
                    </a:p>
                  </a:txBody>
                  <a:tcPr/>
                </a:tc>
                <a:tc>
                  <a:txBody>
                    <a:bodyPr/>
                    <a:lstStyle/>
                    <a:p>
                      <a:pPr algn="ctr"/>
                      <a:r>
                        <a:rPr lang="en-AU" sz="1200" dirty="0"/>
                        <a:t>17 Nov 20</a:t>
                      </a:r>
                    </a:p>
                  </a:txBody>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200" dirty="0"/>
                        <a:t>WDR Consultative Group #6</a:t>
                      </a:r>
                    </a:p>
                  </a:txBody>
                  <a:tcPr/>
                </a:tc>
                <a:tc>
                  <a:txBody>
                    <a:bodyPr/>
                    <a:lstStyle/>
                    <a:p>
                      <a:pPr marL="171450" indent="-171450">
                        <a:buFont typeface="Arial" panose="020B0604020202020204" pitchFamily="34" charset="0"/>
                        <a:buChar char="•"/>
                      </a:pPr>
                      <a:r>
                        <a:rPr lang="en-AU" sz="1200" dirty="0"/>
                        <a:t>Introduction to WDR </a:t>
                      </a:r>
                      <a:r>
                        <a:rPr lang="en-AU" sz="1200" b="1" dirty="0"/>
                        <a:t>settlement reports</a:t>
                      </a:r>
                      <a:r>
                        <a:rPr lang="en-AU" sz="1200" dirty="0"/>
                        <a:t>​</a:t>
                      </a:r>
                    </a:p>
                    <a:p>
                      <a:pPr marL="171450" indent="-171450">
                        <a:buFont typeface="Arial" panose="020B0604020202020204" pitchFamily="34" charset="0"/>
                        <a:buChar char="•"/>
                      </a:pPr>
                      <a:r>
                        <a:rPr lang="en-AU" sz="1200" dirty="0"/>
                        <a:t>Introduction to the </a:t>
                      </a:r>
                      <a:r>
                        <a:rPr lang="en-AU" sz="1200" b="1" dirty="0"/>
                        <a:t>Portfolio Management System​</a:t>
                      </a:r>
                    </a:p>
                    <a:p>
                      <a:pPr marL="171450" indent="-171450">
                        <a:buFont typeface="Arial" panose="020B0604020202020204" pitchFamily="34" charset="0"/>
                        <a:buChar char="•"/>
                      </a:pPr>
                      <a:r>
                        <a:rPr lang="en-AU" sz="1200" dirty="0"/>
                        <a:t>Approach to </a:t>
                      </a:r>
                      <a:r>
                        <a:rPr lang="en-AU" sz="1200" b="1" dirty="0"/>
                        <a:t>market testing​</a:t>
                      </a:r>
                    </a:p>
                    <a:p>
                      <a:pPr marL="171450" indent="-171450">
                        <a:buFont typeface="Arial" panose="020B0604020202020204" pitchFamily="34" charset="0"/>
                        <a:buChar char="•"/>
                      </a:pPr>
                      <a:r>
                        <a:rPr lang="en-AU" sz="1200" dirty="0"/>
                        <a:t>Engagement on </a:t>
                      </a:r>
                      <a:r>
                        <a:rPr lang="en-AU" sz="1200" b="1" dirty="0"/>
                        <a:t>systems documentation</a:t>
                      </a:r>
                      <a:r>
                        <a:rPr lang="en-AU" sz="1200" dirty="0"/>
                        <a:t>​</a:t>
                      </a:r>
                    </a:p>
                    <a:p>
                      <a:pPr marL="171450" indent="-171450">
                        <a:buFont typeface="Arial" panose="020B0604020202020204" pitchFamily="34" charset="0"/>
                        <a:buChar char="•"/>
                      </a:pPr>
                      <a:r>
                        <a:rPr lang="en-AU" sz="1200" dirty="0"/>
                        <a:t>WDR </a:t>
                      </a:r>
                      <a:r>
                        <a:rPr lang="en-AU" sz="1200" b="1" dirty="0"/>
                        <a:t>compliance</a:t>
                      </a:r>
                    </a:p>
                  </a:txBody>
                  <a:tcPr/>
                </a:tc>
                <a:extLst>
                  <a:ext uri="{0D108BD9-81ED-4DB2-BD59-A6C34878D82A}">
                    <a16:rowId xmlns:a16="http://schemas.microsoft.com/office/drawing/2014/main" val="2701784825"/>
                  </a:ext>
                </a:extLst>
              </a:tr>
            </a:tbl>
          </a:graphicData>
        </a:graphic>
      </p:graphicFrame>
      <p:sp>
        <p:nvSpPr>
          <p:cNvPr id="4" name="Slide Number Placeholder 3">
            <a:extLst>
              <a:ext uri="{FF2B5EF4-FFF2-40B4-BE49-F238E27FC236}">
                <a16:creationId xmlns:a16="http://schemas.microsoft.com/office/drawing/2014/main" id="{C39CB2CD-D907-4EB9-95EE-1DDBE8375CB8}"/>
              </a:ext>
            </a:extLst>
          </p:cNvPr>
          <p:cNvSpPr>
            <a:spLocks noGrp="1"/>
          </p:cNvSpPr>
          <p:nvPr>
            <p:ph type="sldNum" sz="quarter" idx="12"/>
          </p:nvPr>
        </p:nvSpPr>
        <p:spPr/>
        <p:txBody>
          <a:bodyPr/>
          <a:lstStyle/>
          <a:p>
            <a:fld id="{4EC81F68-4976-451A-B2E9-79BCBD2F70CC}" type="slidenum">
              <a:rPr lang="en-AU" smtClean="0"/>
              <a:t>29</a:t>
            </a:fld>
            <a:endParaRPr lang="en-AU"/>
          </a:p>
        </p:txBody>
      </p:sp>
      <p:sp>
        <p:nvSpPr>
          <p:cNvPr id="7" name="TextBox 6">
            <a:extLst>
              <a:ext uri="{FF2B5EF4-FFF2-40B4-BE49-F238E27FC236}">
                <a16:creationId xmlns:a16="http://schemas.microsoft.com/office/drawing/2014/main" id="{D589117C-0D55-48A2-B93B-D4B878AA73B2}"/>
              </a:ext>
            </a:extLst>
          </p:cNvPr>
          <p:cNvSpPr txBox="1"/>
          <p:nvPr/>
        </p:nvSpPr>
        <p:spPr>
          <a:xfrm>
            <a:off x="7649308" y="22229"/>
            <a:ext cx="4108939" cy="900246"/>
          </a:xfrm>
          <a:prstGeom prst="rect">
            <a:avLst/>
          </a:prstGeom>
          <a:noFill/>
          <a:ln>
            <a:solidFill>
              <a:schemeClr val="bg1"/>
            </a:solidFill>
          </a:ln>
        </p:spPr>
        <p:txBody>
          <a:bodyPr wrap="square" rtlCol="0">
            <a:spAutoFit/>
          </a:bodyPr>
          <a:lstStyle/>
          <a:p>
            <a:pPr algn="ctr"/>
            <a:r>
              <a:rPr lang="en-AU" sz="1050" dirty="0">
                <a:solidFill>
                  <a:schemeClr val="bg1"/>
                </a:solidFill>
              </a:rPr>
              <a:t>**</a:t>
            </a:r>
            <a:r>
              <a:rPr lang="en-AU" sz="1050" b="1" dirty="0">
                <a:solidFill>
                  <a:schemeClr val="bg1"/>
                </a:solidFill>
              </a:rPr>
              <a:t>All meeting packs and notes can be found here:</a:t>
            </a:r>
          </a:p>
          <a:p>
            <a:pPr algn="ctr"/>
            <a:endParaRPr lang="en-AU" sz="1050" b="1" dirty="0">
              <a:solidFill>
                <a:schemeClr val="bg1"/>
              </a:solidFill>
            </a:endParaRPr>
          </a:p>
          <a:p>
            <a:pPr algn="ctr"/>
            <a:r>
              <a:rPr lang="en-AU" sz="1050" dirty="0">
                <a:solidFill>
                  <a:schemeClr val="bg1"/>
                </a:solidFill>
                <a:hlinkClick r:id="rId2">
                  <a:extLst>
                    <a:ext uri="{A12FA001-AC4F-418D-AE19-62706E023703}">
                      <ahyp:hlinkClr xmlns:ahyp="http://schemas.microsoft.com/office/drawing/2018/hyperlinkcolor" val="tx"/>
                    </a:ext>
                  </a:extLst>
                </a:hlinkClick>
              </a:rPr>
              <a:t>https://aemo.com.au/consultations/industry-forums-and-working-groups/list-of-industry-forums-and-working-groups/wdr</a:t>
            </a:r>
            <a:r>
              <a:rPr lang="en-AU" sz="1050" dirty="0">
                <a:solidFill>
                  <a:schemeClr val="bg1"/>
                </a:solidFill>
              </a:rPr>
              <a:t> </a:t>
            </a:r>
          </a:p>
        </p:txBody>
      </p:sp>
    </p:spTree>
    <p:extLst>
      <p:ext uri="{BB962C8B-B14F-4D97-AF65-F5344CB8AC3E}">
        <p14:creationId xmlns:p14="http://schemas.microsoft.com/office/powerpoint/2010/main" val="41117677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975AB-B06F-4D11-8014-4014432BBE3C}"/>
              </a:ext>
            </a:extLst>
          </p:cNvPr>
          <p:cNvSpPr>
            <a:spLocks noGrp="1"/>
          </p:cNvSpPr>
          <p:nvPr>
            <p:ph type="title"/>
          </p:nvPr>
        </p:nvSpPr>
        <p:spPr>
          <a:xfrm>
            <a:off x="263770" y="175596"/>
            <a:ext cx="9678868" cy="545374"/>
          </a:xfrm>
        </p:spPr>
        <p:txBody>
          <a:bodyPr>
            <a:normAutofit/>
          </a:bodyPr>
          <a:lstStyle>
            <a:defPPr>
              <a:defRPr lang="en-US"/>
            </a:defPPr>
            <a:lvl1pPr marL="0" algn="l" defTabSz="801654" rtl="0" eaLnBrk="1" latinLnBrk="0" hangingPunct="1">
              <a:defRPr sz="1578" kern="1200">
                <a:solidFill>
                  <a:schemeClr val="tx1"/>
                </a:solidFill>
                <a:latin typeface="+mn-lt"/>
                <a:ea typeface="+mn-ea"/>
                <a:cs typeface="+mn-cs"/>
              </a:defRPr>
            </a:lvl1pPr>
            <a:lvl2pPr marL="400827" algn="l" defTabSz="801654" rtl="0" eaLnBrk="1" latinLnBrk="0" hangingPunct="1">
              <a:defRPr sz="1578" kern="1200">
                <a:solidFill>
                  <a:schemeClr val="tx1"/>
                </a:solidFill>
                <a:latin typeface="+mn-lt"/>
                <a:ea typeface="+mn-ea"/>
                <a:cs typeface="+mn-cs"/>
              </a:defRPr>
            </a:lvl2pPr>
            <a:lvl3pPr marL="801654" algn="l" defTabSz="801654" rtl="0" eaLnBrk="1" latinLnBrk="0" hangingPunct="1">
              <a:defRPr sz="1578" kern="1200">
                <a:solidFill>
                  <a:schemeClr val="tx1"/>
                </a:solidFill>
                <a:latin typeface="+mn-lt"/>
                <a:ea typeface="+mn-ea"/>
                <a:cs typeface="+mn-cs"/>
              </a:defRPr>
            </a:lvl3pPr>
            <a:lvl4pPr marL="1202482" algn="l" defTabSz="801654" rtl="0" eaLnBrk="1" latinLnBrk="0" hangingPunct="1">
              <a:defRPr sz="1578" kern="1200">
                <a:solidFill>
                  <a:schemeClr val="tx1"/>
                </a:solidFill>
                <a:latin typeface="+mn-lt"/>
                <a:ea typeface="+mn-ea"/>
                <a:cs typeface="+mn-cs"/>
              </a:defRPr>
            </a:lvl4pPr>
            <a:lvl5pPr marL="1603309" algn="l" defTabSz="801654" rtl="0" eaLnBrk="1" latinLnBrk="0" hangingPunct="1">
              <a:defRPr sz="1578" kern="1200">
                <a:solidFill>
                  <a:schemeClr val="tx1"/>
                </a:solidFill>
                <a:latin typeface="+mn-lt"/>
                <a:ea typeface="+mn-ea"/>
                <a:cs typeface="+mn-cs"/>
              </a:defRPr>
            </a:lvl5pPr>
            <a:lvl6pPr marL="2004136" algn="l" defTabSz="801654" rtl="0" eaLnBrk="1" latinLnBrk="0" hangingPunct="1">
              <a:defRPr sz="1578" kern="1200">
                <a:solidFill>
                  <a:schemeClr val="tx1"/>
                </a:solidFill>
                <a:latin typeface="+mn-lt"/>
                <a:ea typeface="+mn-ea"/>
                <a:cs typeface="+mn-cs"/>
              </a:defRPr>
            </a:lvl6pPr>
            <a:lvl7pPr marL="2404963" algn="l" defTabSz="801654" rtl="0" eaLnBrk="1" latinLnBrk="0" hangingPunct="1">
              <a:defRPr sz="1578" kern="1200">
                <a:solidFill>
                  <a:schemeClr val="tx1"/>
                </a:solidFill>
                <a:latin typeface="+mn-lt"/>
                <a:ea typeface="+mn-ea"/>
                <a:cs typeface="+mn-cs"/>
              </a:defRPr>
            </a:lvl7pPr>
            <a:lvl8pPr marL="2805791" algn="l" defTabSz="801654" rtl="0" eaLnBrk="1" latinLnBrk="0" hangingPunct="1">
              <a:defRPr sz="1578" kern="1200">
                <a:solidFill>
                  <a:schemeClr val="tx1"/>
                </a:solidFill>
                <a:latin typeface="+mn-lt"/>
                <a:ea typeface="+mn-ea"/>
                <a:cs typeface="+mn-cs"/>
              </a:defRPr>
            </a:lvl8pPr>
            <a:lvl9pPr marL="3206618" algn="l" defTabSz="801654" rtl="0" eaLnBrk="1" latinLnBrk="0" hangingPunct="1">
              <a:defRPr sz="1578" kern="1200">
                <a:solidFill>
                  <a:schemeClr val="tx1"/>
                </a:solidFill>
                <a:latin typeface="+mn-lt"/>
                <a:ea typeface="+mn-ea"/>
                <a:cs typeface="+mn-cs"/>
              </a:defRPr>
            </a:lvl9pPr>
          </a:lstStyle>
          <a:p>
            <a:r>
              <a:rPr lang="en-AU" sz="2800" dirty="0">
                <a:solidFill>
                  <a:schemeClr val="bg1"/>
                </a:solidFill>
                <a:latin typeface="+mj-lt"/>
              </a:rPr>
              <a:t>Upcoming WDR meetings</a:t>
            </a:r>
          </a:p>
        </p:txBody>
      </p:sp>
      <p:sp>
        <p:nvSpPr>
          <p:cNvPr id="3" name="Content Placeholder 2">
            <a:extLst>
              <a:ext uri="{FF2B5EF4-FFF2-40B4-BE49-F238E27FC236}">
                <a16:creationId xmlns:a16="http://schemas.microsoft.com/office/drawing/2014/main" id="{6A6B5BE2-D2BF-4E8A-A39C-CA45C3180B31}"/>
              </a:ext>
            </a:extLst>
          </p:cNvPr>
          <p:cNvSpPr>
            <a:spLocks noGrp="1"/>
          </p:cNvSpPr>
          <p:nvPr>
            <p:ph idx="1"/>
          </p:nvPr>
        </p:nvSpPr>
        <p:spPr>
          <a:xfrm>
            <a:off x="641838" y="1019908"/>
            <a:ext cx="9756097" cy="5252879"/>
          </a:xfrm>
        </p:spPr>
        <p:txBody>
          <a:bodyPr vert="horz" lIns="78203" tIns="39101" rIns="78203" bIns="39101" rtlCol="0" anchor="t">
            <a:normAutofit/>
          </a:bodyPr>
          <a:lstStyle>
            <a:defPPr>
              <a:defRPr lang="en-US"/>
            </a:defPPr>
            <a:lvl1pPr marL="0" algn="l" defTabSz="801654" rtl="0" eaLnBrk="1" latinLnBrk="0" hangingPunct="1">
              <a:defRPr sz="1578" kern="1200">
                <a:solidFill>
                  <a:schemeClr val="tx1"/>
                </a:solidFill>
                <a:latin typeface="+mn-lt"/>
                <a:ea typeface="+mn-ea"/>
                <a:cs typeface="+mn-cs"/>
              </a:defRPr>
            </a:lvl1pPr>
            <a:lvl2pPr marL="400827" algn="l" defTabSz="801654" rtl="0" eaLnBrk="1" latinLnBrk="0" hangingPunct="1">
              <a:defRPr sz="1578" kern="1200">
                <a:solidFill>
                  <a:schemeClr val="tx1"/>
                </a:solidFill>
                <a:latin typeface="+mn-lt"/>
                <a:ea typeface="+mn-ea"/>
                <a:cs typeface="+mn-cs"/>
              </a:defRPr>
            </a:lvl2pPr>
            <a:lvl3pPr marL="801654" algn="l" defTabSz="801654" rtl="0" eaLnBrk="1" latinLnBrk="0" hangingPunct="1">
              <a:defRPr sz="1578" kern="1200">
                <a:solidFill>
                  <a:schemeClr val="tx1"/>
                </a:solidFill>
                <a:latin typeface="+mn-lt"/>
                <a:ea typeface="+mn-ea"/>
                <a:cs typeface="+mn-cs"/>
              </a:defRPr>
            </a:lvl3pPr>
            <a:lvl4pPr marL="1202482" algn="l" defTabSz="801654" rtl="0" eaLnBrk="1" latinLnBrk="0" hangingPunct="1">
              <a:defRPr sz="1578" kern="1200">
                <a:solidFill>
                  <a:schemeClr val="tx1"/>
                </a:solidFill>
                <a:latin typeface="+mn-lt"/>
                <a:ea typeface="+mn-ea"/>
                <a:cs typeface="+mn-cs"/>
              </a:defRPr>
            </a:lvl4pPr>
            <a:lvl5pPr marL="1603309" algn="l" defTabSz="801654" rtl="0" eaLnBrk="1" latinLnBrk="0" hangingPunct="1">
              <a:defRPr sz="1578" kern="1200">
                <a:solidFill>
                  <a:schemeClr val="tx1"/>
                </a:solidFill>
                <a:latin typeface="+mn-lt"/>
                <a:ea typeface="+mn-ea"/>
                <a:cs typeface="+mn-cs"/>
              </a:defRPr>
            </a:lvl5pPr>
            <a:lvl6pPr marL="2004136" algn="l" defTabSz="801654" rtl="0" eaLnBrk="1" latinLnBrk="0" hangingPunct="1">
              <a:defRPr sz="1578" kern="1200">
                <a:solidFill>
                  <a:schemeClr val="tx1"/>
                </a:solidFill>
                <a:latin typeface="+mn-lt"/>
                <a:ea typeface="+mn-ea"/>
                <a:cs typeface="+mn-cs"/>
              </a:defRPr>
            </a:lvl6pPr>
            <a:lvl7pPr marL="2404963" algn="l" defTabSz="801654" rtl="0" eaLnBrk="1" latinLnBrk="0" hangingPunct="1">
              <a:defRPr sz="1578" kern="1200">
                <a:solidFill>
                  <a:schemeClr val="tx1"/>
                </a:solidFill>
                <a:latin typeface="+mn-lt"/>
                <a:ea typeface="+mn-ea"/>
                <a:cs typeface="+mn-cs"/>
              </a:defRPr>
            </a:lvl7pPr>
            <a:lvl8pPr marL="2805791" algn="l" defTabSz="801654" rtl="0" eaLnBrk="1" latinLnBrk="0" hangingPunct="1">
              <a:defRPr sz="1578" kern="1200">
                <a:solidFill>
                  <a:schemeClr val="tx1"/>
                </a:solidFill>
                <a:latin typeface="+mn-lt"/>
                <a:ea typeface="+mn-ea"/>
                <a:cs typeface="+mn-cs"/>
              </a:defRPr>
            </a:lvl8pPr>
            <a:lvl9pPr marL="3206618" algn="l" defTabSz="801654" rtl="0" eaLnBrk="1" latinLnBrk="0" hangingPunct="1">
              <a:defRPr sz="1578" kern="1200">
                <a:solidFill>
                  <a:schemeClr val="tx1"/>
                </a:solidFill>
                <a:latin typeface="+mn-lt"/>
                <a:ea typeface="+mn-ea"/>
                <a:cs typeface="+mn-cs"/>
              </a:defRPr>
            </a:lvl9pPr>
          </a:lstStyle>
          <a:p>
            <a:pPr marL="171061" indent="-171061"/>
            <a:r>
              <a:rPr lang="en-AU" sz="2095" b="1" dirty="0">
                <a:solidFill>
                  <a:srgbClr val="C00000"/>
                </a:solidFill>
              </a:rPr>
              <a:t>WDR Portfolio Management System walkthrough</a:t>
            </a:r>
            <a:endParaRPr lang="en-US" dirty="0"/>
          </a:p>
          <a:p>
            <a:pPr marL="514270" lvl="1" indent="-171061">
              <a:lnSpc>
                <a:spcPct val="120000"/>
              </a:lnSpc>
            </a:pPr>
            <a:r>
              <a:rPr lang="en-AU" b="1" dirty="0"/>
              <a:t>Timing:</a:t>
            </a:r>
            <a:r>
              <a:rPr lang="en-AU" dirty="0"/>
              <a:t> 2:30pm – 4:30pm AEDT, Thu 26 November</a:t>
            </a:r>
            <a:endParaRPr lang="en-AU" dirty="0">
              <a:cs typeface="Segoe UI Semilight"/>
            </a:endParaRPr>
          </a:p>
          <a:p>
            <a:pPr marL="514270" lvl="1" indent="-171061">
              <a:lnSpc>
                <a:spcPct val="120000"/>
              </a:lnSpc>
            </a:pPr>
            <a:r>
              <a:rPr lang="en-AU" b="1" dirty="0"/>
              <a:t>Purpose: </a:t>
            </a:r>
            <a:r>
              <a:rPr lang="en-AU" dirty="0"/>
              <a:t>Detailed Portfolio Management System walkthrough and questionnaire with participants.</a:t>
            </a:r>
          </a:p>
          <a:p>
            <a:pPr marL="514270" lvl="1" indent="-171061">
              <a:lnSpc>
                <a:spcPct val="120000"/>
              </a:lnSpc>
            </a:pPr>
            <a:r>
              <a:rPr lang="en-AU" b="1" dirty="0">
                <a:cs typeface="Segoe UI Semilight"/>
              </a:rPr>
              <a:t>Nominations</a:t>
            </a:r>
            <a:r>
              <a:rPr lang="en-AU" dirty="0">
                <a:cs typeface="Segoe UI Semilight"/>
              </a:rPr>
              <a:t>: to </a:t>
            </a:r>
            <a:r>
              <a:rPr lang="en-AU" dirty="0">
                <a:cs typeface="Segoe UI Semilight"/>
                <a:hlinkClick r:id="rId2"/>
              </a:rPr>
              <a:t>wdr@aemo.com.au</a:t>
            </a:r>
            <a:r>
              <a:rPr lang="en-AU" dirty="0">
                <a:cs typeface="Segoe UI Semilight"/>
              </a:rPr>
              <a:t> by Fri 20 Nov</a:t>
            </a:r>
          </a:p>
          <a:p>
            <a:pPr marL="343209" lvl="1" indent="0">
              <a:lnSpc>
                <a:spcPct val="120000"/>
              </a:lnSpc>
              <a:buNone/>
            </a:pPr>
            <a:endParaRPr lang="en-AU" dirty="0">
              <a:highlight>
                <a:srgbClr val="FFFF00"/>
              </a:highlight>
              <a:cs typeface="Segoe UI Semilight"/>
            </a:endParaRPr>
          </a:p>
          <a:p>
            <a:pPr marL="171061" indent="-171061"/>
            <a:r>
              <a:rPr lang="en-AU" sz="2095" b="1" dirty="0">
                <a:solidFill>
                  <a:srgbClr val="C00000"/>
                </a:solidFill>
              </a:rPr>
              <a:t>DNSP workshop #2</a:t>
            </a:r>
            <a:endParaRPr lang="en-US" dirty="0"/>
          </a:p>
          <a:p>
            <a:pPr marL="514270" lvl="1" indent="-171061">
              <a:lnSpc>
                <a:spcPct val="120000"/>
              </a:lnSpc>
            </a:pPr>
            <a:r>
              <a:rPr lang="en-AU" b="1" dirty="0"/>
              <a:t>Timing:</a:t>
            </a:r>
            <a:r>
              <a:rPr lang="en-AU" dirty="0"/>
              <a:t> 10:30am – 12:30pm AEDT, Fri 11 December</a:t>
            </a:r>
            <a:endParaRPr lang="en-AU" dirty="0">
              <a:cs typeface="Segoe UI Semilight"/>
            </a:endParaRPr>
          </a:p>
          <a:p>
            <a:pPr marL="514270" lvl="1" indent="-171061">
              <a:lnSpc>
                <a:spcPct val="120000"/>
              </a:lnSpc>
            </a:pPr>
            <a:r>
              <a:rPr lang="en-AU" b="1" dirty="0"/>
              <a:t>Purpose: </a:t>
            </a:r>
            <a:r>
              <a:rPr lang="en-AU" dirty="0"/>
              <a:t>Forum for sharing information on and discussing potential WDR impacts on distribution networks.</a:t>
            </a:r>
          </a:p>
          <a:p>
            <a:pPr marL="343209" lvl="1" indent="0">
              <a:lnSpc>
                <a:spcPct val="120000"/>
              </a:lnSpc>
              <a:buNone/>
            </a:pPr>
            <a:endParaRPr lang="en-AU" dirty="0">
              <a:cs typeface="Segoe UI Semilight"/>
            </a:endParaRPr>
          </a:p>
          <a:p>
            <a:pPr marL="171061" indent="-171061"/>
            <a:r>
              <a:rPr lang="en-AU" sz="2095" b="1" dirty="0">
                <a:solidFill>
                  <a:srgbClr val="C00000"/>
                </a:solidFill>
              </a:rPr>
              <a:t>WDR Consultative Group</a:t>
            </a:r>
          </a:p>
          <a:p>
            <a:pPr marL="514270" lvl="1" indent="-171061">
              <a:lnSpc>
                <a:spcPct val="120000"/>
              </a:lnSpc>
            </a:pPr>
            <a:r>
              <a:rPr lang="en-AU" b="1" dirty="0"/>
              <a:t>Timing: </a:t>
            </a:r>
            <a:r>
              <a:rPr lang="en-AU" dirty="0"/>
              <a:t>10:00am – 1:00pm AEDT, Tue 15 Dec</a:t>
            </a:r>
            <a:endParaRPr lang="en-AU" dirty="0">
              <a:cs typeface="Segoe UI Semilight"/>
            </a:endParaRPr>
          </a:p>
        </p:txBody>
      </p:sp>
      <p:sp>
        <p:nvSpPr>
          <p:cNvPr id="4" name="Slide Number Placeholder 3">
            <a:extLst>
              <a:ext uri="{FF2B5EF4-FFF2-40B4-BE49-F238E27FC236}">
                <a16:creationId xmlns:a16="http://schemas.microsoft.com/office/drawing/2014/main" id="{0035C5E5-8EC9-4C79-BB77-43CE83A2A19D}"/>
              </a:ext>
            </a:extLst>
          </p:cNvPr>
          <p:cNvSpPr>
            <a:spLocks noGrp="1"/>
          </p:cNvSpPr>
          <p:nvPr>
            <p:ph type="sldNum" sz="quarter" idx="12"/>
          </p:nvPr>
        </p:nvSpPr>
        <p:spPr/>
        <p:txBody>
          <a:bodyPr/>
          <a:lstStyle>
            <a:defPPr>
              <a:defRPr lang="en-US"/>
            </a:defPPr>
            <a:lvl1pPr marL="0" algn="l" defTabSz="685575" rtl="0" eaLnBrk="1" latinLnBrk="0" hangingPunct="1">
              <a:defRPr sz="1350" kern="1200">
                <a:solidFill>
                  <a:schemeClr val="tx1"/>
                </a:solidFill>
                <a:latin typeface="+mn-lt"/>
                <a:ea typeface="+mn-ea"/>
                <a:cs typeface="+mn-cs"/>
              </a:defRPr>
            </a:lvl1pPr>
            <a:lvl2pPr marL="342787" algn="l" defTabSz="685575" rtl="0" eaLnBrk="1" latinLnBrk="0" hangingPunct="1">
              <a:defRPr sz="1350" kern="1200">
                <a:solidFill>
                  <a:schemeClr val="tx1"/>
                </a:solidFill>
                <a:latin typeface="+mn-lt"/>
                <a:ea typeface="+mn-ea"/>
                <a:cs typeface="+mn-cs"/>
              </a:defRPr>
            </a:lvl2pPr>
            <a:lvl3pPr marL="685575" algn="l" defTabSz="685575" rtl="0" eaLnBrk="1" latinLnBrk="0" hangingPunct="1">
              <a:defRPr sz="1350" kern="1200">
                <a:solidFill>
                  <a:schemeClr val="tx1"/>
                </a:solidFill>
                <a:latin typeface="+mn-lt"/>
                <a:ea typeface="+mn-ea"/>
                <a:cs typeface="+mn-cs"/>
              </a:defRPr>
            </a:lvl3pPr>
            <a:lvl4pPr marL="1028363" algn="l" defTabSz="685575" rtl="0" eaLnBrk="1" latinLnBrk="0" hangingPunct="1">
              <a:defRPr sz="1350" kern="1200">
                <a:solidFill>
                  <a:schemeClr val="tx1"/>
                </a:solidFill>
                <a:latin typeface="+mn-lt"/>
                <a:ea typeface="+mn-ea"/>
                <a:cs typeface="+mn-cs"/>
              </a:defRPr>
            </a:lvl4pPr>
            <a:lvl5pPr marL="1371150" algn="l" defTabSz="685575" rtl="0" eaLnBrk="1" latinLnBrk="0" hangingPunct="1">
              <a:defRPr sz="1350" kern="1200">
                <a:solidFill>
                  <a:schemeClr val="tx1"/>
                </a:solidFill>
                <a:latin typeface="+mn-lt"/>
                <a:ea typeface="+mn-ea"/>
                <a:cs typeface="+mn-cs"/>
              </a:defRPr>
            </a:lvl5pPr>
            <a:lvl6pPr marL="1713937" algn="l" defTabSz="685575" rtl="0" eaLnBrk="1" latinLnBrk="0" hangingPunct="1">
              <a:defRPr sz="1350" kern="1200">
                <a:solidFill>
                  <a:schemeClr val="tx1"/>
                </a:solidFill>
                <a:latin typeface="+mn-lt"/>
                <a:ea typeface="+mn-ea"/>
                <a:cs typeface="+mn-cs"/>
              </a:defRPr>
            </a:lvl6pPr>
            <a:lvl7pPr marL="2056724" algn="l" defTabSz="685575" rtl="0" eaLnBrk="1" latinLnBrk="0" hangingPunct="1">
              <a:defRPr sz="1350" kern="1200">
                <a:solidFill>
                  <a:schemeClr val="tx1"/>
                </a:solidFill>
                <a:latin typeface="+mn-lt"/>
                <a:ea typeface="+mn-ea"/>
                <a:cs typeface="+mn-cs"/>
              </a:defRPr>
            </a:lvl7pPr>
            <a:lvl8pPr marL="2399512" algn="l" defTabSz="685575" rtl="0" eaLnBrk="1" latinLnBrk="0" hangingPunct="1">
              <a:defRPr sz="1350" kern="1200">
                <a:solidFill>
                  <a:schemeClr val="tx1"/>
                </a:solidFill>
                <a:latin typeface="+mn-lt"/>
                <a:ea typeface="+mn-ea"/>
                <a:cs typeface="+mn-cs"/>
              </a:defRPr>
            </a:lvl8pPr>
            <a:lvl9pPr marL="2742300" algn="l" defTabSz="685575" rtl="0" eaLnBrk="1" latinLnBrk="0" hangingPunct="1">
              <a:defRPr sz="1350" kern="1200">
                <a:solidFill>
                  <a:schemeClr val="tx1"/>
                </a:solidFill>
                <a:latin typeface="+mn-lt"/>
                <a:ea typeface="+mn-ea"/>
                <a:cs typeface="+mn-cs"/>
              </a:defRPr>
            </a:lvl9pPr>
          </a:lstStyle>
          <a:p>
            <a:fld id="{4EC81F68-4976-451A-B2E9-79BCBD2F70CC}" type="slidenum">
              <a:rPr lang="en-AU" smtClean="0"/>
              <a:t>30</a:t>
            </a:fld>
            <a:endParaRPr lang="en-AU"/>
          </a:p>
        </p:txBody>
      </p:sp>
    </p:spTree>
    <p:extLst>
      <p:ext uri="{BB962C8B-B14F-4D97-AF65-F5344CB8AC3E}">
        <p14:creationId xmlns:p14="http://schemas.microsoft.com/office/powerpoint/2010/main" val="28011238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43C49-EB39-44E9-836A-28944CF08120}"/>
              </a:ext>
            </a:extLst>
          </p:cNvPr>
          <p:cNvSpPr>
            <a:spLocks noGrp="1"/>
          </p:cNvSpPr>
          <p:nvPr>
            <p:ph type="title"/>
          </p:nvPr>
        </p:nvSpPr>
        <p:spPr/>
        <p:txBody>
          <a:bodyPr/>
          <a:lstStyle>
            <a:defPPr>
              <a:defRPr lang="en-US"/>
            </a:defPPr>
            <a:lvl1pPr marL="0" algn="l" defTabSz="801654" rtl="0" eaLnBrk="1" latinLnBrk="0" hangingPunct="1">
              <a:defRPr sz="1578" kern="1200">
                <a:solidFill>
                  <a:schemeClr val="tx1"/>
                </a:solidFill>
                <a:latin typeface="+mn-lt"/>
                <a:ea typeface="+mn-ea"/>
                <a:cs typeface="+mn-cs"/>
              </a:defRPr>
            </a:lvl1pPr>
            <a:lvl2pPr marL="400827" algn="l" defTabSz="801654" rtl="0" eaLnBrk="1" latinLnBrk="0" hangingPunct="1">
              <a:defRPr sz="1578" kern="1200">
                <a:solidFill>
                  <a:schemeClr val="tx1"/>
                </a:solidFill>
                <a:latin typeface="+mn-lt"/>
                <a:ea typeface="+mn-ea"/>
                <a:cs typeface="+mn-cs"/>
              </a:defRPr>
            </a:lvl2pPr>
            <a:lvl3pPr marL="801654" algn="l" defTabSz="801654" rtl="0" eaLnBrk="1" latinLnBrk="0" hangingPunct="1">
              <a:defRPr sz="1578" kern="1200">
                <a:solidFill>
                  <a:schemeClr val="tx1"/>
                </a:solidFill>
                <a:latin typeface="+mn-lt"/>
                <a:ea typeface="+mn-ea"/>
                <a:cs typeface="+mn-cs"/>
              </a:defRPr>
            </a:lvl3pPr>
            <a:lvl4pPr marL="1202482" algn="l" defTabSz="801654" rtl="0" eaLnBrk="1" latinLnBrk="0" hangingPunct="1">
              <a:defRPr sz="1578" kern="1200">
                <a:solidFill>
                  <a:schemeClr val="tx1"/>
                </a:solidFill>
                <a:latin typeface="+mn-lt"/>
                <a:ea typeface="+mn-ea"/>
                <a:cs typeface="+mn-cs"/>
              </a:defRPr>
            </a:lvl4pPr>
            <a:lvl5pPr marL="1603309" algn="l" defTabSz="801654" rtl="0" eaLnBrk="1" latinLnBrk="0" hangingPunct="1">
              <a:defRPr sz="1578" kern="1200">
                <a:solidFill>
                  <a:schemeClr val="tx1"/>
                </a:solidFill>
                <a:latin typeface="+mn-lt"/>
                <a:ea typeface="+mn-ea"/>
                <a:cs typeface="+mn-cs"/>
              </a:defRPr>
            </a:lvl5pPr>
            <a:lvl6pPr marL="2004136" algn="l" defTabSz="801654" rtl="0" eaLnBrk="1" latinLnBrk="0" hangingPunct="1">
              <a:defRPr sz="1578" kern="1200">
                <a:solidFill>
                  <a:schemeClr val="tx1"/>
                </a:solidFill>
                <a:latin typeface="+mn-lt"/>
                <a:ea typeface="+mn-ea"/>
                <a:cs typeface="+mn-cs"/>
              </a:defRPr>
            </a:lvl6pPr>
            <a:lvl7pPr marL="2404963" algn="l" defTabSz="801654" rtl="0" eaLnBrk="1" latinLnBrk="0" hangingPunct="1">
              <a:defRPr sz="1578" kern="1200">
                <a:solidFill>
                  <a:schemeClr val="tx1"/>
                </a:solidFill>
                <a:latin typeface="+mn-lt"/>
                <a:ea typeface="+mn-ea"/>
                <a:cs typeface="+mn-cs"/>
              </a:defRPr>
            </a:lvl7pPr>
            <a:lvl8pPr marL="2805791" algn="l" defTabSz="801654" rtl="0" eaLnBrk="1" latinLnBrk="0" hangingPunct="1">
              <a:defRPr sz="1578" kern="1200">
                <a:solidFill>
                  <a:schemeClr val="tx1"/>
                </a:solidFill>
                <a:latin typeface="+mn-lt"/>
                <a:ea typeface="+mn-ea"/>
                <a:cs typeface="+mn-cs"/>
              </a:defRPr>
            </a:lvl8pPr>
            <a:lvl9pPr marL="3206618" algn="l" defTabSz="801654" rtl="0" eaLnBrk="1" latinLnBrk="0" hangingPunct="1">
              <a:defRPr sz="1578" kern="1200">
                <a:solidFill>
                  <a:schemeClr val="tx1"/>
                </a:solidFill>
                <a:latin typeface="+mn-lt"/>
                <a:ea typeface="+mn-ea"/>
                <a:cs typeface="+mn-cs"/>
              </a:defRPr>
            </a:lvl9pPr>
          </a:lstStyle>
          <a:p>
            <a:r>
              <a:rPr lang="en-AU" sz="3200" dirty="0">
                <a:solidFill>
                  <a:schemeClr val="bg1"/>
                </a:solidFill>
                <a:latin typeface="+mj-lt"/>
              </a:rPr>
              <a:t>WDR contact and information</a:t>
            </a:r>
          </a:p>
        </p:txBody>
      </p:sp>
      <p:sp>
        <p:nvSpPr>
          <p:cNvPr id="3" name="Text Placeholder 2">
            <a:extLst>
              <a:ext uri="{FF2B5EF4-FFF2-40B4-BE49-F238E27FC236}">
                <a16:creationId xmlns:a16="http://schemas.microsoft.com/office/drawing/2014/main" id="{A575757B-99BA-477B-B8B2-125B9C9DAF1D}"/>
              </a:ext>
            </a:extLst>
          </p:cNvPr>
          <p:cNvSpPr>
            <a:spLocks noGrp="1"/>
          </p:cNvSpPr>
          <p:nvPr>
            <p:ph type="body" sz="quarter" idx="13"/>
          </p:nvPr>
        </p:nvSpPr>
        <p:spPr>
          <a:xfrm>
            <a:off x="5891192" y="711977"/>
            <a:ext cx="4544467" cy="5405431"/>
          </a:xfrm>
        </p:spPr>
        <p:txBody>
          <a:bodyPr vert="horz" lIns="62215" tIns="31107" rIns="62215" bIns="31107" rtlCol="0" anchor="t">
            <a:normAutofit lnSpcReduction="10000"/>
          </a:bodyPr>
          <a:lstStyle>
            <a:defPPr>
              <a:defRPr lang="en-US"/>
            </a:defPPr>
            <a:lvl1pPr marL="0" algn="l" defTabSz="801654" rtl="0" eaLnBrk="1" latinLnBrk="0" hangingPunct="1">
              <a:defRPr sz="1578" kern="1200">
                <a:solidFill>
                  <a:schemeClr val="tx1"/>
                </a:solidFill>
                <a:latin typeface="+mn-lt"/>
                <a:ea typeface="+mn-ea"/>
                <a:cs typeface="+mn-cs"/>
              </a:defRPr>
            </a:lvl1pPr>
            <a:lvl2pPr marL="400827" algn="l" defTabSz="801654" rtl="0" eaLnBrk="1" latinLnBrk="0" hangingPunct="1">
              <a:defRPr sz="1578" kern="1200">
                <a:solidFill>
                  <a:schemeClr val="tx1"/>
                </a:solidFill>
                <a:latin typeface="+mn-lt"/>
                <a:ea typeface="+mn-ea"/>
                <a:cs typeface="+mn-cs"/>
              </a:defRPr>
            </a:lvl2pPr>
            <a:lvl3pPr marL="801654" algn="l" defTabSz="801654" rtl="0" eaLnBrk="1" latinLnBrk="0" hangingPunct="1">
              <a:defRPr sz="1578" kern="1200">
                <a:solidFill>
                  <a:schemeClr val="tx1"/>
                </a:solidFill>
                <a:latin typeface="+mn-lt"/>
                <a:ea typeface="+mn-ea"/>
                <a:cs typeface="+mn-cs"/>
              </a:defRPr>
            </a:lvl3pPr>
            <a:lvl4pPr marL="1202482" algn="l" defTabSz="801654" rtl="0" eaLnBrk="1" latinLnBrk="0" hangingPunct="1">
              <a:defRPr sz="1578" kern="1200">
                <a:solidFill>
                  <a:schemeClr val="tx1"/>
                </a:solidFill>
                <a:latin typeface="+mn-lt"/>
                <a:ea typeface="+mn-ea"/>
                <a:cs typeface="+mn-cs"/>
              </a:defRPr>
            </a:lvl4pPr>
            <a:lvl5pPr marL="1603309" algn="l" defTabSz="801654" rtl="0" eaLnBrk="1" latinLnBrk="0" hangingPunct="1">
              <a:defRPr sz="1578" kern="1200">
                <a:solidFill>
                  <a:schemeClr val="tx1"/>
                </a:solidFill>
                <a:latin typeface="+mn-lt"/>
                <a:ea typeface="+mn-ea"/>
                <a:cs typeface="+mn-cs"/>
              </a:defRPr>
            </a:lvl5pPr>
            <a:lvl6pPr marL="2004136" algn="l" defTabSz="801654" rtl="0" eaLnBrk="1" latinLnBrk="0" hangingPunct="1">
              <a:defRPr sz="1578" kern="1200">
                <a:solidFill>
                  <a:schemeClr val="tx1"/>
                </a:solidFill>
                <a:latin typeface="+mn-lt"/>
                <a:ea typeface="+mn-ea"/>
                <a:cs typeface="+mn-cs"/>
              </a:defRPr>
            </a:lvl6pPr>
            <a:lvl7pPr marL="2404963" algn="l" defTabSz="801654" rtl="0" eaLnBrk="1" latinLnBrk="0" hangingPunct="1">
              <a:defRPr sz="1578" kern="1200">
                <a:solidFill>
                  <a:schemeClr val="tx1"/>
                </a:solidFill>
                <a:latin typeface="+mn-lt"/>
                <a:ea typeface="+mn-ea"/>
                <a:cs typeface="+mn-cs"/>
              </a:defRPr>
            </a:lvl7pPr>
            <a:lvl8pPr marL="2805791" algn="l" defTabSz="801654" rtl="0" eaLnBrk="1" latinLnBrk="0" hangingPunct="1">
              <a:defRPr sz="1578" kern="1200">
                <a:solidFill>
                  <a:schemeClr val="tx1"/>
                </a:solidFill>
                <a:latin typeface="+mn-lt"/>
                <a:ea typeface="+mn-ea"/>
                <a:cs typeface="+mn-cs"/>
              </a:defRPr>
            </a:lvl8pPr>
            <a:lvl9pPr marL="3206618" algn="l" defTabSz="801654" rtl="0" eaLnBrk="1" latinLnBrk="0" hangingPunct="1">
              <a:defRPr sz="1578" kern="1200">
                <a:solidFill>
                  <a:schemeClr val="tx1"/>
                </a:solidFill>
                <a:latin typeface="+mn-lt"/>
                <a:ea typeface="+mn-ea"/>
                <a:cs typeface="+mn-cs"/>
              </a:defRPr>
            </a:lvl9pPr>
          </a:lstStyle>
          <a:p>
            <a:pPr indent="0">
              <a:buNone/>
            </a:pPr>
            <a:r>
              <a:rPr lang="en-AU" sz="2052" b="1"/>
              <a:t>Mailbox</a:t>
            </a:r>
          </a:p>
          <a:p>
            <a:pPr indent="0">
              <a:buNone/>
            </a:pPr>
            <a:r>
              <a:rPr lang="en-AU" sz="2052">
                <a:hlinkClick r:id="rId2"/>
              </a:rPr>
              <a:t>wdr@aemo.com.au</a:t>
            </a:r>
            <a:endParaRPr lang="en-AU" sz="2052"/>
          </a:p>
          <a:p>
            <a:pPr indent="0">
              <a:buNone/>
            </a:pPr>
            <a:endParaRPr lang="en-AU" sz="2052"/>
          </a:p>
          <a:p>
            <a:pPr indent="0">
              <a:buNone/>
            </a:pPr>
            <a:endParaRPr lang="en-AU" sz="2052"/>
          </a:p>
          <a:p>
            <a:pPr indent="0">
              <a:buNone/>
            </a:pPr>
            <a:r>
              <a:rPr lang="en-AU" sz="2052" b="1"/>
              <a:t>WDR program information</a:t>
            </a:r>
            <a:endParaRPr lang="en-AU" sz="2052" b="1">
              <a:hlinkClick r:id="rId3"/>
            </a:endParaRPr>
          </a:p>
          <a:p>
            <a:pPr indent="0">
              <a:buNone/>
            </a:pPr>
            <a:r>
              <a:rPr lang="en-AU" sz="2052">
                <a:hlinkClick r:id="rId3"/>
              </a:rPr>
              <a:t>https://aemo.com.au/initiatives/trials-and-initiatives/wholesale-demand-response-mechanism</a:t>
            </a:r>
            <a:r>
              <a:rPr lang="en-AU" sz="2052"/>
              <a:t> </a:t>
            </a:r>
          </a:p>
          <a:p>
            <a:pPr indent="0">
              <a:buNone/>
            </a:pPr>
            <a:endParaRPr lang="en-AU" sz="2052"/>
          </a:p>
          <a:p>
            <a:pPr indent="0">
              <a:buNone/>
            </a:pPr>
            <a:endParaRPr lang="en-AU" sz="2052"/>
          </a:p>
          <a:p>
            <a:pPr indent="0">
              <a:buNone/>
            </a:pPr>
            <a:r>
              <a:rPr lang="en-AU" sz="2052" b="1"/>
              <a:t>WDR stakeholder engagement options</a:t>
            </a:r>
          </a:p>
          <a:p>
            <a:pPr indent="0">
              <a:buNone/>
            </a:pPr>
            <a:r>
              <a:rPr lang="en-AU" sz="2052">
                <a:hlinkClick r:id="rId4"/>
              </a:rPr>
              <a:t>https://aemo.com.au/consultations/industry-forums-and-working-groups/list-of-industry-forums-and-working-groups/wdr</a:t>
            </a:r>
            <a:r>
              <a:rPr lang="en-AU" sz="2052"/>
              <a:t> </a:t>
            </a:r>
          </a:p>
        </p:txBody>
      </p:sp>
      <p:pic>
        <p:nvPicPr>
          <p:cNvPr id="4" name="Graphic 3" descr="Email">
            <a:extLst>
              <a:ext uri="{FF2B5EF4-FFF2-40B4-BE49-F238E27FC236}">
                <a16:creationId xmlns:a16="http://schemas.microsoft.com/office/drawing/2014/main" id="{2B740705-971E-4105-AB41-C1A754A80D4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40602" y="711976"/>
            <a:ext cx="764194" cy="764194"/>
          </a:xfrm>
          <a:prstGeom prst="rect">
            <a:avLst/>
          </a:prstGeom>
        </p:spPr>
      </p:pic>
      <p:pic>
        <p:nvPicPr>
          <p:cNvPr id="6" name="Graphic 5" descr="Internet">
            <a:extLst>
              <a:ext uri="{FF2B5EF4-FFF2-40B4-BE49-F238E27FC236}">
                <a16:creationId xmlns:a16="http://schemas.microsoft.com/office/drawing/2014/main" id="{36263F94-F583-4B85-804A-B2712FF7569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880960" y="2099748"/>
            <a:ext cx="873668" cy="873668"/>
          </a:xfrm>
          <a:prstGeom prst="rect">
            <a:avLst/>
          </a:prstGeom>
        </p:spPr>
      </p:pic>
      <p:pic>
        <p:nvPicPr>
          <p:cNvPr id="8" name="Graphic 7" descr="Meeting">
            <a:extLst>
              <a:ext uri="{FF2B5EF4-FFF2-40B4-BE49-F238E27FC236}">
                <a16:creationId xmlns:a16="http://schemas.microsoft.com/office/drawing/2014/main" id="{2DC3A57A-F204-47BC-BB81-EE2523BA1F8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826224" y="4171347"/>
            <a:ext cx="983141" cy="983141"/>
          </a:xfrm>
          <a:prstGeom prst="rect">
            <a:avLst/>
          </a:prstGeom>
        </p:spPr>
      </p:pic>
    </p:spTree>
    <p:extLst>
      <p:ext uri="{BB962C8B-B14F-4D97-AF65-F5344CB8AC3E}">
        <p14:creationId xmlns:p14="http://schemas.microsoft.com/office/powerpoint/2010/main" val="3553838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88C7F-8B6F-4A79-A230-9929E7A3C0F6}"/>
              </a:ext>
            </a:extLst>
          </p:cNvPr>
          <p:cNvSpPr>
            <a:spLocks noGrp="1"/>
          </p:cNvSpPr>
          <p:nvPr>
            <p:ph type="title"/>
          </p:nvPr>
        </p:nvSpPr>
        <p:spPr>
          <a:xfrm>
            <a:off x="109236" y="110149"/>
            <a:ext cx="8967355" cy="654781"/>
          </a:xfrm>
        </p:spPr>
        <p:txBody>
          <a:bodyPr>
            <a:normAutofit/>
          </a:bodyPr>
          <a:lstStyle>
            <a:defPPr>
              <a:defRPr lang="en-US"/>
            </a:defPPr>
            <a:lvl1pPr marL="0" algn="l" defTabSz="801654" rtl="0" eaLnBrk="1" latinLnBrk="0" hangingPunct="1">
              <a:defRPr sz="1578" kern="1200">
                <a:solidFill>
                  <a:schemeClr val="tx1"/>
                </a:solidFill>
                <a:latin typeface="+mn-lt"/>
                <a:ea typeface="+mn-ea"/>
                <a:cs typeface="+mn-cs"/>
              </a:defRPr>
            </a:lvl1pPr>
            <a:lvl2pPr marL="400827" algn="l" defTabSz="801654" rtl="0" eaLnBrk="1" latinLnBrk="0" hangingPunct="1">
              <a:defRPr sz="1578" kern="1200">
                <a:solidFill>
                  <a:schemeClr val="tx1"/>
                </a:solidFill>
                <a:latin typeface="+mn-lt"/>
                <a:ea typeface="+mn-ea"/>
                <a:cs typeface="+mn-cs"/>
              </a:defRPr>
            </a:lvl2pPr>
            <a:lvl3pPr marL="801654" algn="l" defTabSz="801654" rtl="0" eaLnBrk="1" latinLnBrk="0" hangingPunct="1">
              <a:defRPr sz="1578" kern="1200">
                <a:solidFill>
                  <a:schemeClr val="tx1"/>
                </a:solidFill>
                <a:latin typeface="+mn-lt"/>
                <a:ea typeface="+mn-ea"/>
                <a:cs typeface="+mn-cs"/>
              </a:defRPr>
            </a:lvl3pPr>
            <a:lvl4pPr marL="1202482" algn="l" defTabSz="801654" rtl="0" eaLnBrk="1" latinLnBrk="0" hangingPunct="1">
              <a:defRPr sz="1578" kern="1200">
                <a:solidFill>
                  <a:schemeClr val="tx1"/>
                </a:solidFill>
                <a:latin typeface="+mn-lt"/>
                <a:ea typeface="+mn-ea"/>
                <a:cs typeface="+mn-cs"/>
              </a:defRPr>
            </a:lvl4pPr>
            <a:lvl5pPr marL="1603309" algn="l" defTabSz="801654" rtl="0" eaLnBrk="1" latinLnBrk="0" hangingPunct="1">
              <a:defRPr sz="1578" kern="1200">
                <a:solidFill>
                  <a:schemeClr val="tx1"/>
                </a:solidFill>
                <a:latin typeface="+mn-lt"/>
                <a:ea typeface="+mn-ea"/>
                <a:cs typeface="+mn-cs"/>
              </a:defRPr>
            </a:lvl5pPr>
            <a:lvl6pPr marL="2004136" algn="l" defTabSz="801654" rtl="0" eaLnBrk="1" latinLnBrk="0" hangingPunct="1">
              <a:defRPr sz="1578" kern="1200">
                <a:solidFill>
                  <a:schemeClr val="tx1"/>
                </a:solidFill>
                <a:latin typeface="+mn-lt"/>
                <a:ea typeface="+mn-ea"/>
                <a:cs typeface="+mn-cs"/>
              </a:defRPr>
            </a:lvl6pPr>
            <a:lvl7pPr marL="2404963" algn="l" defTabSz="801654" rtl="0" eaLnBrk="1" latinLnBrk="0" hangingPunct="1">
              <a:defRPr sz="1578" kern="1200">
                <a:solidFill>
                  <a:schemeClr val="tx1"/>
                </a:solidFill>
                <a:latin typeface="+mn-lt"/>
                <a:ea typeface="+mn-ea"/>
                <a:cs typeface="+mn-cs"/>
              </a:defRPr>
            </a:lvl7pPr>
            <a:lvl8pPr marL="2805791" algn="l" defTabSz="801654" rtl="0" eaLnBrk="1" latinLnBrk="0" hangingPunct="1">
              <a:defRPr sz="1578" kern="1200">
                <a:solidFill>
                  <a:schemeClr val="tx1"/>
                </a:solidFill>
                <a:latin typeface="+mn-lt"/>
                <a:ea typeface="+mn-ea"/>
                <a:cs typeface="+mn-cs"/>
              </a:defRPr>
            </a:lvl8pPr>
            <a:lvl9pPr marL="3206618" algn="l" defTabSz="801654" rtl="0" eaLnBrk="1" latinLnBrk="0" hangingPunct="1">
              <a:defRPr sz="1578" kern="1200">
                <a:solidFill>
                  <a:schemeClr val="tx1"/>
                </a:solidFill>
                <a:latin typeface="+mn-lt"/>
                <a:ea typeface="+mn-ea"/>
                <a:cs typeface="+mn-cs"/>
              </a:defRPr>
            </a:lvl9pPr>
          </a:lstStyle>
          <a:p>
            <a:r>
              <a:rPr lang="en-AU" sz="3200" dirty="0">
                <a:solidFill>
                  <a:schemeClr val="bg1"/>
                </a:solidFill>
                <a:latin typeface="+mj-lt"/>
              </a:rPr>
              <a:t>Indicative WDR procedure change timelines</a:t>
            </a:r>
          </a:p>
        </p:txBody>
      </p:sp>
      <p:graphicFrame>
        <p:nvGraphicFramePr>
          <p:cNvPr id="5" name="Table 5">
            <a:extLst>
              <a:ext uri="{FF2B5EF4-FFF2-40B4-BE49-F238E27FC236}">
                <a16:creationId xmlns:a16="http://schemas.microsoft.com/office/drawing/2014/main" id="{2ECF24C2-B21D-4DAC-9F9E-4AB3A188DEE2}"/>
              </a:ext>
            </a:extLst>
          </p:cNvPr>
          <p:cNvGraphicFramePr>
            <a:graphicFrameLocks noGrp="1"/>
          </p:cNvGraphicFramePr>
          <p:nvPr>
            <p:ph idx="1"/>
          </p:nvPr>
        </p:nvGraphicFramePr>
        <p:xfrm>
          <a:off x="1524001" y="1450485"/>
          <a:ext cx="9144001" cy="5211158"/>
        </p:xfrm>
        <a:graphic>
          <a:graphicData uri="http://schemas.openxmlformats.org/drawingml/2006/table">
            <a:tbl>
              <a:tblPr firstRow="1" bandRow="1">
                <a:tableStyleId>{5C22544A-7EE6-4342-B048-85BDC9FD1C3A}</a:tableStyleId>
              </a:tblPr>
              <a:tblGrid>
                <a:gridCol w="1806749">
                  <a:extLst>
                    <a:ext uri="{9D8B030D-6E8A-4147-A177-3AD203B41FA5}">
                      <a16:colId xmlns:a16="http://schemas.microsoft.com/office/drawing/2014/main" val="3329272102"/>
                    </a:ext>
                  </a:extLst>
                </a:gridCol>
                <a:gridCol w="1375287">
                  <a:extLst>
                    <a:ext uri="{9D8B030D-6E8A-4147-A177-3AD203B41FA5}">
                      <a16:colId xmlns:a16="http://schemas.microsoft.com/office/drawing/2014/main" val="818055748"/>
                    </a:ext>
                  </a:extLst>
                </a:gridCol>
                <a:gridCol w="1591018">
                  <a:extLst>
                    <a:ext uri="{9D8B030D-6E8A-4147-A177-3AD203B41FA5}">
                      <a16:colId xmlns:a16="http://schemas.microsoft.com/office/drawing/2014/main" val="864053575"/>
                    </a:ext>
                  </a:extLst>
                </a:gridCol>
                <a:gridCol w="1393265">
                  <a:extLst>
                    <a:ext uri="{9D8B030D-6E8A-4147-A177-3AD203B41FA5}">
                      <a16:colId xmlns:a16="http://schemas.microsoft.com/office/drawing/2014/main" val="4236083086"/>
                    </a:ext>
                  </a:extLst>
                </a:gridCol>
                <a:gridCol w="1573040">
                  <a:extLst>
                    <a:ext uri="{9D8B030D-6E8A-4147-A177-3AD203B41FA5}">
                      <a16:colId xmlns:a16="http://schemas.microsoft.com/office/drawing/2014/main" val="2444185112"/>
                    </a:ext>
                  </a:extLst>
                </a:gridCol>
                <a:gridCol w="1404642">
                  <a:extLst>
                    <a:ext uri="{9D8B030D-6E8A-4147-A177-3AD203B41FA5}">
                      <a16:colId xmlns:a16="http://schemas.microsoft.com/office/drawing/2014/main" val="3298692520"/>
                    </a:ext>
                  </a:extLst>
                </a:gridCol>
              </a:tblGrid>
              <a:tr h="509135">
                <a:tc>
                  <a:txBody>
                    <a:bodyPr/>
                    <a:lstStyle/>
                    <a:p>
                      <a:pPr algn="ctr" fontAlgn="b"/>
                      <a:r>
                        <a:rPr lang="en-AU" sz="1200" u="none" strike="noStrike">
                          <a:effectLst/>
                        </a:rPr>
                        <a:t>Procedure package</a:t>
                      </a:r>
                      <a:endParaRPr lang="en-AU" sz="1200" b="1" i="0" u="none" strike="noStrike">
                        <a:solidFill>
                          <a:schemeClr val="bg1"/>
                        </a:solidFill>
                        <a:effectLst/>
                        <a:latin typeface="Segoe UI Semilight" panose="020B0402040204020203" pitchFamily="34" charset="0"/>
                        <a:cs typeface="Segoe UI Semilight" panose="020B0402040204020203" pitchFamily="34" charset="0"/>
                      </a:endParaRPr>
                    </a:p>
                  </a:txBody>
                  <a:tcPr marL="61577" marR="61577" marT="61577" marB="61577" anchor="ctr"/>
                </a:tc>
                <a:tc>
                  <a:txBody>
                    <a:bodyPr/>
                    <a:lstStyle/>
                    <a:p>
                      <a:pPr algn="ctr" fontAlgn="b"/>
                      <a:r>
                        <a:rPr lang="en-AU" sz="1200" u="none" strike="noStrike">
                          <a:effectLst/>
                        </a:rPr>
                        <a:t>Consultation Paper</a:t>
                      </a:r>
                      <a:endParaRPr lang="en-AU" sz="1200" b="1" i="0" u="none" strike="noStrike">
                        <a:solidFill>
                          <a:schemeClr val="bg1"/>
                        </a:solidFill>
                        <a:effectLst/>
                        <a:latin typeface="Segoe UI Semilight" panose="020B0402040204020203" pitchFamily="34" charset="0"/>
                        <a:cs typeface="Segoe UI Semilight" panose="020B0402040204020203" pitchFamily="34" charset="0"/>
                      </a:endParaRPr>
                    </a:p>
                  </a:txBody>
                  <a:tcPr marL="61577" marR="61577" marT="61577" marB="61577" anchor="ctr"/>
                </a:tc>
                <a:tc>
                  <a:txBody>
                    <a:bodyPr/>
                    <a:lstStyle/>
                    <a:p>
                      <a:pPr algn="ctr" fontAlgn="b"/>
                      <a:r>
                        <a:rPr lang="en-AU" sz="1200" u="none" strike="noStrike">
                          <a:effectLst/>
                        </a:rPr>
                        <a:t>Round 1 Consultation</a:t>
                      </a:r>
                      <a:endParaRPr lang="en-AU" sz="1200" b="1" i="0" u="none" strike="noStrike">
                        <a:solidFill>
                          <a:schemeClr val="bg1"/>
                        </a:solidFill>
                        <a:effectLst/>
                        <a:latin typeface="Segoe UI Semilight" panose="020B0402040204020203" pitchFamily="34" charset="0"/>
                        <a:cs typeface="Segoe UI Semilight" panose="020B0402040204020203" pitchFamily="34" charset="0"/>
                      </a:endParaRPr>
                    </a:p>
                  </a:txBody>
                  <a:tcPr marL="61577" marR="61577" marT="61577" marB="61577" anchor="ctr"/>
                </a:tc>
                <a:tc>
                  <a:txBody>
                    <a:bodyPr/>
                    <a:lstStyle/>
                    <a:p>
                      <a:pPr algn="ctr" fontAlgn="b"/>
                      <a:r>
                        <a:rPr lang="en-AU" sz="1200" u="none" strike="noStrike">
                          <a:effectLst/>
                        </a:rPr>
                        <a:t>Draft</a:t>
                      </a:r>
                      <a:endParaRPr lang="en-AU" sz="1200" b="1" i="0" u="none" strike="noStrike">
                        <a:solidFill>
                          <a:schemeClr val="bg1"/>
                        </a:solidFill>
                        <a:effectLst/>
                        <a:latin typeface="Segoe UI Semilight" panose="020B0402040204020203" pitchFamily="34" charset="0"/>
                        <a:cs typeface="Segoe UI Semilight" panose="020B0402040204020203" pitchFamily="34" charset="0"/>
                      </a:endParaRPr>
                    </a:p>
                  </a:txBody>
                  <a:tcPr marL="61577" marR="61577" marT="61577" marB="61577" anchor="ctr"/>
                </a:tc>
                <a:tc>
                  <a:txBody>
                    <a:bodyPr/>
                    <a:lstStyle/>
                    <a:p>
                      <a:pPr algn="ctr" fontAlgn="b"/>
                      <a:r>
                        <a:rPr lang="en-AU" sz="1200" u="none" strike="noStrike">
                          <a:effectLst/>
                        </a:rPr>
                        <a:t>Round 2 Consultation</a:t>
                      </a:r>
                      <a:endParaRPr lang="en-AU" sz="1200" b="1" i="0" u="none" strike="noStrike">
                        <a:solidFill>
                          <a:schemeClr val="bg1"/>
                        </a:solidFill>
                        <a:effectLst/>
                        <a:latin typeface="Segoe UI Semilight" panose="020B0402040204020203" pitchFamily="34" charset="0"/>
                        <a:cs typeface="Segoe UI Semilight" panose="020B0402040204020203" pitchFamily="34" charset="0"/>
                      </a:endParaRPr>
                    </a:p>
                  </a:txBody>
                  <a:tcPr marL="61577" marR="61577" marT="61577" marB="61577" anchor="ctr"/>
                </a:tc>
                <a:tc>
                  <a:txBody>
                    <a:bodyPr/>
                    <a:lstStyle/>
                    <a:p>
                      <a:pPr algn="ctr" fontAlgn="b"/>
                      <a:r>
                        <a:rPr lang="en-AU" sz="1200" u="none" strike="noStrike">
                          <a:effectLst/>
                        </a:rPr>
                        <a:t>Final </a:t>
                      </a:r>
                      <a:endParaRPr lang="en-AU" sz="1200" b="1" i="0" u="none" strike="noStrike">
                        <a:solidFill>
                          <a:schemeClr val="bg1"/>
                        </a:solidFill>
                        <a:effectLst/>
                        <a:latin typeface="Segoe UI Semilight" panose="020B0402040204020203" pitchFamily="34" charset="0"/>
                        <a:cs typeface="Segoe UI Semilight" panose="020B0402040204020203" pitchFamily="34" charset="0"/>
                      </a:endParaRPr>
                    </a:p>
                  </a:txBody>
                  <a:tcPr marL="61577" marR="61577" marT="61577" marB="61577" anchor="ctr"/>
                </a:tc>
                <a:extLst>
                  <a:ext uri="{0D108BD9-81ED-4DB2-BD59-A6C34878D82A}">
                    <a16:rowId xmlns:a16="http://schemas.microsoft.com/office/drawing/2014/main" val="1543242722"/>
                  </a:ext>
                </a:extLst>
              </a:tr>
              <a:tr h="330824">
                <a:tc>
                  <a:txBody>
                    <a:bodyPr/>
                    <a:lstStyle/>
                    <a:p>
                      <a:pPr algn="l" fontAlgn="b"/>
                      <a:r>
                        <a:rPr lang="en-AU" sz="1200" b="1" u="none" strike="noStrike">
                          <a:effectLst/>
                          <a:hlinkClick r:id="rId3"/>
                        </a:rPr>
                        <a:t>WDR Guidelines</a:t>
                      </a:r>
                      <a:endParaRPr lang="en-AU" sz="1200" b="1" i="0" u="none" strike="noStrike">
                        <a:solidFill>
                          <a:srgbClr val="000000"/>
                        </a:solidFill>
                        <a:effectLst/>
                        <a:latin typeface="Segoe UI Semilight" panose="020B0402040204020203" pitchFamily="34" charset="0"/>
                        <a:cs typeface="Segoe UI Semilight" panose="020B0402040204020203" pitchFamily="34" charset="0"/>
                      </a:endParaRPr>
                    </a:p>
                  </a:txBody>
                  <a:tcPr marL="61577" marR="61577" marT="61577" marB="61577" anchor="ctr"/>
                </a:tc>
                <a:tc>
                  <a:txBody>
                    <a:bodyPr/>
                    <a:lstStyle/>
                    <a:p>
                      <a:pPr algn="ctr" fontAlgn="b"/>
                      <a:r>
                        <a:rPr lang="en-AU" sz="1200" u="none" strike="noStrike">
                          <a:effectLst/>
                        </a:rPr>
                        <a:t>Thu 22 Oct 2020</a:t>
                      </a:r>
                      <a:endParaRPr lang="en-AU" sz="1200" b="0" i="0" u="none" strike="noStrike">
                        <a:solidFill>
                          <a:srgbClr val="000000"/>
                        </a:solidFill>
                        <a:effectLst/>
                        <a:latin typeface="Segoe UI Semilight" panose="020B0402040204020203" pitchFamily="34" charset="0"/>
                        <a:cs typeface="Segoe UI Semilight" panose="020B0402040204020203" pitchFamily="34" charset="0"/>
                      </a:endParaRPr>
                    </a:p>
                  </a:txBody>
                  <a:tcPr marL="61577" marR="61577" marT="61577" marB="61577" anchor="ctr">
                    <a:solidFill>
                      <a:schemeClr val="bg1">
                        <a:lumMod val="75000"/>
                      </a:schemeClr>
                    </a:solidFill>
                  </a:tcPr>
                </a:tc>
                <a:tc>
                  <a:txBody>
                    <a:bodyPr/>
                    <a:lstStyle/>
                    <a:p>
                      <a:pPr algn="ctr" fontAlgn="b"/>
                      <a:r>
                        <a:rPr lang="en-AU" sz="1200" u="none" strike="noStrike">
                          <a:effectLst/>
                        </a:rPr>
                        <a:t>Fri 27 Nov 2020</a:t>
                      </a:r>
                      <a:endParaRPr lang="en-AU" sz="1200" b="0" i="0" u="none" strike="noStrike">
                        <a:solidFill>
                          <a:srgbClr val="000000"/>
                        </a:solidFill>
                        <a:effectLst/>
                        <a:latin typeface="Segoe UI Semilight" panose="020B0402040204020203" pitchFamily="34" charset="0"/>
                        <a:cs typeface="Segoe UI Semilight" panose="020B0402040204020203" pitchFamily="34" charset="0"/>
                      </a:endParaRPr>
                    </a:p>
                  </a:txBody>
                  <a:tcPr marL="61577" marR="61577" marT="61577" marB="61577" anchor="ctr"/>
                </a:tc>
                <a:tc>
                  <a:txBody>
                    <a:bodyPr/>
                    <a:lstStyle/>
                    <a:p>
                      <a:pPr algn="ctr" fontAlgn="b"/>
                      <a:r>
                        <a:rPr lang="en-AU" sz="1200" u="none" strike="noStrike">
                          <a:effectLst/>
                        </a:rPr>
                        <a:t>Thu 14 Jan 2021</a:t>
                      </a:r>
                      <a:endParaRPr lang="en-AU" sz="1200" b="0" i="0" u="none" strike="noStrike">
                        <a:solidFill>
                          <a:srgbClr val="FF0000"/>
                        </a:solidFill>
                        <a:effectLst/>
                        <a:latin typeface="Segoe UI Semilight" panose="020B0402040204020203" pitchFamily="34" charset="0"/>
                        <a:cs typeface="Segoe UI Semilight" panose="020B0402040204020203" pitchFamily="34" charset="0"/>
                      </a:endParaRPr>
                    </a:p>
                  </a:txBody>
                  <a:tcPr marL="61577" marR="61577" marT="61577" marB="61577" anchor="ctr"/>
                </a:tc>
                <a:tc>
                  <a:txBody>
                    <a:bodyPr/>
                    <a:lstStyle/>
                    <a:p>
                      <a:pPr algn="ctr" fontAlgn="b"/>
                      <a:r>
                        <a:rPr lang="en-AU" sz="1200" u="none" strike="noStrike">
                          <a:effectLst/>
                        </a:rPr>
                        <a:t>Fri 12 Feb 2021</a:t>
                      </a:r>
                      <a:endParaRPr lang="en-AU" sz="1200" b="0" i="0" u="none" strike="noStrike">
                        <a:solidFill>
                          <a:srgbClr val="FF0000"/>
                        </a:solidFill>
                        <a:effectLst/>
                        <a:latin typeface="Segoe UI Semilight" panose="020B0402040204020203" pitchFamily="34" charset="0"/>
                        <a:cs typeface="Segoe UI Semilight" panose="020B0402040204020203" pitchFamily="34" charset="0"/>
                      </a:endParaRPr>
                    </a:p>
                  </a:txBody>
                  <a:tcPr marL="61577" marR="61577" marT="61577" marB="61577" anchor="ctr"/>
                </a:tc>
                <a:tc>
                  <a:txBody>
                    <a:bodyPr/>
                    <a:lstStyle/>
                    <a:p>
                      <a:pPr algn="ctr" fontAlgn="b"/>
                      <a:r>
                        <a:rPr lang="en-AU" sz="1200" u="none" strike="noStrike">
                          <a:effectLst/>
                        </a:rPr>
                        <a:t>Thu 25 Mar 2021</a:t>
                      </a:r>
                      <a:endParaRPr lang="en-AU" sz="1200" b="0" i="0" u="none" strike="noStrike">
                        <a:solidFill>
                          <a:srgbClr val="000000"/>
                        </a:solidFill>
                        <a:effectLst/>
                        <a:latin typeface="Segoe UI Semilight" panose="020B0402040204020203" pitchFamily="34" charset="0"/>
                        <a:cs typeface="Segoe UI Semilight" panose="020B0402040204020203" pitchFamily="34" charset="0"/>
                      </a:endParaRPr>
                    </a:p>
                  </a:txBody>
                  <a:tcPr marL="61577" marR="61577" marT="61577" marB="61577" anchor="ctr"/>
                </a:tc>
                <a:extLst>
                  <a:ext uri="{0D108BD9-81ED-4DB2-BD59-A6C34878D82A}">
                    <a16:rowId xmlns:a16="http://schemas.microsoft.com/office/drawing/2014/main" val="1649297889"/>
                  </a:ext>
                </a:extLst>
              </a:tr>
              <a:tr h="699472">
                <a:tc>
                  <a:txBody>
                    <a:bodyPr/>
                    <a:lstStyle/>
                    <a:p>
                      <a:pPr algn="l" fontAlgn="b"/>
                      <a:r>
                        <a:rPr lang="en-AU" sz="1200" b="1" u="none" strike="noStrike">
                          <a:effectLst/>
                          <a:hlinkClick r:id="rId4"/>
                        </a:rPr>
                        <a:t>Settlements and Prudentials procedure – CLP</a:t>
                      </a:r>
                      <a:endParaRPr lang="en-AU" sz="1200" b="1" i="0" u="none" strike="noStrike">
                        <a:solidFill>
                          <a:srgbClr val="000000"/>
                        </a:solidFill>
                        <a:effectLst/>
                        <a:latin typeface="Segoe UI Semilight" panose="020B0402040204020203" pitchFamily="34" charset="0"/>
                        <a:cs typeface="Segoe UI Semilight" panose="020B0402040204020203" pitchFamily="34" charset="0"/>
                      </a:endParaRPr>
                    </a:p>
                  </a:txBody>
                  <a:tcPr marL="61577" marR="61577" marT="61577" marB="61577" anchor="ctr"/>
                </a:tc>
                <a:tc>
                  <a:txBody>
                    <a:bodyPr/>
                    <a:lstStyle/>
                    <a:p>
                      <a:pPr algn="ctr" fontAlgn="b"/>
                      <a:r>
                        <a:rPr lang="en-AU" sz="1200" u="none" strike="noStrike">
                          <a:effectLst/>
                        </a:rPr>
                        <a:t>Fri 04 Sep 2020</a:t>
                      </a:r>
                      <a:endParaRPr lang="en-AU" sz="1200" b="0" i="0" u="none" strike="noStrike">
                        <a:solidFill>
                          <a:srgbClr val="000000"/>
                        </a:solidFill>
                        <a:effectLst/>
                        <a:latin typeface="Segoe UI Semilight" panose="020B0402040204020203" pitchFamily="34" charset="0"/>
                        <a:cs typeface="Segoe UI Semilight" panose="020B0402040204020203" pitchFamily="34" charset="0"/>
                      </a:endParaRPr>
                    </a:p>
                  </a:txBody>
                  <a:tcPr marL="61577" marR="61577" marT="61577" marB="61577" anchor="ctr">
                    <a:solidFill>
                      <a:schemeClr val="bg1">
                        <a:lumMod val="75000"/>
                      </a:schemeClr>
                    </a:solidFill>
                  </a:tcPr>
                </a:tc>
                <a:tc>
                  <a:txBody>
                    <a:bodyPr/>
                    <a:lstStyle/>
                    <a:p>
                      <a:pPr algn="ctr" fontAlgn="b"/>
                      <a:r>
                        <a:rPr lang="en-AU" sz="1200" u="none" strike="noStrike">
                          <a:effectLst/>
                        </a:rPr>
                        <a:t>Fri 16 Oct 2020</a:t>
                      </a:r>
                      <a:endParaRPr lang="en-AU" sz="1200" b="0" i="0" u="none" strike="noStrike">
                        <a:solidFill>
                          <a:srgbClr val="000000"/>
                        </a:solidFill>
                        <a:effectLst/>
                        <a:latin typeface="Segoe UI Semilight" panose="020B0402040204020203" pitchFamily="34" charset="0"/>
                        <a:cs typeface="Segoe UI Semilight" panose="020B0402040204020203" pitchFamily="34" charset="0"/>
                      </a:endParaRPr>
                    </a:p>
                  </a:txBody>
                  <a:tcPr marL="61577" marR="61577" marT="61577" marB="61577" anchor="ctr">
                    <a:solidFill>
                      <a:schemeClr val="bg1">
                        <a:lumMod val="75000"/>
                      </a:schemeClr>
                    </a:solidFill>
                  </a:tcPr>
                </a:tc>
                <a:tc>
                  <a:txBody>
                    <a:bodyPr/>
                    <a:lstStyle/>
                    <a:p>
                      <a:pPr algn="ctr" fontAlgn="b"/>
                      <a:r>
                        <a:rPr lang="en-AU" sz="1200" u="none" strike="noStrike" dirty="0">
                          <a:effectLst/>
                        </a:rPr>
                        <a:t>Fri 13 Nov 2020</a:t>
                      </a:r>
                      <a:endParaRPr lang="en-AU" sz="1200" b="0" i="0" u="none" strike="noStrike" dirty="0">
                        <a:solidFill>
                          <a:srgbClr val="000000"/>
                        </a:solidFill>
                        <a:effectLst/>
                        <a:latin typeface="Segoe UI Semilight" panose="020B0402040204020203" pitchFamily="34" charset="0"/>
                        <a:cs typeface="Segoe UI Semilight" panose="020B0402040204020203" pitchFamily="34" charset="0"/>
                      </a:endParaRPr>
                    </a:p>
                  </a:txBody>
                  <a:tcPr marL="61577" marR="61577" marT="61577" marB="61577" anchor="ctr">
                    <a:solidFill>
                      <a:schemeClr val="bg1">
                        <a:lumMod val="75000"/>
                      </a:schemeClr>
                    </a:solidFill>
                  </a:tcPr>
                </a:tc>
                <a:tc>
                  <a:txBody>
                    <a:bodyPr/>
                    <a:lstStyle/>
                    <a:p>
                      <a:pPr algn="ctr" fontAlgn="b"/>
                      <a:r>
                        <a:rPr lang="en-AU" sz="1200" u="none" strike="noStrike">
                          <a:effectLst/>
                        </a:rPr>
                        <a:t>Fri 04 Dec 2020</a:t>
                      </a:r>
                      <a:endParaRPr lang="en-AU" sz="1200" b="0" i="0" u="none" strike="noStrike">
                        <a:solidFill>
                          <a:srgbClr val="000000"/>
                        </a:solidFill>
                        <a:effectLst/>
                        <a:latin typeface="Segoe UI Semilight" panose="020B0402040204020203" pitchFamily="34" charset="0"/>
                        <a:cs typeface="Segoe UI Semilight" panose="020B0402040204020203" pitchFamily="34" charset="0"/>
                      </a:endParaRPr>
                    </a:p>
                  </a:txBody>
                  <a:tcPr marL="61577" marR="61577" marT="61577" marB="61577" anchor="ctr"/>
                </a:tc>
                <a:tc>
                  <a:txBody>
                    <a:bodyPr/>
                    <a:lstStyle/>
                    <a:p>
                      <a:pPr algn="ctr" fontAlgn="b"/>
                      <a:r>
                        <a:rPr lang="en-AU" sz="1200" u="none" strike="noStrike">
                          <a:effectLst/>
                        </a:rPr>
                        <a:t>Fri 15 Jan 2021</a:t>
                      </a:r>
                      <a:endParaRPr lang="en-AU" sz="1200" b="0" i="0" u="none" strike="noStrike">
                        <a:solidFill>
                          <a:srgbClr val="000000"/>
                        </a:solidFill>
                        <a:effectLst/>
                        <a:latin typeface="Segoe UI Semilight" panose="020B0402040204020203" pitchFamily="34" charset="0"/>
                        <a:cs typeface="Segoe UI Semilight" panose="020B0402040204020203" pitchFamily="34" charset="0"/>
                      </a:endParaRPr>
                    </a:p>
                  </a:txBody>
                  <a:tcPr marL="61577" marR="61577" marT="61577" marB="61577" anchor="ctr"/>
                </a:tc>
                <a:extLst>
                  <a:ext uri="{0D108BD9-81ED-4DB2-BD59-A6C34878D82A}">
                    <a16:rowId xmlns:a16="http://schemas.microsoft.com/office/drawing/2014/main" val="2815182241"/>
                  </a:ext>
                </a:extLst>
              </a:tr>
              <a:tr h="889809">
                <a:tc>
                  <a:txBody>
                    <a:bodyPr/>
                    <a:lstStyle/>
                    <a:p>
                      <a:pPr algn="l" fontAlgn="b"/>
                      <a:r>
                        <a:rPr lang="en-AU" sz="1200" b="1" u="none" strike="noStrike">
                          <a:effectLst/>
                          <a:hlinkClick r:id="rId4"/>
                        </a:rPr>
                        <a:t>Settlements and Prudentials procedure - Estimations</a:t>
                      </a:r>
                      <a:endParaRPr lang="en-AU" sz="1200" b="1" i="0" u="none" strike="noStrike">
                        <a:solidFill>
                          <a:srgbClr val="000000"/>
                        </a:solidFill>
                        <a:effectLst/>
                        <a:latin typeface="Segoe UI Semilight" panose="020B0402040204020203" pitchFamily="34" charset="0"/>
                        <a:cs typeface="Segoe UI Semilight" panose="020B0402040204020203" pitchFamily="34" charset="0"/>
                      </a:endParaRPr>
                    </a:p>
                  </a:txBody>
                  <a:tcPr marL="61577" marR="61577" marT="61577" marB="61577" anchor="ctr"/>
                </a:tc>
                <a:tc>
                  <a:txBody>
                    <a:bodyPr/>
                    <a:lstStyle/>
                    <a:p>
                      <a:pPr algn="ctr" fontAlgn="b"/>
                      <a:r>
                        <a:rPr lang="en-AU" sz="1200" u="none" strike="noStrike">
                          <a:effectLst/>
                        </a:rPr>
                        <a:t>Thu 05 Nov 2020</a:t>
                      </a:r>
                      <a:endParaRPr lang="en-AU" sz="1200" b="0" i="0" u="none" strike="noStrike">
                        <a:solidFill>
                          <a:srgbClr val="000000"/>
                        </a:solidFill>
                        <a:effectLst/>
                        <a:latin typeface="Segoe UI Semilight" panose="020B0402040204020203" pitchFamily="34" charset="0"/>
                        <a:cs typeface="Segoe UI Semilight" panose="020B0402040204020203" pitchFamily="34" charset="0"/>
                      </a:endParaRPr>
                    </a:p>
                  </a:txBody>
                  <a:tcPr marL="61577" marR="61577" marT="61577" marB="61577" anchor="ctr">
                    <a:solidFill>
                      <a:schemeClr val="bg1">
                        <a:lumMod val="75000"/>
                      </a:schemeClr>
                    </a:solidFill>
                  </a:tcPr>
                </a:tc>
                <a:tc>
                  <a:txBody>
                    <a:bodyPr/>
                    <a:lstStyle/>
                    <a:p>
                      <a:pPr algn="ctr" fontAlgn="b"/>
                      <a:r>
                        <a:rPr lang="en-AU" sz="1200" u="none" strike="noStrike">
                          <a:effectLst/>
                        </a:rPr>
                        <a:t>Fri 18 Dec 2020</a:t>
                      </a:r>
                      <a:endParaRPr lang="en-AU" sz="1200" b="0" i="0" u="none" strike="noStrike">
                        <a:solidFill>
                          <a:srgbClr val="000000"/>
                        </a:solidFill>
                        <a:effectLst/>
                        <a:latin typeface="Segoe UI Semilight" panose="020B0402040204020203" pitchFamily="34" charset="0"/>
                        <a:cs typeface="Segoe UI Semilight" panose="020B0402040204020203" pitchFamily="34" charset="0"/>
                      </a:endParaRPr>
                    </a:p>
                  </a:txBody>
                  <a:tcPr marL="61577" marR="61577" marT="61577" marB="61577" anchor="ctr"/>
                </a:tc>
                <a:tc>
                  <a:txBody>
                    <a:bodyPr/>
                    <a:lstStyle/>
                    <a:p>
                      <a:pPr algn="ctr" fontAlgn="b"/>
                      <a:r>
                        <a:rPr lang="en-AU" sz="1200" u="none" strike="noStrike">
                          <a:effectLst/>
                        </a:rPr>
                        <a:t>Fri 15 Jan 2021</a:t>
                      </a:r>
                      <a:endParaRPr lang="en-AU" sz="1200" b="0" i="0" u="none" strike="noStrike">
                        <a:solidFill>
                          <a:srgbClr val="000000"/>
                        </a:solidFill>
                        <a:effectLst/>
                        <a:latin typeface="Segoe UI Semilight" panose="020B0402040204020203" pitchFamily="34" charset="0"/>
                        <a:cs typeface="Segoe UI Semilight" panose="020B0402040204020203" pitchFamily="34" charset="0"/>
                      </a:endParaRPr>
                    </a:p>
                  </a:txBody>
                  <a:tcPr marL="61577" marR="61577" marT="61577" marB="61577" anchor="ctr"/>
                </a:tc>
                <a:tc>
                  <a:txBody>
                    <a:bodyPr/>
                    <a:lstStyle/>
                    <a:p>
                      <a:pPr algn="ctr" fontAlgn="b"/>
                      <a:r>
                        <a:rPr lang="en-AU" sz="1200" u="none" strike="noStrike" dirty="0">
                          <a:effectLst/>
                        </a:rPr>
                        <a:t>Thu 04 Feb 2021</a:t>
                      </a:r>
                      <a:endParaRPr lang="en-AU" sz="1200" b="0" i="0" u="none" strike="noStrike" dirty="0">
                        <a:solidFill>
                          <a:srgbClr val="000000"/>
                        </a:solidFill>
                        <a:effectLst/>
                        <a:latin typeface="Segoe UI Semilight" panose="020B0402040204020203" pitchFamily="34" charset="0"/>
                        <a:cs typeface="Segoe UI Semilight" panose="020B0402040204020203" pitchFamily="34" charset="0"/>
                      </a:endParaRPr>
                    </a:p>
                  </a:txBody>
                  <a:tcPr marL="61577" marR="61577" marT="61577" marB="61577" anchor="ctr"/>
                </a:tc>
                <a:tc>
                  <a:txBody>
                    <a:bodyPr/>
                    <a:lstStyle/>
                    <a:p>
                      <a:pPr algn="ctr" fontAlgn="b"/>
                      <a:r>
                        <a:rPr lang="en-AU" sz="1200" u="none" strike="noStrike">
                          <a:effectLst/>
                        </a:rPr>
                        <a:t>Thu 04 Mar 2021</a:t>
                      </a:r>
                      <a:endParaRPr lang="en-AU" sz="1200" b="0" i="0" u="none" strike="noStrike">
                        <a:solidFill>
                          <a:srgbClr val="000000"/>
                        </a:solidFill>
                        <a:effectLst/>
                        <a:latin typeface="Segoe UI Semilight" panose="020B0402040204020203" pitchFamily="34" charset="0"/>
                        <a:cs typeface="Segoe UI Semilight" panose="020B0402040204020203" pitchFamily="34" charset="0"/>
                      </a:endParaRPr>
                    </a:p>
                  </a:txBody>
                  <a:tcPr marL="61577" marR="61577" marT="61577" marB="61577" anchor="ctr"/>
                </a:tc>
                <a:extLst>
                  <a:ext uri="{0D108BD9-81ED-4DB2-BD59-A6C34878D82A}">
                    <a16:rowId xmlns:a16="http://schemas.microsoft.com/office/drawing/2014/main" val="2328878820"/>
                  </a:ext>
                </a:extLst>
              </a:tr>
              <a:tr h="509135">
                <a:tc>
                  <a:txBody>
                    <a:bodyPr/>
                    <a:lstStyle/>
                    <a:p>
                      <a:pPr algn="l" fontAlgn="b"/>
                      <a:r>
                        <a:rPr lang="en-AU" sz="1200" b="1" u="none" strike="noStrike">
                          <a:effectLst/>
                          <a:hlinkClick r:id="rId5"/>
                        </a:rPr>
                        <a:t>Retail procedures </a:t>
                      </a:r>
                      <a:r>
                        <a:rPr lang="en-AU" sz="1200" b="1" u="none" strike="noStrike">
                          <a:effectLst/>
                        </a:rPr>
                        <a:t>&amp; </a:t>
                      </a:r>
                      <a:r>
                        <a:rPr lang="en-AU" sz="1200" b="1" u="none" strike="noStrike">
                          <a:effectLst/>
                          <a:hlinkClick r:id="rId6"/>
                        </a:rPr>
                        <a:t>B2B guide</a:t>
                      </a:r>
                      <a:endParaRPr lang="en-AU" sz="1200" b="1" i="0" u="none" strike="noStrike">
                        <a:solidFill>
                          <a:srgbClr val="000000"/>
                        </a:solidFill>
                        <a:effectLst/>
                        <a:latin typeface="Segoe UI Semilight" panose="020B0402040204020203" pitchFamily="34" charset="0"/>
                        <a:cs typeface="Segoe UI Semilight" panose="020B0402040204020203" pitchFamily="34" charset="0"/>
                      </a:endParaRPr>
                    </a:p>
                  </a:txBody>
                  <a:tcPr marL="61577" marR="61577" marT="61577" marB="61577" anchor="ctr"/>
                </a:tc>
                <a:tc>
                  <a:txBody>
                    <a:bodyPr/>
                    <a:lstStyle/>
                    <a:p>
                      <a:pPr algn="ctr" fontAlgn="b"/>
                      <a:r>
                        <a:rPr lang="en-AU" sz="1200" u="none" strike="noStrike">
                          <a:effectLst/>
                        </a:rPr>
                        <a:t>Mon 12 Oct 2020</a:t>
                      </a:r>
                      <a:endParaRPr lang="en-AU" sz="1200" b="0" i="0" u="none" strike="noStrike">
                        <a:solidFill>
                          <a:srgbClr val="000000"/>
                        </a:solidFill>
                        <a:effectLst/>
                        <a:latin typeface="Segoe UI Semilight" panose="020B0402040204020203" pitchFamily="34" charset="0"/>
                        <a:cs typeface="Segoe UI Semilight" panose="020B0402040204020203" pitchFamily="34" charset="0"/>
                      </a:endParaRPr>
                    </a:p>
                  </a:txBody>
                  <a:tcPr marL="61577" marR="61577" marT="61577" marB="61577" anchor="ctr">
                    <a:solidFill>
                      <a:schemeClr val="bg1">
                        <a:lumMod val="75000"/>
                      </a:schemeClr>
                    </a:solidFill>
                  </a:tcPr>
                </a:tc>
                <a:tc>
                  <a:txBody>
                    <a:bodyPr/>
                    <a:lstStyle/>
                    <a:p>
                      <a:pPr algn="ctr" fontAlgn="b"/>
                      <a:r>
                        <a:rPr lang="en-AU" sz="1200" u="none" strike="noStrike" dirty="0">
                          <a:effectLst/>
                        </a:rPr>
                        <a:t>Tue 17 Nov 2020</a:t>
                      </a:r>
                      <a:endParaRPr lang="en-AU" sz="1200" b="0" i="0" u="none" strike="noStrike" dirty="0">
                        <a:solidFill>
                          <a:srgbClr val="000000"/>
                        </a:solidFill>
                        <a:effectLst/>
                        <a:latin typeface="Segoe UI Semilight" panose="020B0402040204020203" pitchFamily="34" charset="0"/>
                        <a:cs typeface="Segoe UI Semilight" panose="020B0402040204020203" pitchFamily="34" charset="0"/>
                      </a:endParaRPr>
                    </a:p>
                  </a:txBody>
                  <a:tcPr marL="61577" marR="61577" marT="61577" marB="61577" anchor="ctr">
                    <a:solidFill>
                      <a:schemeClr val="bg1">
                        <a:lumMod val="75000"/>
                      </a:schemeClr>
                    </a:solidFill>
                  </a:tcPr>
                </a:tc>
                <a:tc>
                  <a:txBody>
                    <a:bodyPr/>
                    <a:lstStyle/>
                    <a:p>
                      <a:pPr algn="ctr" fontAlgn="b"/>
                      <a:r>
                        <a:rPr lang="en-AU" sz="1200" u="none" strike="noStrike">
                          <a:effectLst/>
                        </a:rPr>
                        <a:t>Tue 15 Dec 2020</a:t>
                      </a:r>
                      <a:endParaRPr lang="en-AU" sz="1200" b="0" i="0" u="none" strike="noStrike">
                        <a:solidFill>
                          <a:srgbClr val="000000"/>
                        </a:solidFill>
                        <a:effectLst/>
                        <a:latin typeface="Segoe UI Semilight" panose="020B0402040204020203" pitchFamily="34" charset="0"/>
                        <a:cs typeface="Segoe UI Semilight" panose="020B0402040204020203" pitchFamily="34" charset="0"/>
                      </a:endParaRPr>
                    </a:p>
                  </a:txBody>
                  <a:tcPr marL="61577" marR="61577" marT="61577" marB="61577" anchor="ctr"/>
                </a:tc>
                <a:tc>
                  <a:txBody>
                    <a:bodyPr/>
                    <a:lstStyle/>
                    <a:p>
                      <a:pPr algn="ctr" fontAlgn="b"/>
                      <a:r>
                        <a:rPr lang="en-AU" sz="1200" u="none" strike="noStrike" dirty="0">
                          <a:effectLst/>
                        </a:rPr>
                        <a:t>Tue 02 Feb 2021</a:t>
                      </a:r>
                      <a:endParaRPr lang="en-AU" sz="1200" b="0" i="0" u="none" strike="noStrike" dirty="0">
                        <a:solidFill>
                          <a:srgbClr val="000000"/>
                        </a:solidFill>
                        <a:effectLst/>
                        <a:latin typeface="Segoe UI Semilight" panose="020B0402040204020203" pitchFamily="34" charset="0"/>
                        <a:cs typeface="Segoe UI Semilight" panose="020B0402040204020203" pitchFamily="34" charset="0"/>
                      </a:endParaRPr>
                    </a:p>
                  </a:txBody>
                  <a:tcPr marL="61577" marR="61577" marT="61577" marB="61577" anchor="ctr"/>
                </a:tc>
                <a:tc>
                  <a:txBody>
                    <a:bodyPr/>
                    <a:lstStyle/>
                    <a:p>
                      <a:pPr algn="ctr" fontAlgn="b"/>
                      <a:r>
                        <a:rPr lang="en-AU" sz="1200" u="none" strike="noStrike">
                          <a:effectLst/>
                        </a:rPr>
                        <a:t>Tue 16 Mar 2021</a:t>
                      </a:r>
                      <a:endParaRPr lang="en-AU" sz="1200" b="0" i="0" u="none" strike="noStrike">
                        <a:solidFill>
                          <a:srgbClr val="000000"/>
                        </a:solidFill>
                        <a:effectLst/>
                        <a:latin typeface="Segoe UI Semilight" panose="020B0402040204020203" pitchFamily="34" charset="0"/>
                        <a:cs typeface="Segoe UI Semilight" panose="020B0402040204020203" pitchFamily="34" charset="0"/>
                      </a:endParaRPr>
                    </a:p>
                  </a:txBody>
                  <a:tcPr marL="61577" marR="61577" marT="61577" marB="61577" anchor="ctr"/>
                </a:tc>
                <a:extLst>
                  <a:ext uri="{0D108BD9-81ED-4DB2-BD59-A6C34878D82A}">
                    <a16:rowId xmlns:a16="http://schemas.microsoft.com/office/drawing/2014/main" val="3919859440"/>
                  </a:ext>
                </a:extLst>
              </a:tr>
              <a:tr h="699472">
                <a:tc>
                  <a:txBody>
                    <a:bodyPr/>
                    <a:lstStyle/>
                    <a:p>
                      <a:pPr algn="l" fontAlgn="b"/>
                      <a:r>
                        <a:rPr lang="en-AU" sz="1200" b="1" u="none" strike="noStrike">
                          <a:effectLst/>
                          <a:hlinkClick r:id="rId7"/>
                        </a:rPr>
                        <a:t>Market &amp; System Operations procedures</a:t>
                      </a:r>
                      <a:endParaRPr lang="en-AU" sz="1200" b="1" i="0" u="none" strike="noStrike">
                        <a:solidFill>
                          <a:srgbClr val="000000"/>
                        </a:solidFill>
                        <a:effectLst/>
                        <a:latin typeface="Segoe UI Semilight" panose="020B0402040204020203" pitchFamily="34" charset="0"/>
                        <a:cs typeface="Segoe UI Semilight" panose="020B0402040204020203" pitchFamily="34" charset="0"/>
                      </a:endParaRPr>
                    </a:p>
                  </a:txBody>
                  <a:tcPr marL="61577" marR="61577" marT="61577" marB="61577" anchor="ctr"/>
                </a:tc>
                <a:tc>
                  <a:txBody>
                    <a:bodyPr/>
                    <a:lstStyle/>
                    <a:p>
                      <a:pPr algn="ctr" fontAlgn="b"/>
                      <a:r>
                        <a:rPr lang="en-AU" sz="1200" u="none" strike="noStrike">
                          <a:effectLst/>
                        </a:rPr>
                        <a:t>Fri 09 Oct 2020</a:t>
                      </a:r>
                      <a:endParaRPr lang="en-AU" sz="1200" b="0" i="0" u="none" strike="noStrike">
                        <a:solidFill>
                          <a:srgbClr val="000000"/>
                        </a:solidFill>
                        <a:effectLst/>
                        <a:latin typeface="Segoe UI Semilight" panose="020B0402040204020203" pitchFamily="34" charset="0"/>
                        <a:cs typeface="Segoe UI Semilight" panose="020B0402040204020203" pitchFamily="34" charset="0"/>
                      </a:endParaRPr>
                    </a:p>
                  </a:txBody>
                  <a:tcPr marL="61577" marR="61577" marT="61577" marB="61577" anchor="ctr">
                    <a:solidFill>
                      <a:schemeClr val="bg1">
                        <a:lumMod val="75000"/>
                      </a:schemeClr>
                    </a:solidFill>
                  </a:tcPr>
                </a:tc>
                <a:tc>
                  <a:txBody>
                    <a:bodyPr/>
                    <a:lstStyle/>
                    <a:p>
                      <a:pPr algn="ctr" fontAlgn="b"/>
                      <a:r>
                        <a:rPr lang="en-AU" sz="1200" u="none" strike="noStrike" dirty="0">
                          <a:effectLst/>
                        </a:rPr>
                        <a:t>Tue 17 Nov 2020</a:t>
                      </a:r>
                      <a:endParaRPr lang="en-AU" sz="1200" b="0" i="0" u="none" strike="noStrike" dirty="0">
                        <a:solidFill>
                          <a:srgbClr val="000000"/>
                        </a:solidFill>
                        <a:effectLst/>
                        <a:latin typeface="Segoe UI Semilight" panose="020B0402040204020203" pitchFamily="34" charset="0"/>
                        <a:cs typeface="Segoe UI Semilight" panose="020B0402040204020203" pitchFamily="34" charset="0"/>
                      </a:endParaRPr>
                    </a:p>
                  </a:txBody>
                  <a:tcPr marL="61577" marR="61577" marT="61577" marB="61577" anchor="ctr">
                    <a:solidFill>
                      <a:schemeClr val="bg1">
                        <a:lumMod val="75000"/>
                      </a:schemeClr>
                    </a:solidFill>
                  </a:tcPr>
                </a:tc>
                <a:tc>
                  <a:txBody>
                    <a:bodyPr/>
                    <a:lstStyle/>
                    <a:p>
                      <a:pPr algn="ctr" fontAlgn="b"/>
                      <a:r>
                        <a:rPr lang="en-AU" sz="1200" u="none" strike="noStrike">
                          <a:effectLst/>
                        </a:rPr>
                        <a:t>Fri 11 Dec 2020</a:t>
                      </a:r>
                      <a:endParaRPr lang="en-AU" sz="1200" b="0" i="0" u="none" strike="noStrike">
                        <a:solidFill>
                          <a:srgbClr val="000000"/>
                        </a:solidFill>
                        <a:effectLst/>
                        <a:latin typeface="Segoe UI Semilight" panose="020B0402040204020203" pitchFamily="34" charset="0"/>
                        <a:cs typeface="Segoe UI Semilight" panose="020B0402040204020203" pitchFamily="34" charset="0"/>
                      </a:endParaRPr>
                    </a:p>
                  </a:txBody>
                  <a:tcPr marL="61577" marR="61577" marT="61577" marB="61577" anchor="ctr"/>
                </a:tc>
                <a:tc>
                  <a:txBody>
                    <a:bodyPr/>
                    <a:lstStyle/>
                    <a:p>
                      <a:pPr algn="ctr" fontAlgn="b"/>
                      <a:r>
                        <a:rPr lang="en-AU" sz="1200" u="none" strike="noStrike">
                          <a:effectLst/>
                        </a:rPr>
                        <a:t>Fri 29 Jan 2021</a:t>
                      </a:r>
                      <a:endParaRPr lang="en-AU" sz="1200" b="0" i="0" u="none" strike="noStrike">
                        <a:solidFill>
                          <a:srgbClr val="000000"/>
                        </a:solidFill>
                        <a:effectLst/>
                        <a:latin typeface="Segoe UI Semilight" panose="020B0402040204020203" pitchFamily="34" charset="0"/>
                        <a:cs typeface="Segoe UI Semilight" panose="020B0402040204020203" pitchFamily="34" charset="0"/>
                      </a:endParaRPr>
                    </a:p>
                  </a:txBody>
                  <a:tcPr marL="61577" marR="61577" marT="61577" marB="61577" anchor="ctr"/>
                </a:tc>
                <a:tc>
                  <a:txBody>
                    <a:bodyPr/>
                    <a:lstStyle/>
                    <a:p>
                      <a:pPr algn="ctr" fontAlgn="b"/>
                      <a:r>
                        <a:rPr lang="en-AU" sz="1200" u="none" strike="noStrike">
                          <a:effectLst/>
                        </a:rPr>
                        <a:t>Fri 12 Mar 2021</a:t>
                      </a:r>
                      <a:endParaRPr lang="en-AU" sz="1200" b="0" i="0" u="none" strike="noStrike">
                        <a:solidFill>
                          <a:srgbClr val="000000"/>
                        </a:solidFill>
                        <a:effectLst/>
                        <a:latin typeface="Segoe UI Semilight" panose="020B0402040204020203" pitchFamily="34" charset="0"/>
                        <a:cs typeface="Segoe UI Semilight" panose="020B0402040204020203" pitchFamily="34" charset="0"/>
                      </a:endParaRPr>
                    </a:p>
                  </a:txBody>
                  <a:tcPr marL="61577" marR="61577" marT="61577" marB="61577" anchor="ctr"/>
                </a:tc>
                <a:extLst>
                  <a:ext uri="{0D108BD9-81ED-4DB2-BD59-A6C34878D82A}">
                    <a16:rowId xmlns:a16="http://schemas.microsoft.com/office/drawing/2014/main" val="3610641239"/>
                  </a:ext>
                </a:extLst>
              </a:tr>
              <a:tr h="889809">
                <a:tc>
                  <a:txBody>
                    <a:bodyPr/>
                    <a:lstStyle/>
                    <a:p>
                      <a:pPr algn="l" fontAlgn="b"/>
                      <a:r>
                        <a:rPr lang="en-AU" sz="1200" b="1" u="none" strike="noStrike">
                          <a:effectLst/>
                          <a:hlinkClick r:id="rId8"/>
                        </a:rPr>
                        <a:t>Demand-side participation information guidelines</a:t>
                      </a:r>
                      <a:endParaRPr lang="en-AU" sz="1200" b="1" i="0" u="none" strike="noStrike">
                        <a:solidFill>
                          <a:srgbClr val="000000"/>
                        </a:solidFill>
                        <a:effectLst/>
                        <a:latin typeface="Segoe UI Semilight" panose="020B0402040204020203" pitchFamily="34" charset="0"/>
                        <a:cs typeface="Segoe UI Semilight" panose="020B0402040204020203" pitchFamily="34" charset="0"/>
                      </a:endParaRPr>
                    </a:p>
                  </a:txBody>
                  <a:tcPr marL="61577" marR="61577" marT="61577" marB="61577" anchor="ctr"/>
                </a:tc>
                <a:tc>
                  <a:txBody>
                    <a:bodyPr/>
                    <a:lstStyle/>
                    <a:p>
                      <a:pPr algn="ctr" fontAlgn="b"/>
                      <a:r>
                        <a:rPr lang="en-AU" sz="1200" u="none" strike="noStrike">
                          <a:effectLst/>
                        </a:rPr>
                        <a:t>Wed 26 Aug 2020</a:t>
                      </a:r>
                      <a:endParaRPr lang="en-AU" sz="1200" b="0" i="0" u="none" strike="noStrike">
                        <a:solidFill>
                          <a:srgbClr val="000000"/>
                        </a:solidFill>
                        <a:effectLst/>
                        <a:latin typeface="Segoe UI Semilight" panose="020B0402040204020203" pitchFamily="34" charset="0"/>
                        <a:cs typeface="Segoe UI Semilight" panose="020B0402040204020203" pitchFamily="34" charset="0"/>
                      </a:endParaRPr>
                    </a:p>
                  </a:txBody>
                  <a:tcPr marL="61577" marR="61577" marT="61577" marB="61577" anchor="ctr">
                    <a:solidFill>
                      <a:schemeClr val="bg1">
                        <a:lumMod val="75000"/>
                      </a:schemeClr>
                    </a:solidFill>
                  </a:tcPr>
                </a:tc>
                <a:tc>
                  <a:txBody>
                    <a:bodyPr/>
                    <a:lstStyle/>
                    <a:p>
                      <a:pPr algn="ctr" fontAlgn="b"/>
                      <a:r>
                        <a:rPr lang="en-AU" sz="1200" u="none" strike="noStrike" dirty="0">
                          <a:effectLst/>
                        </a:rPr>
                        <a:t>Wed 30 Sep 2020</a:t>
                      </a:r>
                      <a:endParaRPr lang="en-AU" sz="1200" b="0" i="0" u="none" strike="noStrike" dirty="0">
                        <a:solidFill>
                          <a:srgbClr val="000000"/>
                        </a:solidFill>
                        <a:effectLst/>
                        <a:latin typeface="Segoe UI Semilight" panose="020B0402040204020203" pitchFamily="34" charset="0"/>
                        <a:cs typeface="Segoe UI Semilight" panose="020B0402040204020203" pitchFamily="34" charset="0"/>
                      </a:endParaRPr>
                    </a:p>
                  </a:txBody>
                  <a:tcPr marL="61577" marR="61577" marT="61577" marB="61577" anchor="ctr">
                    <a:solidFill>
                      <a:schemeClr val="bg1">
                        <a:lumMod val="75000"/>
                      </a:schemeClr>
                    </a:solidFill>
                  </a:tcPr>
                </a:tc>
                <a:tc>
                  <a:txBody>
                    <a:bodyPr/>
                    <a:lstStyle/>
                    <a:p>
                      <a:pPr algn="ctr" fontAlgn="b"/>
                      <a:r>
                        <a:rPr lang="en-AU" sz="1200" u="none" strike="noStrike" dirty="0">
                          <a:effectLst/>
                        </a:rPr>
                        <a:t>Wed 11 Nov 2020 </a:t>
                      </a:r>
                      <a:endParaRPr lang="en-AU" sz="1200" b="0" i="0" u="none" strike="noStrike" dirty="0">
                        <a:solidFill>
                          <a:srgbClr val="000000"/>
                        </a:solidFill>
                        <a:effectLst/>
                        <a:latin typeface="Segoe UI Semilight" panose="020B0402040204020203" pitchFamily="34" charset="0"/>
                        <a:cs typeface="Segoe UI Semilight" panose="020B0402040204020203" pitchFamily="34" charset="0"/>
                      </a:endParaRPr>
                    </a:p>
                  </a:txBody>
                  <a:tcPr marL="61577" marR="61577" marT="61577" marB="61577" anchor="ctr">
                    <a:solidFill>
                      <a:schemeClr val="bg1">
                        <a:lumMod val="75000"/>
                      </a:schemeClr>
                    </a:solidFill>
                  </a:tcPr>
                </a:tc>
                <a:tc>
                  <a:txBody>
                    <a:bodyPr/>
                    <a:lstStyle/>
                    <a:p>
                      <a:pPr lvl="0" algn="ctr">
                        <a:buNone/>
                      </a:pPr>
                      <a:r>
                        <a:rPr lang="en-AU" sz="1200" u="none" strike="noStrike">
                          <a:effectLst/>
                        </a:rPr>
                        <a:t>Wed 25 Nov 2020</a:t>
                      </a:r>
                      <a:endParaRPr lang="en-US" sz="1400"/>
                    </a:p>
                  </a:txBody>
                  <a:tcPr marL="61577" marR="61577" marT="61577" marB="61577" anchor="ctr"/>
                </a:tc>
                <a:tc>
                  <a:txBody>
                    <a:bodyPr/>
                    <a:lstStyle/>
                    <a:p>
                      <a:pPr lvl="0" algn="ctr">
                        <a:buNone/>
                      </a:pPr>
                      <a:r>
                        <a:rPr lang="en-AU" sz="1200" u="none" strike="noStrike">
                          <a:effectLst/>
                        </a:rPr>
                        <a:t>Fri 18 Dec 2020</a:t>
                      </a:r>
                      <a:endParaRPr lang="en-US" sz="1400"/>
                    </a:p>
                  </a:txBody>
                  <a:tcPr marL="61577" marR="61577" marT="61577" marB="61577" anchor="ctr"/>
                </a:tc>
                <a:extLst>
                  <a:ext uri="{0D108BD9-81ED-4DB2-BD59-A6C34878D82A}">
                    <a16:rowId xmlns:a16="http://schemas.microsoft.com/office/drawing/2014/main" val="194423249"/>
                  </a:ext>
                </a:extLst>
              </a:tr>
              <a:tr h="683502">
                <a:tc>
                  <a:txBody>
                    <a:bodyPr/>
                    <a:lstStyle/>
                    <a:p>
                      <a:pPr algn="l" fontAlgn="b"/>
                      <a:r>
                        <a:rPr lang="en-AU" sz="1200" b="1" u="none" strike="noStrike">
                          <a:effectLst/>
                        </a:rPr>
                        <a:t>Baseline Eligibility, Compliance and Metrics Policy</a:t>
                      </a:r>
                      <a:endParaRPr lang="en-AU" sz="1200" b="1" i="0" u="none" strike="noStrike">
                        <a:solidFill>
                          <a:srgbClr val="000000"/>
                        </a:solidFill>
                        <a:effectLst/>
                        <a:latin typeface="Segoe UI Semilight" panose="020B0402040204020203" pitchFamily="34" charset="0"/>
                        <a:cs typeface="Segoe UI Semilight" panose="020B0402040204020203" pitchFamily="34" charset="0"/>
                      </a:endParaRPr>
                    </a:p>
                  </a:txBody>
                  <a:tcPr marL="61577" marR="61577" marT="61577" marB="61577" anchor="ctr"/>
                </a:tc>
                <a:tc>
                  <a:txBody>
                    <a:bodyPr/>
                    <a:lstStyle/>
                    <a:p>
                      <a:pPr algn="ctr" fontAlgn="b"/>
                      <a:r>
                        <a:rPr lang="en-AU" sz="1200" u="none" strike="noStrike">
                          <a:effectLst/>
                        </a:rPr>
                        <a:t>Early Dec 2020</a:t>
                      </a:r>
                      <a:endParaRPr lang="en-AU" sz="1200" b="0" i="0" u="none" strike="noStrike">
                        <a:solidFill>
                          <a:srgbClr val="000000"/>
                        </a:solidFill>
                        <a:effectLst/>
                        <a:latin typeface="Segoe UI Semilight" panose="020B0402040204020203" pitchFamily="34" charset="0"/>
                        <a:cs typeface="Segoe UI Semilight" panose="020B0402040204020203" pitchFamily="34" charset="0"/>
                      </a:endParaRPr>
                    </a:p>
                  </a:txBody>
                  <a:tcPr marL="61577" marR="61577" marT="61577" marB="61577" anchor="ctr">
                    <a:solidFill>
                      <a:schemeClr val="accent1">
                        <a:tint val="40000"/>
                      </a:schemeClr>
                    </a:solidFill>
                  </a:tcPr>
                </a:tc>
                <a:tc>
                  <a:txBody>
                    <a:bodyPr/>
                    <a:lstStyle/>
                    <a:p>
                      <a:pPr algn="ctr" fontAlgn="b"/>
                      <a:r>
                        <a:rPr lang="en-AU" sz="1200" u="none" strike="noStrike">
                          <a:effectLst/>
                        </a:rPr>
                        <a:t>Jan 2021</a:t>
                      </a:r>
                      <a:endParaRPr lang="en-AU" sz="1200" b="0" i="0" u="none" strike="noStrike">
                        <a:solidFill>
                          <a:srgbClr val="000000"/>
                        </a:solidFill>
                        <a:effectLst/>
                        <a:latin typeface="Segoe UI Semilight" panose="020B0402040204020203" pitchFamily="34" charset="0"/>
                        <a:cs typeface="Segoe UI Semilight" panose="020B0402040204020203" pitchFamily="34" charset="0"/>
                      </a:endParaRPr>
                    </a:p>
                  </a:txBody>
                  <a:tcPr marL="61577" marR="61577" marT="61577" marB="61577" anchor="ctr"/>
                </a:tc>
                <a:tc>
                  <a:txBody>
                    <a:bodyPr/>
                    <a:lstStyle/>
                    <a:p>
                      <a:pPr algn="ctr" fontAlgn="b"/>
                      <a:r>
                        <a:rPr lang="en-AU" sz="1200" u="none" strike="noStrike">
                          <a:effectLst/>
                        </a:rPr>
                        <a:t>Feb 2021</a:t>
                      </a:r>
                      <a:endParaRPr lang="en-AU" sz="1200" b="0" i="0" u="none" strike="noStrike">
                        <a:solidFill>
                          <a:srgbClr val="000000"/>
                        </a:solidFill>
                        <a:effectLst/>
                        <a:latin typeface="Segoe UI Semilight" panose="020B0402040204020203" pitchFamily="34" charset="0"/>
                        <a:cs typeface="Segoe UI Semilight" panose="020B0402040204020203" pitchFamily="34" charset="0"/>
                      </a:endParaRPr>
                    </a:p>
                  </a:txBody>
                  <a:tcPr marL="61577" marR="61577" marT="61577" marB="61577" anchor="ctr"/>
                </a:tc>
                <a:tc>
                  <a:txBody>
                    <a:bodyPr/>
                    <a:lstStyle/>
                    <a:p>
                      <a:pPr algn="ctr" fontAlgn="b"/>
                      <a:r>
                        <a:rPr lang="en-AU" sz="1200" u="none" strike="noStrike">
                          <a:effectLst/>
                        </a:rPr>
                        <a:t>Mar 2021</a:t>
                      </a:r>
                      <a:endParaRPr lang="en-AU" sz="1200" b="0" i="0" u="none" strike="noStrike">
                        <a:solidFill>
                          <a:srgbClr val="000000"/>
                        </a:solidFill>
                        <a:effectLst/>
                        <a:latin typeface="Segoe UI Semilight" panose="020B0402040204020203" pitchFamily="34" charset="0"/>
                        <a:cs typeface="Segoe UI Semilight" panose="020B0402040204020203" pitchFamily="34" charset="0"/>
                      </a:endParaRPr>
                    </a:p>
                  </a:txBody>
                  <a:tcPr marL="61577" marR="61577" marT="61577" marB="61577" anchor="ctr"/>
                </a:tc>
                <a:tc>
                  <a:txBody>
                    <a:bodyPr/>
                    <a:lstStyle/>
                    <a:p>
                      <a:pPr algn="ctr" fontAlgn="b"/>
                      <a:r>
                        <a:rPr lang="en-AU" sz="1200" u="none" strike="noStrike" dirty="0">
                          <a:effectLst/>
                        </a:rPr>
                        <a:t>Apr 2021 </a:t>
                      </a:r>
                      <a:endParaRPr lang="en-AU" sz="1200" b="0" i="0" u="none" strike="noStrike" dirty="0">
                        <a:solidFill>
                          <a:srgbClr val="000000"/>
                        </a:solidFill>
                        <a:effectLst/>
                        <a:latin typeface="Segoe UI Semilight" panose="020B0402040204020203" pitchFamily="34" charset="0"/>
                        <a:cs typeface="Segoe UI Semilight" panose="020B0402040204020203" pitchFamily="34" charset="0"/>
                      </a:endParaRPr>
                    </a:p>
                  </a:txBody>
                  <a:tcPr marL="61577" marR="61577" marT="61577" marB="61577" anchor="ctr"/>
                </a:tc>
                <a:extLst>
                  <a:ext uri="{0D108BD9-81ED-4DB2-BD59-A6C34878D82A}">
                    <a16:rowId xmlns:a16="http://schemas.microsoft.com/office/drawing/2014/main" val="257380801"/>
                  </a:ext>
                </a:extLst>
              </a:tr>
            </a:tbl>
          </a:graphicData>
        </a:graphic>
      </p:graphicFrame>
    </p:spTree>
    <p:extLst>
      <p:ext uri="{BB962C8B-B14F-4D97-AF65-F5344CB8AC3E}">
        <p14:creationId xmlns:p14="http://schemas.microsoft.com/office/powerpoint/2010/main" val="41489597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FE159-EFC8-404B-8172-33E4FCC887C4}"/>
              </a:ext>
            </a:extLst>
          </p:cNvPr>
          <p:cNvSpPr>
            <a:spLocks noGrp="1"/>
          </p:cNvSpPr>
          <p:nvPr>
            <p:ph type="title"/>
          </p:nvPr>
        </p:nvSpPr>
        <p:spPr/>
        <p:txBody>
          <a:bodyPr>
            <a:normAutofit fontScale="90000"/>
          </a:bodyPr>
          <a:lstStyle>
            <a:defPPr>
              <a:defRPr lang="en-US"/>
            </a:defPPr>
            <a:lvl1pPr marL="0" algn="l" defTabSz="801654" rtl="0" eaLnBrk="1" latinLnBrk="0" hangingPunct="1">
              <a:defRPr sz="1578" kern="1200">
                <a:solidFill>
                  <a:schemeClr val="tx1"/>
                </a:solidFill>
                <a:latin typeface="+mn-lt"/>
                <a:ea typeface="+mn-ea"/>
                <a:cs typeface="+mn-cs"/>
              </a:defRPr>
            </a:lvl1pPr>
            <a:lvl2pPr marL="400827" algn="l" defTabSz="801654" rtl="0" eaLnBrk="1" latinLnBrk="0" hangingPunct="1">
              <a:defRPr sz="1578" kern="1200">
                <a:solidFill>
                  <a:schemeClr val="tx1"/>
                </a:solidFill>
                <a:latin typeface="+mn-lt"/>
                <a:ea typeface="+mn-ea"/>
                <a:cs typeface="+mn-cs"/>
              </a:defRPr>
            </a:lvl2pPr>
            <a:lvl3pPr marL="801654" algn="l" defTabSz="801654" rtl="0" eaLnBrk="1" latinLnBrk="0" hangingPunct="1">
              <a:defRPr sz="1578" kern="1200">
                <a:solidFill>
                  <a:schemeClr val="tx1"/>
                </a:solidFill>
                <a:latin typeface="+mn-lt"/>
                <a:ea typeface="+mn-ea"/>
                <a:cs typeface="+mn-cs"/>
              </a:defRPr>
            </a:lvl3pPr>
            <a:lvl4pPr marL="1202482" algn="l" defTabSz="801654" rtl="0" eaLnBrk="1" latinLnBrk="0" hangingPunct="1">
              <a:defRPr sz="1578" kern="1200">
                <a:solidFill>
                  <a:schemeClr val="tx1"/>
                </a:solidFill>
                <a:latin typeface="+mn-lt"/>
                <a:ea typeface="+mn-ea"/>
                <a:cs typeface="+mn-cs"/>
              </a:defRPr>
            </a:lvl4pPr>
            <a:lvl5pPr marL="1603309" algn="l" defTabSz="801654" rtl="0" eaLnBrk="1" latinLnBrk="0" hangingPunct="1">
              <a:defRPr sz="1578" kern="1200">
                <a:solidFill>
                  <a:schemeClr val="tx1"/>
                </a:solidFill>
                <a:latin typeface="+mn-lt"/>
                <a:ea typeface="+mn-ea"/>
                <a:cs typeface="+mn-cs"/>
              </a:defRPr>
            </a:lvl5pPr>
            <a:lvl6pPr marL="2004136" algn="l" defTabSz="801654" rtl="0" eaLnBrk="1" latinLnBrk="0" hangingPunct="1">
              <a:defRPr sz="1578" kern="1200">
                <a:solidFill>
                  <a:schemeClr val="tx1"/>
                </a:solidFill>
                <a:latin typeface="+mn-lt"/>
                <a:ea typeface="+mn-ea"/>
                <a:cs typeface="+mn-cs"/>
              </a:defRPr>
            </a:lvl6pPr>
            <a:lvl7pPr marL="2404963" algn="l" defTabSz="801654" rtl="0" eaLnBrk="1" latinLnBrk="0" hangingPunct="1">
              <a:defRPr sz="1578" kern="1200">
                <a:solidFill>
                  <a:schemeClr val="tx1"/>
                </a:solidFill>
                <a:latin typeface="+mn-lt"/>
                <a:ea typeface="+mn-ea"/>
                <a:cs typeface="+mn-cs"/>
              </a:defRPr>
            </a:lvl7pPr>
            <a:lvl8pPr marL="2805791" algn="l" defTabSz="801654" rtl="0" eaLnBrk="1" latinLnBrk="0" hangingPunct="1">
              <a:defRPr sz="1578" kern="1200">
                <a:solidFill>
                  <a:schemeClr val="tx1"/>
                </a:solidFill>
                <a:latin typeface="+mn-lt"/>
                <a:ea typeface="+mn-ea"/>
                <a:cs typeface="+mn-cs"/>
              </a:defRPr>
            </a:lvl8pPr>
            <a:lvl9pPr marL="3206618" algn="l" defTabSz="801654" rtl="0" eaLnBrk="1" latinLnBrk="0" hangingPunct="1">
              <a:defRPr sz="1578" kern="1200">
                <a:solidFill>
                  <a:schemeClr val="tx1"/>
                </a:solidFill>
                <a:latin typeface="+mn-lt"/>
                <a:ea typeface="+mn-ea"/>
                <a:cs typeface="+mn-cs"/>
              </a:defRPr>
            </a:lvl9pPr>
          </a:lstStyle>
          <a:p>
            <a:r>
              <a:rPr lang="en-AU" sz="3200" dirty="0">
                <a:solidFill>
                  <a:schemeClr val="bg1"/>
                </a:solidFill>
              </a:rPr>
              <a:t>WDR project and system documents:</a:t>
            </a:r>
            <a:br>
              <a:rPr lang="en-AU" sz="3200" dirty="0">
                <a:solidFill>
                  <a:schemeClr val="bg1"/>
                </a:solidFill>
              </a:rPr>
            </a:br>
            <a:r>
              <a:rPr lang="en-AU" sz="3200" dirty="0">
                <a:solidFill>
                  <a:schemeClr val="bg1"/>
                </a:solidFill>
              </a:rPr>
              <a:t>Indicative change timelines</a:t>
            </a:r>
          </a:p>
        </p:txBody>
      </p:sp>
      <p:graphicFrame>
        <p:nvGraphicFramePr>
          <p:cNvPr id="5" name="Table 5">
            <a:extLst>
              <a:ext uri="{FF2B5EF4-FFF2-40B4-BE49-F238E27FC236}">
                <a16:creationId xmlns:a16="http://schemas.microsoft.com/office/drawing/2014/main" id="{FF1FA954-3E76-4925-A0AB-F6A21229E17A}"/>
              </a:ext>
            </a:extLst>
          </p:cNvPr>
          <p:cNvGraphicFramePr>
            <a:graphicFrameLocks noGrp="1"/>
          </p:cNvGraphicFramePr>
          <p:nvPr>
            <p:ph idx="1"/>
            <p:extLst>
              <p:ext uri="{D42A27DB-BD31-4B8C-83A1-F6EECF244321}">
                <p14:modId xmlns:p14="http://schemas.microsoft.com/office/powerpoint/2010/main" val="3696778024"/>
              </p:ext>
            </p:extLst>
          </p:nvPr>
        </p:nvGraphicFramePr>
        <p:xfrm>
          <a:off x="1523999" y="1076740"/>
          <a:ext cx="9144002" cy="5299888"/>
        </p:xfrm>
        <a:graphic>
          <a:graphicData uri="http://schemas.openxmlformats.org/drawingml/2006/table">
            <a:tbl>
              <a:tblPr firstRow="1" bandRow="1">
                <a:tableStyleId>{5C22544A-7EE6-4342-B048-85BDC9FD1C3A}</a:tableStyleId>
              </a:tblPr>
              <a:tblGrid>
                <a:gridCol w="1788774">
                  <a:extLst>
                    <a:ext uri="{9D8B030D-6E8A-4147-A177-3AD203B41FA5}">
                      <a16:colId xmlns:a16="http://schemas.microsoft.com/office/drawing/2014/main" val="3035957882"/>
                    </a:ext>
                  </a:extLst>
                </a:gridCol>
                <a:gridCol w="3532597">
                  <a:extLst>
                    <a:ext uri="{9D8B030D-6E8A-4147-A177-3AD203B41FA5}">
                      <a16:colId xmlns:a16="http://schemas.microsoft.com/office/drawing/2014/main" val="586110624"/>
                    </a:ext>
                  </a:extLst>
                </a:gridCol>
                <a:gridCol w="1240457">
                  <a:extLst>
                    <a:ext uri="{9D8B030D-6E8A-4147-A177-3AD203B41FA5}">
                      <a16:colId xmlns:a16="http://schemas.microsoft.com/office/drawing/2014/main" val="171792218"/>
                    </a:ext>
                  </a:extLst>
                </a:gridCol>
                <a:gridCol w="1168543">
                  <a:extLst>
                    <a:ext uri="{9D8B030D-6E8A-4147-A177-3AD203B41FA5}">
                      <a16:colId xmlns:a16="http://schemas.microsoft.com/office/drawing/2014/main" val="376342852"/>
                    </a:ext>
                  </a:extLst>
                </a:gridCol>
                <a:gridCol w="1413631">
                  <a:extLst>
                    <a:ext uri="{9D8B030D-6E8A-4147-A177-3AD203B41FA5}">
                      <a16:colId xmlns:a16="http://schemas.microsoft.com/office/drawing/2014/main" val="2046544239"/>
                    </a:ext>
                  </a:extLst>
                </a:gridCol>
              </a:tblGrid>
              <a:tr h="453338">
                <a:tc>
                  <a:txBody>
                    <a:bodyPr/>
                    <a:lstStyle/>
                    <a:p>
                      <a:pPr algn="ctr"/>
                      <a:r>
                        <a:rPr lang="en-AU" sz="1200"/>
                        <a:t>Area</a:t>
                      </a:r>
                    </a:p>
                  </a:txBody>
                  <a:tcPr marL="78203" marR="78203" marT="39101" marB="39101" anchor="ctr"/>
                </a:tc>
                <a:tc>
                  <a:txBody>
                    <a:bodyPr/>
                    <a:lstStyle/>
                    <a:p>
                      <a:pPr algn="ctr"/>
                      <a:r>
                        <a:rPr lang="en-AU" sz="1200" dirty="0"/>
                        <a:t>Document</a:t>
                      </a:r>
                    </a:p>
                  </a:txBody>
                  <a:tcPr marL="78203" marR="78203" marT="39101" marB="39101" anchor="ctr"/>
                </a:tc>
                <a:tc>
                  <a:txBody>
                    <a:bodyPr/>
                    <a:lstStyle/>
                    <a:p>
                      <a:pPr algn="ctr"/>
                      <a:r>
                        <a:rPr lang="en-AU" sz="1200"/>
                        <a:t>Early version released​</a:t>
                      </a:r>
                    </a:p>
                  </a:txBody>
                  <a:tcPr marL="78203" marR="78203" marT="39101" marB="39101" anchor="ctr"/>
                </a:tc>
                <a:tc>
                  <a:txBody>
                    <a:bodyPr/>
                    <a:lstStyle/>
                    <a:p>
                      <a:pPr algn="ctr"/>
                      <a:r>
                        <a:rPr lang="en-AU" sz="1200"/>
                        <a:t>Comments due</a:t>
                      </a:r>
                    </a:p>
                  </a:txBody>
                  <a:tcPr marL="78203" marR="78203" marT="39101" marB="39101" anchor="ctr"/>
                </a:tc>
                <a:tc>
                  <a:txBody>
                    <a:bodyPr/>
                    <a:lstStyle/>
                    <a:p>
                      <a:pPr algn="ctr"/>
                      <a:r>
                        <a:rPr lang="en-AU" sz="1200"/>
                        <a:t>Updated version published​</a:t>
                      </a:r>
                    </a:p>
                  </a:txBody>
                  <a:tcPr marL="78203" marR="78203" marT="39101" marB="39101" anchor="ctr"/>
                </a:tc>
                <a:extLst>
                  <a:ext uri="{0D108BD9-81ED-4DB2-BD59-A6C34878D82A}">
                    <a16:rowId xmlns:a16="http://schemas.microsoft.com/office/drawing/2014/main" val="3840948536"/>
                  </a:ext>
                </a:extLst>
              </a:tr>
              <a:tr h="359705">
                <a:tc>
                  <a:txBody>
                    <a:bodyPr/>
                    <a:lstStyle/>
                    <a:p>
                      <a:pPr algn="l"/>
                      <a:r>
                        <a:rPr lang="en-AU" sz="1200" b="1"/>
                        <a:t>DISPATCH COMPLIANCE</a:t>
                      </a:r>
                    </a:p>
                  </a:txBody>
                  <a:tcPr marL="78203" marR="78203" marT="39101" marB="39101" anchor="ctr"/>
                </a:tc>
                <a:tc>
                  <a:txBody>
                    <a:bodyPr/>
                    <a:lstStyle/>
                    <a:p>
                      <a:pPr algn="l"/>
                      <a:r>
                        <a:rPr lang="en-AU" sz="1200" b="1"/>
                        <a:t>Post-event dispatch compliance framework </a:t>
                      </a:r>
                    </a:p>
                  </a:txBody>
                  <a:tcPr marL="78203" marR="78203" marT="39101" marB="39101" anchor="ctr"/>
                </a:tc>
                <a:tc>
                  <a:txBody>
                    <a:bodyPr/>
                    <a:lstStyle/>
                    <a:p>
                      <a:pPr algn="ctr"/>
                      <a:r>
                        <a:rPr lang="en-AU" sz="1200"/>
                        <a:t>Jan 2021</a:t>
                      </a:r>
                    </a:p>
                  </a:txBody>
                  <a:tcPr marL="78203" marR="78203" marT="39101" marB="39101" anchor="ctr"/>
                </a:tc>
                <a:tc>
                  <a:txBody>
                    <a:bodyPr/>
                    <a:lstStyle/>
                    <a:p>
                      <a:pPr algn="ctr"/>
                      <a:r>
                        <a:rPr lang="en-AU" sz="1200"/>
                        <a:t>Feb 2021</a:t>
                      </a:r>
                    </a:p>
                  </a:txBody>
                  <a:tcPr marL="78203" marR="78203" marT="39101" marB="39101" anchor="ctr"/>
                </a:tc>
                <a:tc>
                  <a:txBody>
                    <a:bodyPr/>
                    <a:lstStyle/>
                    <a:p>
                      <a:pPr algn="ctr"/>
                      <a:r>
                        <a:rPr lang="en-AU" sz="1200"/>
                        <a:t>Apr 2021</a:t>
                      </a:r>
                    </a:p>
                  </a:txBody>
                  <a:tcPr marL="78203" marR="78203" marT="39101" marB="39101" anchor="ctr"/>
                </a:tc>
                <a:extLst>
                  <a:ext uri="{0D108BD9-81ED-4DB2-BD59-A6C34878D82A}">
                    <a16:rowId xmlns:a16="http://schemas.microsoft.com/office/drawing/2014/main" val="3841130267"/>
                  </a:ext>
                </a:extLst>
              </a:tr>
              <a:tr h="359705">
                <a:tc rowSpan="2">
                  <a:txBody>
                    <a:bodyPr/>
                    <a:lstStyle/>
                    <a:p>
                      <a:r>
                        <a:rPr lang="en-AU" sz="1200" b="1"/>
                        <a:t>TESTING</a:t>
                      </a:r>
                    </a:p>
                  </a:txBody>
                  <a:tcPr marL="78203" marR="78203" marT="39101" marB="39101" anchor="ctr"/>
                </a:tc>
                <a:tc>
                  <a:txBody>
                    <a:bodyPr/>
                    <a:lstStyle/>
                    <a:p>
                      <a:r>
                        <a:rPr lang="en-AU" sz="1200" b="1"/>
                        <a:t>WDR Test Strategy</a:t>
                      </a:r>
                    </a:p>
                  </a:txBody>
                  <a:tcPr marL="78203" marR="78203" marT="39101" marB="39101" anchor="ctr"/>
                </a:tc>
                <a:tc>
                  <a:txBody>
                    <a:bodyPr/>
                    <a:lstStyle/>
                    <a:p>
                      <a:pPr algn="ctr"/>
                      <a:r>
                        <a:rPr lang="en-AU" sz="1200"/>
                        <a:t>Feb 2021</a:t>
                      </a:r>
                    </a:p>
                  </a:txBody>
                  <a:tcPr marL="78203" marR="78203" marT="39101" marB="39101" anchor="ctr"/>
                </a:tc>
                <a:tc>
                  <a:txBody>
                    <a:bodyPr/>
                    <a:lstStyle/>
                    <a:p>
                      <a:pPr algn="ctr"/>
                      <a:r>
                        <a:rPr lang="en-AU" sz="1200"/>
                        <a:t>Mar 2021</a:t>
                      </a:r>
                    </a:p>
                  </a:txBody>
                  <a:tcPr marL="78203" marR="78203" marT="39101" marB="39101" anchor="ctr"/>
                </a:tc>
                <a:tc>
                  <a:txBody>
                    <a:bodyPr/>
                    <a:lstStyle/>
                    <a:p>
                      <a:pPr algn="ctr"/>
                      <a:r>
                        <a:rPr lang="en-AU" sz="1200"/>
                        <a:t>Mar 2021</a:t>
                      </a:r>
                    </a:p>
                  </a:txBody>
                  <a:tcPr marL="78203" marR="78203" marT="39101" marB="39101" anchor="ctr"/>
                </a:tc>
                <a:extLst>
                  <a:ext uri="{0D108BD9-81ED-4DB2-BD59-A6C34878D82A}">
                    <a16:rowId xmlns:a16="http://schemas.microsoft.com/office/drawing/2014/main" val="1286175927"/>
                  </a:ext>
                </a:extLst>
              </a:tr>
              <a:tr h="359705">
                <a:tc vMerge="1">
                  <a:txBody>
                    <a:bodyPr/>
                    <a:lstStyle/>
                    <a:p>
                      <a:endParaRPr lang="en-AU" b="1"/>
                    </a:p>
                  </a:txBody>
                  <a:tcPr/>
                </a:tc>
                <a:tc>
                  <a:txBody>
                    <a:bodyPr/>
                    <a:lstStyle/>
                    <a:p>
                      <a:r>
                        <a:rPr lang="en-AU" sz="1200" b="1"/>
                        <a:t>WDR Test Plan</a:t>
                      </a:r>
                    </a:p>
                  </a:txBody>
                  <a:tcPr marL="78203" marR="78203" marT="39101" marB="39101" anchor="ctr"/>
                </a:tc>
                <a:tc>
                  <a:txBody>
                    <a:bodyPr/>
                    <a:lstStyle/>
                    <a:p>
                      <a:pPr algn="ctr"/>
                      <a:r>
                        <a:rPr lang="en-AU" sz="1200"/>
                        <a:t>Jun 2021</a:t>
                      </a:r>
                    </a:p>
                  </a:txBody>
                  <a:tcPr marL="78203" marR="78203" marT="39101" marB="39101" anchor="ctr"/>
                </a:tc>
                <a:tc>
                  <a:txBody>
                    <a:bodyPr/>
                    <a:lstStyle/>
                    <a:p>
                      <a:pPr algn="ctr"/>
                      <a:r>
                        <a:rPr lang="en-AU" sz="1200"/>
                        <a:t>Jul 2021</a:t>
                      </a:r>
                    </a:p>
                  </a:txBody>
                  <a:tcPr marL="78203" marR="78203" marT="39101" marB="39101" anchor="ctr"/>
                </a:tc>
                <a:tc>
                  <a:txBody>
                    <a:bodyPr/>
                    <a:lstStyle/>
                    <a:p>
                      <a:pPr algn="ctr"/>
                      <a:r>
                        <a:rPr lang="en-AU" sz="1200"/>
                        <a:t>Jul 2021</a:t>
                      </a:r>
                    </a:p>
                  </a:txBody>
                  <a:tcPr marL="78203" marR="78203" marT="39101" marB="39101" anchor="ctr"/>
                </a:tc>
                <a:extLst>
                  <a:ext uri="{0D108BD9-81ED-4DB2-BD59-A6C34878D82A}">
                    <a16:rowId xmlns:a16="http://schemas.microsoft.com/office/drawing/2014/main" val="2840545478"/>
                  </a:ext>
                </a:extLst>
              </a:tr>
              <a:tr h="359705">
                <a:tc rowSpan="7">
                  <a:txBody>
                    <a:bodyPr/>
                    <a:lstStyle/>
                    <a:p>
                      <a:r>
                        <a:rPr lang="en-AU" sz="1200" b="1"/>
                        <a:t>WHOLESALE – EMMS</a:t>
                      </a:r>
                    </a:p>
                  </a:txBody>
                  <a:tcPr marL="78203" marR="78203" marT="39101" marB="39101" anchor="ctr"/>
                </a:tc>
                <a:tc>
                  <a:txBody>
                    <a:bodyPr/>
                    <a:lstStyle/>
                    <a:p>
                      <a:pPr marL="0" lvl="0" indent="0" algn="l" defTabSz="801929" rtl="0" eaLnBrk="1" latinLnBrk="0" hangingPunct="1">
                        <a:lnSpc>
                          <a:spcPct val="100000"/>
                        </a:lnSpc>
                        <a:spcBef>
                          <a:spcPts val="0"/>
                        </a:spcBef>
                        <a:spcAft>
                          <a:spcPts val="0"/>
                        </a:spcAft>
                        <a:buNone/>
                      </a:pPr>
                      <a:r>
                        <a:rPr lang="en-AU" sz="1200" b="1" kern="1200">
                          <a:solidFill>
                            <a:schemeClr val="dk1"/>
                          </a:solidFill>
                          <a:latin typeface="+mn-lt"/>
                          <a:ea typeface="+mn-ea"/>
                          <a:cs typeface="+mn-cs"/>
                        </a:rPr>
                        <a:t>EMMS Technical Specification </a:t>
                      </a:r>
                    </a:p>
                  </a:txBody>
                  <a:tcPr marL="78203" marR="78203" marT="39101" marB="39101" anchor="ctr"/>
                </a:tc>
                <a:tc>
                  <a:txBody>
                    <a:bodyPr/>
                    <a:lstStyle/>
                    <a:p>
                      <a:pPr marL="0" algn="ctr" defTabSz="801929" rtl="0" eaLnBrk="1" latinLnBrk="0" hangingPunct="1"/>
                      <a:r>
                        <a:rPr lang="en-AU" sz="1200" kern="1200">
                          <a:solidFill>
                            <a:schemeClr val="dk1"/>
                          </a:solidFill>
                          <a:latin typeface="+mn-lt"/>
                          <a:ea typeface="+mn-ea"/>
                          <a:cs typeface="+mn-cs"/>
                        </a:rPr>
                        <a:t>Mar 2021</a:t>
                      </a:r>
                    </a:p>
                  </a:txBody>
                  <a:tcPr marL="78203" marR="78203" marT="39101" marB="39101" anchor="ctr"/>
                </a:tc>
                <a:tc>
                  <a:txBody>
                    <a:bodyPr/>
                    <a:lstStyle/>
                    <a:p>
                      <a:pPr marL="0" marR="0" lvl="0" indent="0" algn="ctr" defTabSz="801929" rtl="0" eaLnBrk="1" fontAlgn="auto" latinLnBrk="0" hangingPunct="1">
                        <a:lnSpc>
                          <a:spcPct val="100000"/>
                        </a:lnSpc>
                        <a:spcBef>
                          <a:spcPts val="0"/>
                        </a:spcBef>
                        <a:spcAft>
                          <a:spcPts val="0"/>
                        </a:spcAft>
                        <a:buClrTx/>
                        <a:buSzTx/>
                        <a:buFontTx/>
                        <a:buNone/>
                        <a:tabLst/>
                        <a:defRPr/>
                      </a:pPr>
                      <a:r>
                        <a:rPr lang="en-AU" sz="1200" kern="1200">
                          <a:solidFill>
                            <a:schemeClr val="dk1"/>
                          </a:solidFill>
                          <a:latin typeface="+mn-lt"/>
                          <a:ea typeface="+mn-ea"/>
                          <a:cs typeface="+mn-cs"/>
                        </a:rPr>
                        <a:t>Apr 2021</a:t>
                      </a:r>
                    </a:p>
                  </a:txBody>
                  <a:tcPr marL="78203" marR="78203" marT="39101" marB="39101" anchor="ctr"/>
                </a:tc>
                <a:tc>
                  <a:txBody>
                    <a:bodyPr/>
                    <a:lstStyle/>
                    <a:p>
                      <a:pPr marL="0" marR="0" lvl="0" indent="0" algn="ctr" defTabSz="801929" rtl="0" eaLnBrk="1" fontAlgn="auto" latinLnBrk="0" hangingPunct="1">
                        <a:lnSpc>
                          <a:spcPct val="100000"/>
                        </a:lnSpc>
                        <a:spcBef>
                          <a:spcPts val="0"/>
                        </a:spcBef>
                        <a:spcAft>
                          <a:spcPts val="0"/>
                        </a:spcAft>
                        <a:buClrTx/>
                        <a:buSzTx/>
                        <a:buFontTx/>
                        <a:buNone/>
                      </a:pPr>
                      <a:r>
                        <a:rPr lang="en-AU" sz="1200" kern="1200">
                          <a:solidFill>
                            <a:schemeClr val="dk1"/>
                          </a:solidFill>
                          <a:latin typeface="+mn-lt"/>
                          <a:ea typeface="+mn-ea"/>
                          <a:cs typeface="+mn-cs"/>
                        </a:rPr>
                        <a:t>Apr 2021</a:t>
                      </a:r>
                    </a:p>
                  </a:txBody>
                  <a:tcPr marL="78203" marR="78203" marT="39101" marB="39101" anchor="ctr"/>
                </a:tc>
                <a:extLst>
                  <a:ext uri="{0D108BD9-81ED-4DB2-BD59-A6C34878D82A}">
                    <a16:rowId xmlns:a16="http://schemas.microsoft.com/office/drawing/2014/main" val="4235445521"/>
                  </a:ext>
                </a:extLst>
              </a:tr>
              <a:tr h="359705">
                <a:tc vMerge="1">
                  <a:txBody>
                    <a:bodyPr/>
                    <a:lstStyle/>
                    <a:p>
                      <a:endParaRPr lang="en-AU" b="1"/>
                    </a:p>
                  </a:txBody>
                  <a:tcPr/>
                </a:tc>
                <a:tc>
                  <a:txBody>
                    <a:bodyPr/>
                    <a:lstStyle/>
                    <a:p>
                      <a:pPr marL="0" lvl="0" indent="0" algn="l" defTabSz="801929" rtl="0" eaLnBrk="1" latinLnBrk="0" hangingPunct="1">
                        <a:lnSpc>
                          <a:spcPct val="100000"/>
                        </a:lnSpc>
                        <a:spcBef>
                          <a:spcPts val="0"/>
                        </a:spcBef>
                        <a:spcAft>
                          <a:spcPts val="0"/>
                        </a:spcAft>
                        <a:buNone/>
                      </a:pPr>
                      <a:r>
                        <a:rPr lang="en-AU" sz="1200" b="1" kern="1200">
                          <a:solidFill>
                            <a:schemeClr val="dk1"/>
                          </a:solidFill>
                          <a:latin typeface="+mn-lt"/>
                          <a:ea typeface="+mn-ea"/>
                          <a:cs typeface="+mn-cs"/>
                        </a:rPr>
                        <a:t>EMMS Data Model (DM) Report</a:t>
                      </a:r>
                    </a:p>
                  </a:txBody>
                  <a:tcPr marL="78203" marR="78203" marT="39101" marB="39101" anchor="ctr"/>
                </a:tc>
                <a:tc>
                  <a:txBody>
                    <a:bodyPr/>
                    <a:lstStyle/>
                    <a:p>
                      <a:pPr marL="0" algn="ctr" defTabSz="801929" rtl="0" eaLnBrk="1" latinLnBrk="0" hangingPunct="1"/>
                      <a:r>
                        <a:rPr lang="en-AU" sz="1200" kern="1200">
                          <a:solidFill>
                            <a:schemeClr val="dk1"/>
                          </a:solidFill>
                          <a:latin typeface="+mn-lt"/>
                          <a:ea typeface="+mn-ea"/>
                          <a:cs typeface="+mn-cs"/>
                        </a:rPr>
                        <a:t>Aug 2021</a:t>
                      </a:r>
                    </a:p>
                  </a:txBody>
                  <a:tcPr marL="78203" marR="78203" marT="39101" marB="39101" anchor="ctr"/>
                </a:tc>
                <a:tc>
                  <a:txBody>
                    <a:bodyPr/>
                    <a:lstStyle/>
                    <a:p>
                      <a:pPr marL="0" algn="ctr" defTabSz="801929" rtl="0" eaLnBrk="1" latinLnBrk="0" hangingPunct="1"/>
                      <a:r>
                        <a:rPr lang="en-AU" sz="1200" kern="1200">
                          <a:solidFill>
                            <a:schemeClr val="dk1"/>
                          </a:solidFill>
                          <a:latin typeface="+mn-lt"/>
                          <a:ea typeface="+mn-ea"/>
                          <a:cs typeface="+mn-cs"/>
                        </a:rPr>
                        <a:t>Sep 2021</a:t>
                      </a:r>
                    </a:p>
                  </a:txBody>
                  <a:tcPr marL="78203" marR="78203" marT="39101" marB="39101" anchor="ctr"/>
                </a:tc>
                <a:tc>
                  <a:txBody>
                    <a:bodyPr/>
                    <a:lstStyle/>
                    <a:p>
                      <a:pPr marL="0" algn="ctr" defTabSz="801929" rtl="0" eaLnBrk="1" latinLnBrk="0" hangingPunct="1"/>
                      <a:r>
                        <a:rPr lang="en-AU" sz="1200" kern="1200">
                          <a:solidFill>
                            <a:schemeClr val="dk1"/>
                          </a:solidFill>
                          <a:latin typeface="+mn-lt"/>
                          <a:ea typeface="+mn-ea"/>
                          <a:cs typeface="+mn-cs"/>
                        </a:rPr>
                        <a:t>Sep 2021</a:t>
                      </a:r>
                    </a:p>
                  </a:txBody>
                  <a:tcPr marL="78203" marR="78203" marT="39101" marB="39101" anchor="ctr"/>
                </a:tc>
                <a:extLst>
                  <a:ext uri="{0D108BD9-81ED-4DB2-BD59-A6C34878D82A}">
                    <a16:rowId xmlns:a16="http://schemas.microsoft.com/office/drawing/2014/main" val="4213319671"/>
                  </a:ext>
                </a:extLst>
              </a:tr>
              <a:tr h="359705">
                <a:tc vMerge="1">
                  <a:txBody>
                    <a:bodyPr/>
                    <a:lstStyle/>
                    <a:p>
                      <a:endParaRPr lang="en-AU" b="1"/>
                    </a:p>
                  </a:txBody>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200" b="1" kern="1200">
                          <a:solidFill>
                            <a:schemeClr val="dk1"/>
                          </a:solidFill>
                          <a:latin typeface="+mn-lt"/>
                          <a:ea typeface="+mn-ea"/>
                          <a:cs typeface="+mn-cs"/>
                        </a:rPr>
                        <a:t>Data Interchange (DI) online help</a:t>
                      </a:r>
                    </a:p>
                  </a:txBody>
                  <a:tcPr marL="78203" marR="78203" marT="39101" marB="39101" anchor="ctr"/>
                </a:tc>
                <a:tc>
                  <a:txBody>
                    <a:bodyPr/>
                    <a:lstStyle/>
                    <a:p>
                      <a:pPr marL="0" lvl="0" algn="ctr" defTabSz="801929" rtl="0" eaLnBrk="1" latinLnBrk="0" hangingPunct="1">
                        <a:buNone/>
                      </a:pPr>
                      <a:r>
                        <a:rPr lang="en-AU" sz="1200" kern="1200">
                          <a:solidFill>
                            <a:schemeClr val="dk1"/>
                          </a:solidFill>
                          <a:latin typeface="+mn-lt"/>
                          <a:ea typeface="+mn-ea"/>
                          <a:cs typeface="+mn-cs"/>
                        </a:rPr>
                        <a:t>Aug 2021</a:t>
                      </a:r>
                      <a:endParaRPr lang="en-US" sz="1200" kern="1200">
                        <a:solidFill>
                          <a:schemeClr val="dk1"/>
                        </a:solidFill>
                        <a:latin typeface="+mn-lt"/>
                        <a:ea typeface="+mn-ea"/>
                        <a:cs typeface="+mn-cs"/>
                      </a:endParaRPr>
                    </a:p>
                  </a:txBody>
                  <a:tcPr marL="78203" marR="78203" marT="39101" marB="39101" anchor="ctr"/>
                </a:tc>
                <a:tc>
                  <a:txBody>
                    <a:bodyPr/>
                    <a:lstStyle/>
                    <a:p>
                      <a:pPr marL="0" lvl="0" algn="ctr" defTabSz="801929" rtl="0" eaLnBrk="1" latinLnBrk="0" hangingPunct="1">
                        <a:buNone/>
                      </a:pPr>
                      <a:r>
                        <a:rPr lang="en-AU" sz="1200" kern="1200">
                          <a:solidFill>
                            <a:schemeClr val="dk1"/>
                          </a:solidFill>
                          <a:latin typeface="+mn-lt"/>
                          <a:ea typeface="+mn-ea"/>
                          <a:cs typeface="+mn-cs"/>
                        </a:rPr>
                        <a:t>n/a</a:t>
                      </a:r>
                      <a:endParaRPr lang="en-US" sz="1200" kern="1200">
                        <a:solidFill>
                          <a:schemeClr val="dk1"/>
                        </a:solidFill>
                        <a:latin typeface="+mn-lt"/>
                        <a:ea typeface="+mn-ea"/>
                        <a:cs typeface="+mn-cs"/>
                      </a:endParaRPr>
                    </a:p>
                  </a:txBody>
                  <a:tcPr marL="78203" marR="78203" marT="39101" marB="39101" anchor="ctr"/>
                </a:tc>
                <a:tc>
                  <a:txBody>
                    <a:bodyPr/>
                    <a:lstStyle/>
                    <a:p>
                      <a:pPr marL="0" lvl="0" algn="ctr" defTabSz="801929" rtl="0" eaLnBrk="1" latinLnBrk="0" hangingPunct="1">
                        <a:buNone/>
                      </a:pPr>
                      <a:r>
                        <a:rPr lang="en-AU" sz="1200" kern="1200">
                          <a:solidFill>
                            <a:schemeClr val="dk1"/>
                          </a:solidFill>
                          <a:latin typeface="+mn-lt"/>
                          <a:ea typeface="+mn-ea"/>
                          <a:cs typeface="+mn-cs"/>
                        </a:rPr>
                        <a:t>Sep 2021</a:t>
                      </a:r>
                      <a:endParaRPr lang="en-US" sz="1200" kern="1200">
                        <a:solidFill>
                          <a:schemeClr val="dk1"/>
                        </a:solidFill>
                        <a:latin typeface="+mn-lt"/>
                        <a:ea typeface="+mn-ea"/>
                        <a:cs typeface="+mn-cs"/>
                      </a:endParaRPr>
                    </a:p>
                  </a:txBody>
                  <a:tcPr marL="78203" marR="78203" marT="39101" marB="39101" anchor="ctr"/>
                </a:tc>
                <a:extLst>
                  <a:ext uri="{0D108BD9-81ED-4DB2-BD59-A6C34878D82A}">
                    <a16:rowId xmlns:a16="http://schemas.microsoft.com/office/drawing/2014/main" val="1349861110"/>
                  </a:ext>
                </a:extLst>
              </a:tr>
              <a:tr h="484689">
                <a:tc vMerge="1">
                  <a:txBody>
                    <a:bodyPr/>
                    <a:lstStyle/>
                    <a:p>
                      <a:endParaRPr lang="en-AU" b="1"/>
                    </a:p>
                  </a:txBody>
                  <a:tcPr/>
                </a:tc>
                <a:tc>
                  <a:txBody>
                    <a:bodyPr/>
                    <a:lstStyle/>
                    <a:p>
                      <a:pPr marL="0" marR="0" lvl="0" indent="0" algn="l" defTabSz="801929" rtl="0" eaLnBrk="1" fontAlgn="auto" latinLnBrk="0" hangingPunct="1">
                        <a:lnSpc>
                          <a:spcPct val="100000"/>
                        </a:lnSpc>
                        <a:spcBef>
                          <a:spcPts val="0"/>
                        </a:spcBef>
                        <a:spcAft>
                          <a:spcPts val="0"/>
                        </a:spcAft>
                        <a:buClrTx/>
                        <a:buSzTx/>
                        <a:buFontTx/>
                        <a:buNone/>
                      </a:pPr>
                      <a:r>
                        <a:rPr lang="en-AU" sz="1200" b="1" kern="1200">
                          <a:solidFill>
                            <a:schemeClr val="dk1"/>
                          </a:solidFill>
                          <a:latin typeface="+mn-lt"/>
                          <a:ea typeface="+mn-ea"/>
                          <a:cs typeface="+mn-cs"/>
                        </a:rPr>
                        <a:t>Guide to Portfolio Management System (PMS)</a:t>
                      </a:r>
                    </a:p>
                  </a:txBody>
                  <a:tcPr marL="78203" marR="78203" marT="39101" marB="39101" anchor="ctr"/>
                </a:tc>
                <a:tc>
                  <a:txBody>
                    <a:bodyPr/>
                    <a:lstStyle/>
                    <a:p>
                      <a:pPr marL="0" marR="0" lvl="0" indent="0" algn="ctr" defTabSz="801929" rtl="0" eaLnBrk="1" fontAlgn="auto" latinLnBrk="0" hangingPunct="1">
                        <a:lnSpc>
                          <a:spcPct val="100000"/>
                        </a:lnSpc>
                        <a:spcBef>
                          <a:spcPts val="0"/>
                        </a:spcBef>
                        <a:spcAft>
                          <a:spcPts val="0"/>
                        </a:spcAft>
                        <a:buClrTx/>
                        <a:buSzTx/>
                        <a:buFontTx/>
                        <a:buNone/>
                        <a:tabLst/>
                        <a:defRPr/>
                      </a:pPr>
                      <a:r>
                        <a:rPr lang="en-AU" sz="1200" kern="1200">
                          <a:solidFill>
                            <a:schemeClr val="dk1"/>
                          </a:solidFill>
                          <a:latin typeface="+mn-lt"/>
                          <a:ea typeface="+mn-ea"/>
                          <a:cs typeface="+mn-cs"/>
                        </a:rPr>
                        <a:t>Apr 2021</a:t>
                      </a:r>
                    </a:p>
                  </a:txBody>
                  <a:tcPr marL="78203" marR="78203" marT="39101" marB="39101" anchor="ctr"/>
                </a:tc>
                <a:tc>
                  <a:txBody>
                    <a:bodyPr/>
                    <a:lstStyle/>
                    <a:p>
                      <a:pPr marL="0" marR="0" lvl="0" indent="0" algn="ctr" defTabSz="801929" rtl="0" eaLnBrk="1" fontAlgn="auto" latinLnBrk="0" hangingPunct="1">
                        <a:lnSpc>
                          <a:spcPct val="100000"/>
                        </a:lnSpc>
                        <a:spcBef>
                          <a:spcPts val="0"/>
                        </a:spcBef>
                        <a:spcAft>
                          <a:spcPts val="0"/>
                        </a:spcAft>
                        <a:buClrTx/>
                        <a:buSzTx/>
                        <a:buFontTx/>
                        <a:buNone/>
                        <a:tabLst/>
                        <a:defRPr/>
                      </a:pPr>
                      <a:r>
                        <a:rPr lang="en-AU" sz="1200" kern="1200">
                          <a:solidFill>
                            <a:schemeClr val="dk1"/>
                          </a:solidFill>
                          <a:latin typeface="+mn-lt"/>
                          <a:ea typeface="+mn-ea"/>
                          <a:cs typeface="+mn-cs"/>
                        </a:rPr>
                        <a:t>Apr 2021</a:t>
                      </a:r>
                    </a:p>
                  </a:txBody>
                  <a:tcPr marL="78203" marR="78203" marT="39101" marB="39101" anchor="ctr"/>
                </a:tc>
                <a:tc>
                  <a:txBody>
                    <a:bodyPr/>
                    <a:lstStyle/>
                    <a:p>
                      <a:pPr algn="ctr"/>
                      <a:r>
                        <a:rPr lang="en-AU" sz="1200"/>
                        <a:t>May 2021</a:t>
                      </a:r>
                    </a:p>
                  </a:txBody>
                  <a:tcPr marL="78203" marR="78203" marT="39101" marB="39101" anchor="ctr"/>
                </a:tc>
                <a:extLst>
                  <a:ext uri="{0D108BD9-81ED-4DB2-BD59-A6C34878D82A}">
                    <a16:rowId xmlns:a16="http://schemas.microsoft.com/office/drawing/2014/main" val="1747561919"/>
                  </a:ext>
                </a:extLst>
              </a:tr>
              <a:tr h="359705">
                <a:tc vMerge="1">
                  <a:txBody>
                    <a:bodyPr/>
                    <a:lstStyle/>
                    <a:p>
                      <a:endParaRPr lang="en-AU" b="1"/>
                    </a:p>
                  </a:txBody>
                  <a:tcPr/>
                </a:tc>
                <a:tc>
                  <a:txBody>
                    <a:bodyPr/>
                    <a:lstStyle/>
                    <a:p>
                      <a:pPr marL="0" marR="0" lvl="0" indent="0" algn="l" defTabSz="801929" rtl="0" eaLnBrk="1" fontAlgn="auto" latinLnBrk="0" hangingPunct="1">
                        <a:lnSpc>
                          <a:spcPct val="100000"/>
                        </a:lnSpc>
                        <a:spcBef>
                          <a:spcPts val="0"/>
                        </a:spcBef>
                        <a:spcAft>
                          <a:spcPts val="0"/>
                        </a:spcAft>
                        <a:buClrTx/>
                        <a:buSzTx/>
                        <a:buFontTx/>
                        <a:buNone/>
                      </a:pPr>
                      <a:r>
                        <a:rPr lang="en-AU" sz="1200" b="1" kern="1200">
                          <a:solidFill>
                            <a:schemeClr val="dk1"/>
                          </a:solidFill>
                          <a:latin typeface="+mn-lt"/>
                          <a:ea typeface="+mn-ea"/>
                          <a:cs typeface="+mn-cs"/>
                        </a:rPr>
                        <a:t>Markets Portal online help (PMS updates)</a:t>
                      </a:r>
                    </a:p>
                  </a:txBody>
                  <a:tcPr marL="78203" marR="78203" marT="39101" marB="39101" anchor="ctr"/>
                </a:tc>
                <a:tc>
                  <a:txBody>
                    <a:bodyPr/>
                    <a:lstStyle/>
                    <a:p>
                      <a:pPr marL="0" marR="0" lvl="0" indent="0" algn="ctr" defTabSz="801929" rtl="0" eaLnBrk="1" fontAlgn="auto" latinLnBrk="0" hangingPunct="1">
                        <a:lnSpc>
                          <a:spcPct val="100000"/>
                        </a:lnSpc>
                        <a:spcBef>
                          <a:spcPts val="0"/>
                        </a:spcBef>
                        <a:spcAft>
                          <a:spcPts val="0"/>
                        </a:spcAft>
                        <a:buClrTx/>
                        <a:buSzTx/>
                        <a:buFontTx/>
                        <a:buNone/>
                        <a:tabLst/>
                        <a:defRPr/>
                      </a:pPr>
                      <a:r>
                        <a:rPr lang="en-AU" sz="1200" kern="1200">
                          <a:solidFill>
                            <a:schemeClr val="dk1"/>
                          </a:solidFill>
                          <a:latin typeface="+mn-lt"/>
                          <a:ea typeface="+mn-ea"/>
                          <a:cs typeface="+mn-cs"/>
                        </a:rPr>
                        <a:t>Apr 2021</a:t>
                      </a:r>
                    </a:p>
                  </a:txBody>
                  <a:tcPr marL="78203" marR="78203" marT="39101" marB="39101" anchor="ctr"/>
                </a:tc>
                <a:tc>
                  <a:txBody>
                    <a:bodyPr/>
                    <a:lstStyle/>
                    <a:p>
                      <a:pPr marL="0" marR="0" lvl="0" indent="0" algn="ctr" defTabSz="801929" rtl="0" eaLnBrk="1" fontAlgn="auto" latinLnBrk="0" hangingPunct="1">
                        <a:lnSpc>
                          <a:spcPct val="100000"/>
                        </a:lnSpc>
                        <a:spcBef>
                          <a:spcPts val="0"/>
                        </a:spcBef>
                        <a:spcAft>
                          <a:spcPts val="0"/>
                        </a:spcAft>
                        <a:buClrTx/>
                        <a:buSzTx/>
                        <a:buFontTx/>
                        <a:buNone/>
                        <a:tabLst/>
                        <a:defRPr/>
                      </a:pPr>
                      <a:r>
                        <a:rPr lang="en-AU" sz="1200" kern="1200">
                          <a:solidFill>
                            <a:schemeClr val="dk1"/>
                          </a:solidFill>
                          <a:latin typeface="+mn-lt"/>
                          <a:ea typeface="+mn-ea"/>
                          <a:cs typeface="+mn-cs"/>
                        </a:rPr>
                        <a:t>Apr 2021</a:t>
                      </a:r>
                    </a:p>
                  </a:txBody>
                  <a:tcPr marL="78203" marR="78203" marT="39101" marB="39101" anchor="ctr"/>
                </a:tc>
                <a:tc>
                  <a:txBody>
                    <a:bodyPr/>
                    <a:lstStyle/>
                    <a:p>
                      <a:pPr algn="ctr"/>
                      <a:r>
                        <a:rPr lang="en-AU" sz="1200"/>
                        <a:t>May 2021</a:t>
                      </a:r>
                    </a:p>
                  </a:txBody>
                  <a:tcPr marL="78203" marR="78203" marT="39101" marB="39101" anchor="ctr"/>
                </a:tc>
                <a:extLst>
                  <a:ext uri="{0D108BD9-81ED-4DB2-BD59-A6C34878D82A}">
                    <a16:rowId xmlns:a16="http://schemas.microsoft.com/office/drawing/2014/main" val="3667350794"/>
                  </a:ext>
                </a:extLst>
              </a:tr>
              <a:tr h="484689">
                <a:tc vMerge="1">
                  <a:txBody>
                    <a:bodyPr/>
                    <a:lstStyle/>
                    <a:p>
                      <a:endParaRPr lang="en-AU" b="1"/>
                    </a:p>
                  </a:txBody>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200" b="1" kern="1200">
                          <a:solidFill>
                            <a:schemeClr val="dk1"/>
                          </a:solidFill>
                          <a:latin typeface="+mn-lt"/>
                          <a:ea typeface="+mn-ea"/>
                          <a:cs typeface="+mn-cs"/>
                        </a:rPr>
                        <a:t>Portfolio Management API Technical Specification*</a:t>
                      </a:r>
                    </a:p>
                  </a:txBody>
                  <a:tcPr marL="78203" marR="78203" marT="39101" marB="39101" anchor="ctr"/>
                </a:tc>
                <a:tc>
                  <a:txBody>
                    <a:bodyPr/>
                    <a:lstStyle/>
                    <a:p>
                      <a:pPr marL="0" algn="ctr" defTabSz="801929" rtl="0" eaLnBrk="1" latinLnBrk="0" hangingPunct="1"/>
                      <a:r>
                        <a:rPr lang="en-AU" sz="1200" kern="1200">
                          <a:solidFill>
                            <a:schemeClr val="dk1"/>
                          </a:solidFill>
                          <a:latin typeface="+mn-lt"/>
                          <a:ea typeface="+mn-ea"/>
                          <a:cs typeface="+mn-cs"/>
                        </a:rPr>
                        <a:t>Jul 2021</a:t>
                      </a:r>
                    </a:p>
                  </a:txBody>
                  <a:tcPr marL="78203" marR="78203" marT="39101" marB="39101" anchor="ctr"/>
                </a:tc>
                <a:tc>
                  <a:txBody>
                    <a:bodyPr/>
                    <a:lstStyle/>
                    <a:p>
                      <a:pPr marL="0" algn="ctr" defTabSz="801929" rtl="0" eaLnBrk="1" latinLnBrk="0" hangingPunct="1"/>
                      <a:r>
                        <a:rPr lang="en-AU" sz="1200" kern="1200">
                          <a:solidFill>
                            <a:schemeClr val="dk1"/>
                          </a:solidFill>
                          <a:latin typeface="+mn-lt"/>
                          <a:ea typeface="+mn-ea"/>
                          <a:cs typeface="+mn-cs"/>
                        </a:rPr>
                        <a:t>Aug 2021</a:t>
                      </a:r>
                    </a:p>
                  </a:txBody>
                  <a:tcPr marL="78203" marR="78203" marT="39101" marB="39101" anchor="ctr"/>
                </a:tc>
                <a:tc>
                  <a:txBody>
                    <a:bodyPr/>
                    <a:lstStyle/>
                    <a:p>
                      <a:pPr marL="0" lvl="0" algn="ctr" defTabSz="801929" rtl="0" eaLnBrk="1" latinLnBrk="0" hangingPunct="1">
                        <a:buNone/>
                      </a:pPr>
                      <a:r>
                        <a:rPr lang="en-AU" sz="1200" kern="1200">
                          <a:solidFill>
                            <a:schemeClr val="dk1"/>
                          </a:solidFill>
                          <a:latin typeface="+mn-lt"/>
                          <a:ea typeface="+mn-ea"/>
                          <a:cs typeface="+mn-cs"/>
                        </a:rPr>
                        <a:t>Sep 2021</a:t>
                      </a:r>
                    </a:p>
                  </a:txBody>
                  <a:tcPr marL="78203" marR="78203" marT="39101" marB="39101" anchor="ctr"/>
                </a:tc>
                <a:extLst>
                  <a:ext uri="{0D108BD9-81ED-4DB2-BD59-A6C34878D82A}">
                    <a16:rowId xmlns:a16="http://schemas.microsoft.com/office/drawing/2014/main" val="3314578686"/>
                  </a:ext>
                </a:extLst>
              </a:tr>
              <a:tr h="359705">
                <a:tc vMerge="1">
                  <a:txBody>
                    <a:bodyPr/>
                    <a:lstStyle/>
                    <a:p>
                      <a:endParaRPr lang="en-AU" b="1"/>
                    </a:p>
                  </a:txBody>
                  <a:tcP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200" b="1" kern="1200">
                          <a:solidFill>
                            <a:schemeClr val="dk1"/>
                          </a:solidFill>
                          <a:latin typeface="+mn-lt"/>
                          <a:ea typeface="+mn-ea"/>
                          <a:cs typeface="+mn-cs"/>
                        </a:rPr>
                        <a:t>Portfolio Management API Guide*</a:t>
                      </a:r>
                    </a:p>
                  </a:txBody>
                  <a:tcPr marL="78203" marR="78203" marT="39101" marB="39101" anchor="ctr"/>
                </a:tc>
                <a:tc>
                  <a:txBody>
                    <a:bodyPr/>
                    <a:lstStyle/>
                    <a:p>
                      <a:pPr marL="0" lvl="0" algn="ctr" defTabSz="801929" rtl="0" eaLnBrk="1" latinLnBrk="0" hangingPunct="1">
                        <a:buNone/>
                      </a:pPr>
                      <a:r>
                        <a:rPr lang="en-AU" sz="1200" kern="1200">
                          <a:solidFill>
                            <a:schemeClr val="dk1"/>
                          </a:solidFill>
                          <a:latin typeface="+mn-lt"/>
                          <a:ea typeface="+mn-ea"/>
                          <a:cs typeface="+mn-cs"/>
                        </a:rPr>
                        <a:t>Jul 2021</a:t>
                      </a:r>
                      <a:endParaRPr lang="en-US" sz="1200" kern="1200">
                        <a:solidFill>
                          <a:schemeClr val="dk1"/>
                        </a:solidFill>
                        <a:latin typeface="+mn-lt"/>
                        <a:ea typeface="+mn-ea"/>
                        <a:cs typeface="+mn-cs"/>
                      </a:endParaRPr>
                    </a:p>
                  </a:txBody>
                  <a:tcPr marL="78203" marR="78203" marT="39101" marB="39101" anchor="ctr"/>
                </a:tc>
                <a:tc>
                  <a:txBody>
                    <a:bodyPr/>
                    <a:lstStyle/>
                    <a:p>
                      <a:pPr marL="0" lvl="0" algn="ctr" defTabSz="801929" rtl="0" eaLnBrk="1" latinLnBrk="0" hangingPunct="1">
                        <a:buNone/>
                      </a:pPr>
                      <a:r>
                        <a:rPr lang="en-AU" sz="1200" kern="1200">
                          <a:solidFill>
                            <a:schemeClr val="dk1"/>
                          </a:solidFill>
                          <a:latin typeface="+mn-lt"/>
                          <a:ea typeface="+mn-ea"/>
                          <a:cs typeface="+mn-cs"/>
                        </a:rPr>
                        <a:t>Aug 2021</a:t>
                      </a:r>
                      <a:endParaRPr lang="en-US" sz="1200" kern="1200">
                        <a:solidFill>
                          <a:schemeClr val="dk1"/>
                        </a:solidFill>
                        <a:latin typeface="+mn-lt"/>
                        <a:ea typeface="+mn-ea"/>
                        <a:cs typeface="+mn-cs"/>
                      </a:endParaRPr>
                    </a:p>
                  </a:txBody>
                  <a:tcPr marL="78203" marR="78203" marT="39101" marB="39101" anchor="ctr"/>
                </a:tc>
                <a:tc>
                  <a:txBody>
                    <a:bodyPr/>
                    <a:lstStyle/>
                    <a:p>
                      <a:pPr marL="0" lvl="0" algn="ctr" defTabSz="801929" rtl="0" eaLnBrk="1" latinLnBrk="0" hangingPunct="1">
                        <a:buNone/>
                      </a:pPr>
                      <a:r>
                        <a:rPr lang="en-AU" sz="1200" kern="1200">
                          <a:solidFill>
                            <a:schemeClr val="dk1"/>
                          </a:solidFill>
                          <a:latin typeface="+mn-lt"/>
                          <a:ea typeface="+mn-ea"/>
                          <a:cs typeface="+mn-cs"/>
                        </a:rPr>
                        <a:t>Sep 2021</a:t>
                      </a:r>
                      <a:endParaRPr lang="en-US" sz="1200" kern="1200">
                        <a:solidFill>
                          <a:schemeClr val="dk1"/>
                        </a:solidFill>
                        <a:latin typeface="+mn-lt"/>
                        <a:ea typeface="+mn-ea"/>
                        <a:cs typeface="+mn-cs"/>
                      </a:endParaRPr>
                    </a:p>
                  </a:txBody>
                  <a:tcPr marL="78203" marR="78203" marT="39101" marB="39101" anchor="ctr"/>
                </a:tc>
                <a:extLst>
                  <a:ext uri="{0D108BD9-81ED-4DB2-BD59-A6C34878D82A}">
                    <a16:rowId xmlns:a16="http://schemas.microsoft.com/office/drawing/2014/main" val="4089022807"/>
                  </a:ext>
                </a:extLst>
              </a:tr>
              <a:tr h="555570">
                <a:tc rowSpan="2">
                  <a:txBody>
                    <a:bodyPr/>
                    <a:lstStyle/>
                    <a:p>
                      <a:r>
                        <a:rPr lang="en-AU" sz="1200" b="1"/>
                        <a:t>RETAIL – MSATS/eMDM</a:t>
                      </a:r>
                    </a:p>
                  </a:txBody>
                  <a:tcPr marL="78203" marR="78203" marT="39101" marB="39101" anchor="ctr"/>
                </a:tc>
                <a:tc>
                  <a:txBody>
                    <a:bodyPr/>
                    <a:lstStyle/>
                    <a:p>
                      <a:pPr marL="0" lvl="0" indent="0" algn="l" defTabSz="801929" rtl="0" eaLnBrk="1" latinLnBrk="0" hangingPunct="1">
                        <a:lnSpc>
                          <a:spcPct val="100000"/>
                        </a:lnSpc>
                        <a:spcBef>
                          <a:spcPts val="0"/>
                        </a:spcBef>
                        <a:spcAft>
                          <a:spcPts val="0"/>
                        </a:spcAft>
                        <a:buNone/>
                      </a:pPr>
                      <a:r>
                        <a:rPr lang="en-AU" sz="1200" b="1" kern="1200">
                          <a:solidFill>
                            <a:schemeClr val="dk1"/>
                          </a:solidFill>
                          <a:latin typeface="+mn-lt"/>
                          <a:ea typeface="+mn-ea"/>
                          <a:cs typeface="+mn-cs"/>
                        </a:rPr>
                        <a:t>MSATS Technical Specification</a:t>
                      </a:r>
                    </a:p>
                  </a:txBody>
                  <a:tcPr marL="78203" marR="78203" marT="39101" marB="39101" anchor="ctr"/>
                </a:tc>
                <a:tc>
                  <a:txBody>
                    <a:bodyPr/>
                    <a:lstStyle/>
                    <a:p>
                      <a:pPr marL="0" lvl="0" algn="ctr" defTabSz="801929" rtl="0" eaLnBrk="1" latinLnBrk="0" hangingPunct="1">
                        <a:buNone/>
                      </a:pPr>
                      <a:r>
                        <a:rPr lang="en-AU" sz="1200" kern="1200">
                          <a:solidFill>
                            <a:schemeClr val="dk1"/>
                          </a:solidFill>
                          <a:latin typeface="+mn-lt"/>
                          <a:ea typeface="+mn-ea"/>
                          <a:cs typeface="+mn-cs"/>
                        </a:rPr>
                        <a:t>Apr 2021</a:t>
                      </a:r>
                    </a:p>
                  </a:txBody>
                  <a:tcPr marL="78203" marR="78203" marT="39101" marB="39101" anchor="ctr"/>
                </a:tc>
                <a:tc>
                  <a:txBody>
                    <a:bodyPr/>
                    <a:lstStyle/>
                    <a:p>
                      <a:pPr marL="0" lvl="0" algn="ctr" defTabSz="801929" rtl="0" eaLnBrk="1" latinLnBrk="0" hangingPunct="1">
                        <a:buNone/>
                      </a:pPr>
                      <a:r>
                        <a:rPr lang="en-AU" sz="1200" kern="1200">
                          <a:solidFill>
                            <a:schemeClr val="dk1"/>
                          </a:solidFill>
                          <a:latin typeface="+mn-lt"/>
                          <a:ea typeface="+mn-ea"/>
                          <a:cs typeface="+mn-cs"/>
                        </a:rPr>
                        <a:t>Apr 2021</a:t>
                      </a:r>
                    </a:p>
                  </a:txBody>
                  <a:tcPr marL="78203" marR="78203" marT="39101" marB="39101" anchor="ctr"/>
                </a:tc>
                <a:tc>
                  <a:txBody>
                    <a:bodyPr/>
                    <a:lstStyle/>
                    <a:p>
                      <a:pPr marL="0" lvl="0" algn="ctr" defTabSz="801929" rtl="0" eaLnBrk="1" latinLnBrk="0" hangingPunct="1">
                        <a:buNone/>
                      </a:pPr>
                      <a:r>
                        <a:rPr lang="en-AU" sz="1200" kern="1200">
                          <a:solidFill>
                            <a:schemeClr val="dk1"/>
                          </a:solidFill>
                          <a:latin typeface="+mn-lt"/>
                          <a:ea typeface="+mn-ea"/>
                          <a:cs typeface="+mn-cs"/>
                        </a:rPr>
                        <a:t>May 2021</a:t>
                      </a:r>
                    </a:p>
                  </a:txBody>
                  <a:tcPr marL="78203" marR="78203" marT="39101" marB="39101" anchor="ctr"/>
                </a:tc>
                <a:extLst>
                  <a:ext uri="{0D108BD9-81ED-4DB2-BD59-A6C34878D82A}">
                    <a16:rowId xmlns:a16="http://schemas.microsoft.com/office/drawing/2014/main" val="1153727694"/>
                  </a:ext>
                </a:extLst>
              </a:tr>
              <a:tr h="359705">
                <a:tc vMerge="1">
                  <a:txBody>
                    <a:bodyPr/>
                    <a:lstStyle/>
                    <a:p>
                      <a:endParaRPr lang="en-AU" b="1"/>
                    </a:p>
                  </a:txBody>
                  <a:tcPr/>
                </a:tc>
                <a:tc>
                  <a:txBody>
                    <a:bodyPr/>
                    <a:lstStyle/>
                    <a:p>
                      <a:pPr marL="0" lvl="0" indent="0" algn="l" defTabSz="801929" rtl="0" eaLnBrk="1" latinLnBrk="0" hangingPunct="1">
                        <a:lnSpc>
                          <a:spcPct val="100000"/>
                        </a:lnSpc>
                        <a:spcBef>
                          <a:spcPts val="0"/>
                        </a:spcBef>
                        <a:spcAft>
                          <a:spcPts val="0"/>
                        </a:spcAft>
                        <a:buNone/>
                      </a:pPr>
                      <a:r>
                        <a:rPr lang="en-AU" sz="1200" b="1" kern="1200">
                          <a:solidFill>
                            <a:schemeClr val="dk1"/>
                          </a:solidFill>
                          <a:latin typeface="+mn-lt"/>
                          <a:ea typeface="+mn-ea"/>
                          <a:cs typeface="+mn-cs"/>
                        </a:rPr>
                        <a:t>New/Updated MSATS/eMDM guides</a:t>
                      </a:r>
                    </a:p>
                  </a:txBody>
                  <a:tcPr marL="78203" marR="78203" marT="39101" marB="39101" anchor="ctr"/>
                </a:tc>
                <a:tc>
                  <a:txBody>
                    <a:bodyPr/>
                    <a:lstStyle/>
                    <a:p>
                      <a:pPr marL="0" lvl="0" algn="ctr" defTabSz="801929" rtl="0" eaLnBrk="1" latinLnBrk="0" hangingPunct="1">
                        <a:buNone/>
                      </a:pPr>
                      <a:r>
                        <a:rPr lang="en-AU" sz="1200" kern="1200">
                          <a:solidFill>
                            <a:schemeClr val="dk1"/>
                          </a:solidFill>
                          <a:latin typeface="+mn-lt"/>
                          <a:ea typeface="+mn-ea"/>
                          <a:cs typeface="+mn-cs"/>
                        </a:rPr>
                        <a:t>Jun 2021</a:t>
                      </a:r>
                      <a:endParaRPr lang="en-US" sz="1200" kern="1200">
                        <a:solidFill>
                          <a:schemeClr val="dk1"/>
                        </a:solidFill>
                        <a:latin typeface="+mn-lt"/>
                        <a:ea typeface="+mn-ea"/>
                        <a:cs typeface="+mn-cs"/>
                      </a:endParaRPr>
                    </a:p>
                  </a:txBody>
                  <a:tcPr marL="78203" marR="78203" marT="39101" marB="39101" anchor="ctr"/>
                </a:tc>
                <a:tc>
                  <a:txBody>
                    <a:bodyPr/>
                    <a:lstStyle/>
                    <a:p>
                      <a:pPr marL="0" lvl="0" algn="ctr" defTabSz="801929" rtl="0" eaLnBrk="1" latinLnBrk="0" hangingPunct="1">
                        <a:buNone/>
                      </a:pPr>
                      <a:r>
                        <a:rPr lang="en-AU" sz="1200" kern="1200">
                          <a:solidFill>
                            <a:schemeClr val="dk1"/>
                          </a:solidFill>
                          <a:latin typeface="+mn-lt"/>
                          <a:ea typeface="+mn-ea"/>
                          <a:cs typeface="+mn-cs"/>
                        </a:rPr>
                        <a:t>Jul 2021</a:t>
                      </a:r>
                      <a:endParaRPr lang="en-US" sz="1200" kern="1200">
                        <a:solidFill>
                          <a:schemeClr val="dk1"/>
                        </a:solidFill>
                        <a:latin typeface="+mn-lt"/>
                        <a:ea typeface="+mn-ea"/>
                        <a:cs typeface="+mn-cs"/>
                      </a:endParaRPr>
                    </a:p>
                  </a:txBody>
                  <a:tcPr marL="78203" marR="78203" marT="39101" marB="39101" anchor="ctr"/>
                </a:tc>
                <a:tc>
                  <a:txBody>
                    <a:bodyPr/>
                    <a:lstStyle/>
                    <a:p>
                      <a:pPr marL="0" lvl="0" algn="ctr" defTabSz="801929" rtl="0" eaLnBrk="1" latinLnBrk="0" hangingPunct="1">
                        <a:buNone/>
                      </a:pPr>
                      <a:r>
                        <a:rPr lang="en-AU" sz="1200" kern="1200" dirty="0">
                          <a:solidFill>
                            <a:schemeClr val="dk1"/>
                          </a:solidFill>
                          <a:latin typeface="+mn-lt"/>
                          <a:ea typeface="+mn-ea"/>
                          <a:cs typeface="+mn-cs"/>
                        </a:rPr>
                        <a:t>Sep 2021</a:t>
                      </a:r>
                      <a:endParaRPr lang="en-US" sz="1200" kern="1200" dirty="0">
                        <a:solidFill>
                          <a:schemeClr val="dk1"/>
                        </a:solidFill>
                        <a:latin typeface="+mn-lt"/>
                        <a:ea typeface="+mn-ea"/>
                        <a:cs typeface="+mn-cs"/>
                      </a:endParaRPr>
                    </a:p>
                  </a:txBody>
                  <a:tcPr marL="78203" marR="78203" marT="39101" marB="39101" anchor="ctr"/>
                </a:tc>
                <a:extLst>
                  <a:ext uri="{0D108BD9-81ED-4DB2-BD59-A6C34878D82A}">
                    <a16:rowId xmlns:a16="http://schemas.microsoft.com/office/drawing/2014/main" val="459287266"/>
                  </a:ext>
                </a:extLst>
              </a:tr>
            </a:tbl>
          </a:graphicData>
        </a:graphic>
      </p:graphicFrame>
    </p:spTree>
    <p:extLst>
      <p:ext uri="{BB962C8B-B14F-4D97-AF65-F5344CB8AC3E}">
        <p14:creationId xmlns:p14="http://schemas.microsoft.com/office/powerpoint/2010/main" val="35494712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50337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001B86-1443-47EC-B6DC-846CE4E471CE}"/>
              </a:ext>
            </a:extLst>
          </p:cNvPr>
          <p:cNvSpPr>
            <a:spLocks noGrp="1"/>
          </p:cNvSpPr>
          <p:nvPr>
            <p:ph type="ctrTitle"/>
          </p:nvPr>
        </p:nvSpPr>
        <p:spPr>
          <a:xfrm>
            <a:off x="838800" y="2350800"/>
            <a:ext cx="10489600" cy="2387600"/>
          </a:xfrm>
        </p:spPr>
        <p:txBody>
          <a:bodyPr/>
          <a:lstStyle/>
          <a:p>
            <a:r>
              <a:rPr lang="en-AU"/>
              <a:t>Jemena household energy demand trial </a:t>
            </a:r>
          </a:p>
        </p:txBody>
      </p:sp>
    </p:spTree>
    <p:extLst>
      <p:ext uri="{BB962C8B-B14F-4D97-AF65-F5344CB8AC3E}">
        <p14:creationId xmlns:p14="http://schemas.microsoft.com/office/powerpoint/2010/main" val="32078792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5807968" y="1500520"/>
            <a:ext cx="4860032" cy="1928480"/>
          </a:xfrm>
        </p:spPr>
        <p:txBody>
          <a:bodyPr>
            <a:normAutofit fontScale="90000"/>
          </a:bodyPr>
          <a:lstStyle/>
          <a:p>
            <a:pPr algn="r"/>
            <a:r>
              <a:rPr lang="en-AU" altLang="en-US" sz="3600"/>
              <a:t>Non-incentivised Demand Response Trial</a:t>
            </a:r>
            <a:br>
              <a:rPr lang="en-AU" altLang="en-US" sz="3600"/>
            </a:br>
            <a:br>
              <a:rPr lang="en-AU" altLang="en-US" sz="3600"/>
            </a:br>
            <a:r>
              <a:rPr lang="en-AU" altLang="en-US" sz="3600"/>
              <a:t>AEMO Consumer Forum</a:t>
            </a:r>
            <a:br>
              <a:rPr lang="en-AU" altLang="en-US" sz="3600"/>
            </a:br>
            <a:r>
              <a:rPr lang="en-AU" altLang="en-US" sz="3600"/>
              <a:t>November 2020</a:t>
            </a:r>
            <a:br>
              <a:rPr lang="en-AU" altLang="en-US" sz="3600"/>
            </a:br>
            <a:endParaRPr lang="en-AU" altLang="en-US" sz="36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DE76B401-71CD-4586-A661-F9FF58F68AF1}"/>
              </a:ext>
            </a:extLst>
          </p:cNvPr>
          <p:cNvSpPr/>
          <p:nvPr/>
        </p:nvSpPr>
        <p:spPr bwMode="auto">
          <a:xfrm>
            <a:off x="9120336" y="5733257"/>
            <a:ext cx="1368152" cy="1053307"/>
          </a:xfrm>
          <a:prstGeom prst="round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noAutofit/>
          </a:bodyPr>
          <a:lstStyle/>
          <a:p>
            <a:pPr algn="ctr" fontAlgn="base">
              <a:spcBef>
                <a:spcPct val="50000"/>
              </a:spcBef>
              <a:spcAft>
                <a:spcPct val="0"/>
              </a:spcAft>
            </a:pPr>
            <a:endParaRPr lang="en-AU" sz="2000" err="1">
              <a:solidFill>
                <a:srgbClr val="FFFFFF"/>
              </a:solidFill>
              <a:latin typeface="Arial" pitchFamily="-65" charset="0"/>
              <a:ea typeface="Arial" pitchFamily="-65" charset="0"/>
              <a:cs typeface="Arial" pitchFamily="-65" charset="0"/>
            </a:endParaRPr>
          </a:p>
        </p:txBody>
      </p:sp>
      <p:sp>
        <p:nvSpPr>
          <p:cNvPr id="2" name="Title 1"/>
          <p:cNvSpPr>
            <a:spLocks noGrp="1"/>
          </p:cNvSpPr>
          <p:nvPr>
            <p:ph type="title"/>
          </p:nvPr>
        </p:nvSpPr>
        <p:spPr>
          <a:xfrm>
            <a:off x="1775520" y="86828"/>
            <a:ext cx="8569200" cy="677876"/>
          </a:xfrm>
        </p:spPr>
        <p:txBody>
          <a:bodyPr>
            <a:normAutofit fontScale="90000"/>
          </a:bodyPr>
          <a:lstStyle/>
          <a:p>
            <a:r>
              <a:rPr lang="en-AU"/>
              <a:t>Jemena and AEMO are collaborating to test non-incentivised demand response this summer </a:t>
            </a:r>
          </a:p>
        </p:txBody>
      </p:sp>
      <p:sp>
        <p:nvSpPr>
          <p:cNvPr id="4" name="Slide Number Placeholder 3"/>
          <p:cNvSpPr>
            <a:spLocks noGrp="1"/>
          </p:cNvSpPr>
          <p:nvPr>
            <p:ph type="sldNum" sz="quarter" idx="10"/>
          </p:nvPr>
        </p:nvSpPr>
        <p:spPr/>
        <p:txBody>
          <a:bodyPr/>
          <a:lstStyle/>
          <a:p>
            <a:pPr fontAlgn="base">
              <a:spcAft>
                <a:spcPct val="0"/>
              </a:spcAft>
              <a:defRPr/>
            </a:pPr>
            <a:fld id="{B303A22D-90CC-4848-B3FA-D8CAB510F066}" type="slidenum">
              <a:rPr lang="en-AU" altLang="en-US">
                <a:solidFill>
                  <a:srgbClr val="FFFFFF"/>
                </a:solidFill>
              </a:rPr>
              <a:pPr fontAlgn="base">
                <a:spcAft>
                  <a:spcPct val="0"/>
                </a:spcAft>
                <a:defRPr/>
              </a:pPr>
              <a:t>5</a:t>
            </a:fld>
            <a:endParaRPr lang="en-AU" altLang="en-US">
              <a:solidFill>
                <a:srgbClr val="FFFFFF"/>
              </a:solidFill>
            </a:endParaRPr>
          </a:p>
        </p:txBody>
      </p:sp>
      <p:sp>
        <p:nvSpPr>
          <p:cNvPr id="5" name="Oval 4">
            <a:extLst>
              <a:ext uri="{FF2B5EF4-FFF2-40B4-BE49-F238E27FC236}">
                <a16:creationId xmlns:a16="http://schemas.microsoft.com/office/drawing/2014/main" id="{9C1EEEEC-59B2-4DA6-A556-0914BA95E8C7}"/>
              </a:ext>
            </a:extLst>
          </p:cNvPr>
          <p:cNvSpPr/>
          <p:nvPr/>
        </p:nvSpPr>
        <p:spPr bwMode="auto">
          <a:xfrm>
            <a:off x="1921107" y="1079819"/>
            <a:ext cx="1440000" cy="1440000"/>
          </a:xfrm>
          <a:prstGeom prst="ellipse">
            <a:avLst/>
          </a:prstGeom>
          <a:solidFill>
            <a:srgbClr val="3B3C3E"/>
          </a:solidFill>
          <a:ln w="9525" cap="flat" cmpd="sng" algn="ctr">
            <a:noFill/>
            <a:prstDash val="solid"/>
            <a:round/>
            <a:headEnd type="none" w="med" len="med"/>
            <a:tailEnd type="none" w="med" len="med"/>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fontAlgn="base">
              <a:spcBef>
                <a:spcPct val="50000"/>
              </a:spcBef>
              <a:spcAft>
                <a:spcPct val="0"/>
              </a:spcAft>
            </a:pPr>
            <a:r>
              <a:rPr lang="en-AU" sz="2000">
                <a:solidFill>
                  <a:srgbClr val="FFFFFF"/>
                </a:solidFill>
                <a:latin typeface="Arial" pitchFamily="34" charset="0"/>
                <a:cs typeface="Arial" pitchFamily="34" charset="0"/>
              </a:rPr>
              <a:t>Why?</a:t>
            </a:r>
            <a:endParaRPr lang="en-AU" sz="2000">
              <a:solidFill>
                <a:srgbClr val="FFFFFF"/>
              </a:solidFill>
              <a:latin typeface="Arial" pitchFamily="-65" charset="0"/>
              <a:ea typeface="Arial" pitchFamily="-65" charset="0"/>
              <a:cs typeface="Arial" pitchFamily="-65" charset="0"/>
            </a:endParaRPr>
          </a:p>
        </p:txBody>
      </p:sp>
      <p:sp>
        <p:nvSpPr>
          <p:cNvPr id="6" name="Oval 5">
            <a:extLst>
              <a:ext uri="{FF2B5EF4-FFF2-40B4-BE49-F238E27FC236}">
                <a16:creationId xmlns:a16="http://schemas.microsoft.com/office/drawing/2014/main" id="{5D079FDA-00CB-4CFC-8DA1-333E4F51DF89}"/>
              </a:ext>
            </a:extLst>
          </p:cNvPr>
          <p:cNvSpPr/>
          <p:nvPr/>
        </p:nvSpPr>
        <p:spPr bwMode="auto">
          <a:xfrm>
            <a:off x="1921107" y="3010493"/>
            <a:ext cx="1440000" cy="1440000"/>
          </a:xfrm>
          <a:prstGeom prst="ellipse">
            <a:avLst/>
          </a:prstGeom>
          <a:solidFill>
            <a:srgbClr val="3B3C3E"/>
          </a:solidFill>
          <a:ln w="9525" cap="flat" cmpd="sng" algn="ctr">
            <a:noFill/>
            <a:prstDash val="solid"/>
            <a:round/>
            <a:headEnd type="none" w="med" len="med"/>
            <a:tailEnd type="none" w="med" len="med"/>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fontAlgn="base">
              <a:spcBef>
                <a:spcPct val="50000"/>
              </a:spcBef>
              <a:spcAft>
                <a:spcPct val="0"/>
              </a:spcAft>
            </a:pPr>
            <a:r>
              <a:rPr lang="en-AU" sz="2000">
                <a:solidFill>
                  <a:srgbClr val="FFFFFF"/>
                </a:solidFill>
                <a:latin typeface="Arial" pitchFamily="34" charset="0"/>
                <a:cs typeface="Arial" pitchFamily="34" charset="0"/>
              </a:rPr>
              <a:t>When and where</a:t>
            </a:r>
            <a:endParaRPr lang="en-AU" sz="2000">
              <a:solidFill>
                <a:srgbClr val="FFFFFF"/>
              </a:solidFill>
              <a:latin typeface="Arial" pitchFamily="-65" charset="0"/>
              <a:ea typeface="Arial" pitchFamily="-65" charset="0"/>
              <a:cs typeface="Arial" pitchFamily="-65" charset="0"/>
            </a:endParaRPr>
          </a:p>
        </p:txBody>
      </p:sp>
      <p:sp>
        <p:nvSpPr>
          <p:cNvPr id="7" name="Rectangle: Rounded Corners 6">
            <a:extLst>
              <a:ext uri="{FF2B5EF4-FFF2-40B4-BE49-F238E27FC236}">
                <a16:creationId xmlns:a16="http://schemas.microsoft.com/office/drawing/2014/main" id="{9918F4C8-2EAE-423F-93BC-037001BDE9A0}"/>
              </a:ext>
            </a:extLst>
          </p:cNvPr>
          <p:cNvSpPr/>
          <p:nvPr/>
        </p:nvSpPr>
        <p:spPr bwMode="auto">
          <a:xfrm>
            <a:off x="4007768" y="1271939"/>
            <a:ext cx="5256584" cy="922563"/>
          </a:xfrm>
          <a:prstGeom prst="roundRect">
            <a:avLst/>
          </a:prstGeom>
          <a:solidFill>
            <a:schemeClr val="accent2"/>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noAutofit/>
          </a:bodyPr>
          <a:lstStyle/>
          <a:p>
            <a:pPr marL="457200" indent="-457200" fontAlgn="base">
              <a:spcBef>
                <a:spcPct val="50000"/>
              </a:spcBef>
              <a:spcAft>
                <a:spcPct val="0"/>
              </a:spcAft>
              <a:buFontTx/>
              <a:buAutoNum type="arabicPeriod"/>
            </a:pPr>
            <a:r>
              <a:rPr lang="en-AU" sz="1400">
                <a:solidFill>
                  <a:srgbClr val="FFFFFF"/>
                </a:solidFill>
                <a:latin typeface="Arial" pitchFamily="-65" charset="0"/>
                <a:ea typeface="Arial" pitchFamily="-65" charset="0"/>
                <a:cs typeface="Arial" pitchFamily="-65" charset="0"/>
              </a:rPr>
              <a:t>Empower customers through information</a:t>
            </a:r>
          </a:p>
          <a:p>
            <a:pPr marL="457200" indent="-457200" fontAlgn="base">
              <a:spcBef>
                <a:spcPct val="50000"/>
              </a:spcBef>
              <a:spcAft>
                <a:spcPct val="0"/>
              </a:spcAft>
              <a:buFontTx/>
              <a:buAutoNum type="arabicPeriod"/>
            </a:pPr>
            <a:r>
              <a:rPr lang="en-AU" sz="1400">
                <a:solidFill>
                  <a:srgbClr val="FFFFFF"/>
                </a:solidFill>
                <a:latin typeface="Arial" pitchFamily="-65" charset="0"/>
                <a:ea typeface="Arial" pitchFamily="-65" charset="0"/>
                <a:cs typeface="Arial" pitchFamily="-65" charset="0"/>
              </a:rPr>
              <a:t>Test if customers will reduce power consumption if encouraged to do so for the benefit of their community</a:t>
            </a:r>
          </a:p>
        </p:txBody>
      </p:sp>
      <p:sp>
        <p:nvSpPr>
          <p:cNvPr id="8" name="Rectangle: Rounded Corners 7">
            <a:extLst>
              <a:ext uri="{FF2B5EF4-FFF2-40B4-BE49-F238E27FC236}">
                <a16:creationId xmlns:a16="http://schemas.microsoft.com/office/drawing/2014/main" id="{572EF904-3C54-433F-918A-D7A8DC3DE573}"/>
              </a:ext>
            </a:extLst>
          </p:cNvPr>
          <p:cNvSpPr/>
          <p:nvPr/>
        </p:nvSpPr>
        <p:spPr bwMode="auto">
          <a:xfrm>
            <a:off x="4007768" y="2793749"/>
            <a:ext cx="2376264" cy="1440160"/>
          </a:xfrm>
          <a:prstGeom prst="roundRect">
            <a:avLst/>
          </a:prstGeom>
          <a:solidFill>
            <a:schemeClr val="accent1"/>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noAutofit/>
          </a:bodyPr>
          <a:lstStyle/>
          <a:p>
            <a:pPr fontAlgn="base">
              <a:spcBef>
                <a:spcPct val="50000"/>
              </a:spcBef>
              <a:spcAft>
                <a:spcPct val="0"/>
              </a:spcAft>
            </a:pPr>
            <a:r>
              <a:rPr lang="en-AU" sz="1400">
                <a:solidFill>
                  <a:srgbClr val="FFFFFF"/>
                </a:solidFill>
                <a:latin typeface="Arial" pitchFamily="-65" charset="0"/>
                <a:ea typeface="Arial" pitchFamily="-65" charset="0"/>
                <a:cs typeface="Arial" pitchFamily="-65" charset="0"/>
              </a:rPr>
              <a:t>On 5x 35° + days between 1 December 2020 and 28 February 2021</a:t>
            </a:r>
          </a:p>
        </p:txBody>
      </p:sp>
      <p:pic>
        <p:nvPicPr>
          <p:cNvPr id="9" name="Picture 8">
            <a:extLst>
              <a:ext uri="{FF2B5EF4-FFF2-40B4-BE49-F238E27FC236}">
                <a16:creationId xmlns:a16="http://schemas.microsoft.com/office/drawing/2014/main" id="{20D77899-1B5A-4090-BE19-2EB1229BCA7F}"/>
              </a:ext>
            </a:extLst>
          </p:cNvPr>
          <p:cNvPicPr/>
          <p:nvPr/>
        </p:nvPicPr>
        <p:blipFill>
          <a:blip r:embed="rId2">
            <a:extLst>
              <a:ext uri="{28A0092B-C50C-407E-A947-70E740481C1C}">
                <a14:useLocalDpi xmlns:a14="http://schemas.microsoft.com/office/drawing/2010/main" val="0"/>
              </a:ext>
            </a:extLst>
          </a:blip>
          <a:stretch>
            <a:fillRect/>
          </a:stretch>
        </p:blipFill>
        <p:spPr>
          <a:xfrm>
            <a:off x="6744072" y="2519819"/>
            <a:ext cx="3672408" cy="1876300"/>
          </a:xfrm>
          <a:prstGeom prst="rect">
            <a:avLst/>
          </a:prstGeom>
        </p:spPr>
      </p:pic>
      <p:sp>
        <p:nvSpPr>
          <p:cNvPr id="10" name="Oval 9">
            <a:extLst>
              <a:ext uri="{FF2B5EF4-FFF2-40B4-BE49-F238E27FC236}">
                <a16:creationId xmlns:a16="http://schemas.microsoft.com/office/drawing/2014/main" id="{F60A84D6-1D19-4423-A5B1-E3EF181ED144}"/>
              </a:ext>
            </a:extLst>
          </p:cNvPr>
          <p:cNvSpPr/>
          <p:nvPr/>
        </p:nvSpPr>
        <p:spPr bwMode="auto">
          <a:xfrm>
            <a:off x="1921107" y="4941168"/>
            <a:ext cx="1440000" cy="1440000"/>
          </a:xfrm>
          <a:prstGeom prst="ellipse">
            <a:avLst/>
          </a:prstGeom>
          <a:solidFill>
            <a:srgbClr val="3B3C3E"/>
          </a:solidFill>
          <a:ln w="9525" cap="flat" cmpd="sng" algn="ctr">
            <a:noFill/>
            <a:prstDash val="solid"/>
            <a:round/>
            <a:headEnd type="none" w="med" len="med"/>
            <a:tailEnd type="none" w="med" len="med"/>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fontAlgn="base">
              <a:spcBef>
                <a:spcPct val="50000"/>
              </a:spcBef>
              <a:spcAft>
                <a:spcPct val="0"/>
              </a:spcAft>
            </a:pPr>
            <a:r>
              <a:rPr lang="en-AU" sz="2000">
                <a:solidFill>
                  <a:srgbClr val="FFFFFF"/>
                </a:solidFill>
                <a:latin typeface="Arial" pitchFamily="34" charset="0"/>
                <a:cs typeface="Arial" pitchFamily="34" charset="0"/>
              </a:rPr>
              <a:t>Who?</a:t>
            </a:r>
            <a:endParaRPr lang="en-AU" sz="2000">
              <a:solidFill>
                <a:srgbClr val="FFFFFF"/>
              </a:solidFill>
              <a:latin typeface="Arial" pitchFamily="-65" charset="0"/>
              <a:ea typeface="Arial" pitchFamily="-65" charset="0"/>
              <a:cs typeface="Arial" pitchFamily="-65" charset="0"/>
            </a:endParaRPr>
          </a:p>
        </p:txBody>
      </p:sp>
      <p:sp>
        <p:nvSpPr>
          <p:cNvPr id="11" name="Rectangle: Rounded Corners 10">
            <a:extLst>
              <a:ext uri="{FF2B5EF4-FFF2-40B4-BE49-F238E27FC236}">
                <a16:creationId xmlns:a16="http://schemas.microsoft.com/office/drawing/2014/main" id="{3A09A050-99DD-41A7-A811-D7F1A983D661}"/>
              </a:ext>
            </a:extLst>
          </p:cNvPr>
          <p:cNvSpPr/>
          <p:nvPr/>
        </p:nvSpPr>
        <p:spPr bwMode="auto">
          <a:xfrm>
            <a:off x="4007768" y="4941168"/>
            <a:ext cx="5998598" cy="1562768"/>
          </a:xfrm>
          <a:prstGeom prst="roundRect">
            <a:avLst/>
          </a:prstGeom>
          <a:solidFill>
            <a:schemeClr val="accent2"/>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noAutofit/>
          </a:bodyPr>
          <a:lstStyle/>
          <a:p>
            <a:pPr marL="285750" indent="-285750" fontAlgn="base">
              <a:spcBef>
                <a:spcPct val="50000"/>
              </a:spcBef>
              <a:spcAft>
                <a:spcPct val="0"/>
              </a:spcAft>
              <a:buFontTx/>
              <a:buChar char="•"/>
            </a:pPr>
            <a:r>
              <a:rPr lang="en-AU" sz="1400">
                <a:solidFill>
                  <a:srgbClr val="FFFFFF"/>
                </a:solidFill>
                <a:latin typeface="Arial" pitchFamily="-65" charset="0"/>
                <a:ea typeface="Arial" pitchFamily="-65" charset="0"/>
                <a:cs typeface="Arial" pitchFamily="-65" charset="0"/>
              </a:rPr>
              <a:t>5,000 JEN residential customers will be </a:t>
            </a:r>
            <a:r>
              <a:rPr lang="en-AU" sz="1400" err="1">
                <a:solidFill>
                  <a:srgbClr val="FFFFFF"/>
                </a:solidFill>
                <a:latin typeface="Arial" pitchFamily="-65" charset="0"/>
                <a:ea typeface="Arial" pitchFamily="-65" charset="0"/>
                <a:cs typeface="Arial" pitchFamily="-65" charset="0"/>
              </a:rPr>
              <a:t>opt’d</a:t>
            </a:r>
            <a:r>
              <a:rPr lang="en-AU" sz="1400">
                <a:solidFill>
                  <a:srgbClr val="FFFFFF"/>
                </a:solidFill>
                <a:latin typeface="Arial" pitchFamily="-65" charset="0"/>
                <a:ea typeface="Arial" pitchFamily="-65" charset="0"/>
                <a:cs typeface="Arial" pitchFamily="-65" charset="0"/>
              </a:rPr>
              <a:t> in to communications (customers to be given chance to opt-out)</a:t>
            </a:r>
          </a:p>
          <a:p>
            <a:pPr marL="285750" indent="-285750" fontAlgn="base">
              <a:spcBef>
                <a:spcPct val="50000"/>
              </a:spcBef>
              <a:spcAft>
                <a:spcPct val="0"/>
              </a:spcAft>
              <a:buFontTx/>
              <a:buChar char="•"/>
            </a:pPr>
            <a:r>
              <a:rPr lang="en-AU" sz="1400">
                <a:solidFill>
                  <a:srgbClr val="FFFFFF"/>
                </a:solidFill>
                <a:latin typeface="Arial" pitchFamily="-65" charset="0"/>
                <a:ea typeface="Arial" pitchFamily="-65" charset="0"/>
                <a:cs typeface="Arial" pitchFamily="-65" charset="0"/>
              </a:rPr>
              <a:t>Customers selected based on consumption behaviour (JAWS)</a:t>
            </a:r>
          </a:p>
          <a:p>
            <a:pPr marL="285750" indent="-285750" fontAlgn="base">
              <a:spcBef>
                <a:spcPct val="50000"/>
              </a:spcBef>
              <a:spcAft>
                <a:spcPct val="0"/>
              </a:spcAft>
              <a:buFontTx/>
              <a:buChar char="•"/>
            </a:pPr>
            <a:r>
              <a:rPr lang="en-AU" sz="1400">
                <a:solidFill>
                  <a:srgbClr val="FFFFFF"/>
                </a:solidFill>
                <a:latin typeface="Arial" pitchFamily="-65" charset="0"/>
                <a:ea typeface="Arial" pitchFamily="-65" charset="0"/>
                <a:cs typeface="Arial" pitchFamily="-65" charset="0"/>
              </a:rPr>
              <a:t>SME &amp; Large Businesses’ excluded as less responsive to temperature and already have RERT</a:t>
            </a:r>
          </a:p>
        </p:txBody>
      </p:sp>
    </p:spTree>
    <p:extLst>
      <p:ext uri="{BB962C8B-B14F-4D97-AF65-F5344CB8AC3E}">
        <p14:creationId xmlns:p14="http://schemas.microsoft.com/office/powerpoint/2010/main" val="23447984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peech Bubble: Rectangle with Corners Rounded 16">
            <a:extLst>
              <a:ext uri="{FF2B5EF4-FFF2-40B4-BE49-F238E27FC236}">
                <a16:creationId xmlns:a16="http://schemas.microsoft.com/office/drawing/2014/main" id="{E84C1A43-1332-4CAE-933B-09B129933E41}"/>
              </a:ext>
            </a:extLst>
          </p:cNvPr>
          <p:cNvSpPr/>
          <p:nvPr/>
        </p:nvSpPr>
        <p:spPr bwMode="auto">
          <a:xfrm>
            <a:off x="7572244" y="3645025"/>
            <a:ext cx="2376264" cy="2664215"/>
          </a:xfrm>
          <a:prstGeom prst="wedgeRoundRectCallout">
            <a:avLst>
              <a:gd name="adj1" fmla="val 18463"/>
              <a:gd name="adj2" fmla="val -64170"/>
              <a:gd name="adj3" fmla="val 16667"/>
            </a:avLst>
          </a:prstGeom>
          <a:solidFill>
            <a:srgbClr val="7DCCE0"/>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noAutofit/>
          </a:bodyPr>
          <a:lstStyle/>
          <a:p>
            <a:pPr fontAlgn="base">
              <a:spcBef>
                <a:spcPct val="20000"/>
              </a:spcBef>
              <a:spcAft>
                <a:spcPct val="0"/>
              </a:spcAft>
            </a:pPr>
            <a:r>
              <a:rPr lang="en-AU" sz="1200">
                <a:solidFill>
                  <a:srgbClr val="505150"/>
                </a:solidFill>
                <a:latin typeface="Arial" pitchFamily="34" charset="0"/>
                <a:cs typeface="Arial" pitchFamily="34" charset="0"/>
              </a:rPr>
              <a:t>Thank you for helping your community to reduce the chance of a power outage during yesterday's hot weather. Your actions make a difference. Do you have any feedback for us? Let us know here: {{</a:t>
            </a:r>
            <a:r>
              <a:rPr lang="en-AU" sz="1200" err="1">
                <a:solidFill>
                  <a:srgbClr val="505150"/>
                </a:solidFill>
                <a:latin typeface="Arial" pitchFamily="34" charset="0"/>
                <a:cs typeface="Arial" pitchFamily="34" charset="0"/>
              </a:rPr>
              <a:t>bitly</a:t>
            </a:r>
            <a:r>
              <a:rPr lang="en-AU" sz="1200">
                <a:solidFill>
                  <a:srgbClr val="505150"/>
                </a:solidFill>
                <a:latin typeface="Arial" pitchFamily="34" charset="0"/>
                <a:cs typeface="Arial" pitchFamily="34" charset="0"/>
              </a:rPr>
              <a:t>}}</a:t>
            </a:r>
          </a:p>
          <a:p>
            <a:pPr fontAlgn="base">
              <a:spcBef>
                <a:spcPct val="20000"/>
              </a:spcBef>
              <a:spcAft>
                <a:spcPct val="0"/>
              </a:spcAft>
            </a:pPr>
            <a:r>
              <a:rPr lang="en-AU" sz="1200" u="sng">
                <a:solidFill>
                  <a:srgbClr val="505150"/>
                </a:solidFill>
                <a:latin typeface="Arial" pitchFamily="34" charset="0"/>
                <a:cs typeface="Arial" pitchFamily="34" charset="0"/>
                <a:hlinkClick r:id="rId2">
                  <a:extLst>
                    <a:ext uri="{A12FA001-AC4F-418D-AE19-62706E023703}">
                      <ahyp:hlinkClr xmlns:ahyp="http://schemas.microsoft.com/office/drawing/2018/hyperlinkcolor" val="tx"/>
                    </a:ext>
                  </a:extLst>
                </a:hlinkClick>
              </a:rPr>
              <a:t>To opt-out jemena.com.au/opt-out</a:t>
            </a:r>
            <a:endParaRPr lang="en-AU" sz="1200">
              <a:solidFill>
                <a:srgbClr val="505150"/>
              </a:solidFill>
              <a:latin typeface="Arial" pitchFamily="34" charset="0"/>
              <a:cs typeface="Arial" pitchFamily="34" charset="0"/>
            </a:endParaRPr>
          </a:p>
        </p:txBody>
      </p:sp>
      <p:sp>
        <p:nvSpPr>
          <p:cNvPr id="16" name="Speech Bubble: Rectangle with Corners Rounded 15">
            <a:extLst>
              <a:ext uri="{FF2B5EF4-FFF2-40B4-BE49-F238E27FC236}">
                <a16:creationId xmlns:a16="http://schemas.microsoft.com/office/drawing/2014/main" id="{E2923B60-E0ED-4D5A-BBAA-69FF4D7F32E0}"/>
              </a:ext>
            </a:extLst>
          </p:cNvPr>
          <p:cNvSpPr/>
          <p:nvPr/>
        </p:nvSpPr>
        <p:spPr bwMode="auto">
          <a:xfrm>
            <a:off x="5008002" y="3653070"/>
            <a:ext cx="2376264" cy="2664215"/>
          </a:xfrm>
          <a:prstGeom prst="wedgeRoundRectCallout">
            <a:avLst>
              <a:gd name="adj1" fmla="val 18463"/>
              <a:gd name="adj2" fmla="val -64170"/>
              <a:gd name="adj3" fmla="val 16667"/>
            </a:avLst>
          </a:prstGeom>
          <a:solidFill>
            <a:srgbClr val="7DCCE0"/>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noAutofit/>
          </a:bodyPr>
          <a:lstStyle/>
          <a:p>
            <a:pPr fontAlgn="base">
              <a:spcBef>
                <a:spcPct val="20000"/>
              </a:spcBef>
              <a:spcAft>
                <a:spcPct val="0"/>
              </a:spcAft>
            </a:pPr>
            <a:r>
              <a:rPr lang="en-AU" sz="1200">
                <a:solidFill>
                  <a:srgbClr val="505150"/>
                </a:solidFill>
                <a:latin typeface="Arial" pitchFamily="34" charset="0"/>
                <a:cs typeface="Arial" pitchFamily="34" charset="0"/>
              </a:rPr>
              <a:t>From Jemena: Temperatures are forecast to peak between 4pm and 5pm today. With more people in Melbourne at home, there is a higher chance of power outages. You can help maintain the power supply in your community by reducing use of big appliances like washing machines or setting your AC temp between 23 to 26 degrees.</a:t>
            </a:r>
          </a:p>
        </p:txBody>
      </p:sp>
      <p:sp>
        <p:nvSpPr>
          <p:cNvPr id="5" name="Title 4">
            <a:extLst>
              <a:ext uri="{FF2B5EF4-FFF2-40B4-BE49-F238E27FC236}">
                <a16:creationId xmlns:a16="http://schemas.microsoft.com/office/drawing/2014/main" id="{0AEF2B65-A784-4FBC-B8FD-A7595C8E4D34}"/>
              </a:ext>
            </a:extLst>
          </p:cNvPr>
          <p:cNvSpPr>
            <a:spLocks noGrp="1"/>
          </p:cNvSpPr>
          <p:nvPr>
            <p:ph type="title"/>
          </p:nvPr>
        </p:nvSpPr>
        <p:spPr>
          <a:xfrm>
            <a:off x="1775520" y="44624"/>
            <a:ext cx="8784976" cy="677876"/>
          </a:xfrm>
        </p:spPr>
        <p:txBody>
          <a:bodyPr>
            <a:noAutofit/>
          </a:bodyPr>
          <a:lstStyle/>
          <a:p>
            <a:r>
              <a:rPr lang="en-AU" sz="2000"/>
              <a:t>Our previous research &amp; experience tells us that our customers want to know how they can help reduce the change of power outages. The approach taken will be community oriented.</a:t>
            </a:r>
          </a:p>
        </p:txBody>
      </p:sp>
      <p:sp>
        <p:nvSpPr>
          <p:cNvPr id="2" name="Slide Number Placeholder 1"/>
          <p:cNvSpPr>
            <a:spLocks noGrp="1"/>
          </p:cNvSpPr>
          <p:nvPr>
            <p:ph type="sldNum" sz="quarter" idx="10"/>
          </p:nvPr>
        </p:nvSpPr>
        <p:spPr/>
        <p:txBody>
          <a:bodyPr/>
          <a:lstStyle/>
          <a:p>
            <a:pPr fontAlgn="base">
              <a:spcAft>
                <a:spcPct val="0"/>
              </a:spcAft>
              <a:defRPr/>
            </a:pPr>
            <a:fld id="{435C0F2D-149E-4F17-B789-A57197AAD02F}" type="slidenum">
              <a:rPr lang="en-AU" altLang="en-US">
                <a:solidFill>
                  <a:srgbClr val="FFFFFF"/>
                </a:solidFill>
              </a:rPr>
              <a:pPr fontAlgn="base">
                <a:spcAft>
                  <a:spcPct val="0"/>
                </a:spcAft>
                <a:defRPr/>
              </a:pPr>
              <a:t>6</a:t>
            </a:fld>
            <a:endParaRPr lang="en-AU" altLang="en-US">
              <a:solidFill>
                <a:srgbClr val="FFFFFF"/>
              </a:solidFill>
            </a:endParaRPr>
          </a:p>
        </p:txBody>
      </p:sp>
      <p:sp>
        <p:nvSpPr>
          <p:cNvPr id="8" name="Oval 7">
            <a:extLst>
              <a:ext uri="{FF2B5EF4-FFF2-40B4-BE49-F238E27FC236}">
                <a16:creationId xmlns:a16="http://schemas.microsoft.com/office/drawing/2014/main" id="{14577690-E7DA-4EF0-B792-4B72ED685BD9}"/>
              </a:ext>
            </a:extLst>
          </p:cNvPr>
          <p:cNvSpPr/>
          <p:nvPr/>
        </p:nvSpPr>
        <p:spPr bwMode="auto">
          <a:xfrm>
            <a:off x="1786291" y="1196752"/>
            <a:ext cx="1440000" cy="1440000"/>
          </a:xfrm>
          <a:prstGeom prst="ellipse">
            <a:avLst/>
          </a:prstGeom>
          <a:solidFill>
            <a:srgbClr val="3B3C3E"/>
          </a:solidFill>
          <a:ln w="9525" cap="flat" cmpd="sng" algn="ctr">
            <a:noFill/>
            <a:prstDash val="solid"/>
            <a:round/>
            <a:headEnd type="none" w="med" len="med"/>
            <a:tailEnd type="none" w="med" len="med"/>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fontAlgn="base">
              <a:spcBef>
                <a:spcPct val="50000"/>
              </a:spcBef>
              <a:spcAft>
                <a:spcPct val="0"/>
              </a:spcAft>
            </a:pPr>
            <a:r>
              <a:rPr lang="en-AU" sz="2000">
                <a:solidFill>
                  <a:srgbClr val="FFFFFF"/>
                </a:solidFill>
                <a:latin typeface="Arial" pitchFamily="-65" charset="0"/>
                <a:ea typeface="Arial" pitchFamily="-65" charset="0"/>
                <a:cs typeface="Arial" pitchFamily="-65" charset="0"/>
              </a:rPr>
              <a:t>How?</a:t>
            </a:r>
          </a:p>
        </p:txBody>
      </p:sp>
      <p:sp>
        <p:nvSpPr>
          <p:cNvPr id="9" name="Rectangle: Rounded Corners 8">
            <a:extLst>
              <a:ext uri="{FF2B5EF4-FFF2-40B4-BE49-F238E27FC236}">
                <a16:creationId xmlns:a16="http://schemas.microsoft.com/office/drawing/2014/main" id="{F6928A1D-3CE9-42E1-9C4A-1B2CE81F80E3}"/>
              </a:ext>
            </a:extLst>
          </p:cNvPr>
          <p:cNvSpPr/>
          <p:nvPr/>
        </p:nvSpPr>
        <p:spPr bwMode="auto">
          <a:xfrm>
            <a:off x="3431704" y="1124664"/>
            <a:ext cx="5040560" cy="1584176"/>
          </a:xfrm>
          <a:prstGeom prst="roundRect">
            <a:avLst/>
          </a:prstGeom>
          <a:solidFill>
            <a:schemeClr val="accent2"/>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noAutofit/>
          </a:bodyPr>
          <a:lstStyle/>
          <a:p>
            <a:pPr fontAlgn="base">
              <a:spcBef>
                <a:spcPct val="50000"/>
              </a:spcBef>
              <a:spcAft>
                <a:spcPct val="0"/>
              </a:spcAft>
            </a:pPr>
            <a:r>
              <a:rPr lang="en-AU" sz="1400">
                <a:solidFill>
                  <a:srgbClr val="FFFFFF"/>
                </a:solidFill>
                <a:latin typeface="Arial" pitchFamily="-65" charset="0"/>
                <a:ea typeface="Arial" pitchFamily="-65" charset="0"/>
                <a:cs typeface="Arial" pitchFamily="-65" charset="0"/>
              </a:rPr>
              <a:t>Jemena will send 3 SMS. </a:t>
            </a:r>
          </a:p>
          <a:p>
            <a:pPr marL="342900" indent="-342900" fontAlgn="base">
              <a:spcBef>
                <a:spcPct val="50000"/>
              </a:spcBef>
              <a:spcAft>
                <a:spcPct val="0"/>
              </a:spcAft>
              <a:buFontTx/>
              <a:buAutoNum type="arabicPeriod"/>
            </a:pPr>
            <a:r>
              <a:rPr lang="en-AU" sz="1400">
                <a:solidFill>
                  <a:srgbClr val="FFFFFF"/>
                </a:solidFill>
                <a:latin typeface="Arial" pitchFamily="-65" charset="0"/>
                <a:ea typeface="Arial" pitchFamily="-65" charset="0"/>
                <a:cs typeface="Arial" pitchFamily="-65" charset="0"/>
              </a:rPr>
              <a:t>Day before high temp</a:t>
            </a:r>
          </a:p>
          <a:p>
            <a:pPr marL="342900" indent="-342900" fontAlgn="base">
              <a:spcBef>
                <a:spcPct val="50000"/>
              </a:spcBef>
              <a:spcAft>
                <a:spcPct val="0"/>
              </a:spcAft>
              <a:buFontTx/>
              <a:buAutoNum type="arabicPeriod"/>
            </a:pPr>
            <a:r>
              <a:rPr lang="en-AU" sz="1400">
                <a:solidFill>
                  <a:srgbClr val="FFFFFF"/>
                </a:solidFill>
                <a:latin typeface="Arial" pitchFamily="-65" charset="0"/>
                <a:ea typeface="Arial" pitchFamily="-65" charset="0"/>
                <a:cs typeface="Arial" pitchFamily="-65" charset="0"/>
              </a:rPr>
              <a:t>Day of high temp</a:t>
            </a:r>
          </a:p>
          <a:p>
            <a:pPr marL="342900" indent="-342900" fontAlgn="base">
              <a:spcBef>
                <a:spcPct val="50000"/>
              </a:spcBef>
              <a:spcAft>
                <a:spcPct val="0"/>
              </a:spcAft>
              <a:buFontTx/>
              <a:buAutoNum type="arabicPeriod"/>
            </a:pPr>
            <a:r>
              <a:rPr lang="en-AU" sz="1400">
                <a:solidFill>
                  <a:srgbClr val="FFFFFF"/>
                </a:solidFill>
                <a:latin typeface="Arial" pitchFamily="-65" charset="0"/>
                <a:ea typeface="Arial" pitchFamily="-65" charset="0"/>
                <a:cs typeface="Arial" pitchFamily="-65" charset="0"/>
              </a:rPr>
              <a:t>Day after event</a:t>
            </a:r>
          </a:p>
        </p:txBody>
      </p:sp>
      <p:sp>
        <p:nvSpPr>
          <p:cNvPr id="11" name="Speech Bubble: Rectangle with Corners Rounded 10">
            <a:extLst>
              <a:ext uri="{FF2B5EF4-FFF2-40B4-BE49-F238E27FC236}">
                <a16:creationId xmlns:a16="http://schemas.microsoft.com/office/drawing/2014/main" id="{2AFAE8DF-F34A-425A-A412-763C0E8B5BA1}"/>
              </a:ext>
            </a:extLst>
          </p:cNvPr>
          <p:cNvSpPr/>
          <p:nvPr/>
        </p:nvSpPr>
        <p:spPr bwMode="auto">
          <a:xfrm>
            <a:off x="2423592" y="3653070"/>
            <a:ext cx="2376264" cy="2664215"/>
          </a:xfrm>
          <a:prstGeom prst="wedgeRoundRectCallout">
            <a:avLst>
              <a:gd name="adj1" fmla="val 18463"/>
              <a:gd name="adj2" fmla="val -64170"/>
              <a:gd name="adj3" fmla="val 16667"/>
            </a:avLst>
          </a:prstGeom>
          <a:solidFill>
            <a:srgbClr val="7DCCE0"/>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noAutofit/>
          </a:bodyPr>
          <a:lstStyle/>
          <a:p>
            <a:pPr algn="ctr" fontAlgn="base">
              <a:spcBef>
                <a:spcPct val="50000"/>
              </a:spcBef>
              <a:spcAft>
                <a:spcPct val="0"/>
              </a:spcAft>
            </a:pPr>
            <a:r>
              <a:rPr lang="en-AU" sz="1200">
                <a:solidFill>
                  <a:srgbClr val="505150"/>
                </a:solidFill>
                <a:latin typeface="Arial" pitchFamily="34" charset="0"/>
                <a:cs typeface="Arial" pitchFamily="34" charset="0"/>
              </a:rPr>
              <a:t>Hi, this is Jemena, your local electricity distributor. Very hot weather is forecast for tomorrow. High temperatures increases the demand for electricity, which can increase the chance of power outages. You can help your community reduce the chance of power outages by reducing the use of large appliances. Stay safe. To opt-out jemena.com.au/opt-out</a:t>
            </a:r>
            <a:endParaRPr lang="en-AU">
              <a:solidFill>
                <a:srgbClr val="505150"/>
              </a:solidFill>
              <a:latin typeface="Arial" pitchFamily="-65" charset="0"/>
              <a:ea typeface="Arial" pitchFamily="-65" charset="0"/>
              <a:cs typeface="Arial" pitchFamily="-65" charset="0"/>
            </a:endParaRPr>
          </a:p>
        </p:txBody>
      </p:sp>
      <p:sp>
        <p:nvSpPr>
          <p:cNvPr id="12" name="Oval 11">
            <a:extLst>
              <a:ext uri="{FF2B5EF4-FFF2-40B4-BE49-F238E27FC236}">
                <a16:creationId xmlns:a16="http://schemas.microsoft.com/office/drawing/2014/main" id="{BE99DD7D-5D32-4D86-9D57-78824301AE5D}"/>
              </a:ext>
            </a:extLst>
          </p:cNvPr>
          <p:cNvSpPr/>
          <p:nvPr/>
        </p:nvSpPr>
        <p:spPr bwMode="auto">
          <a:xfrm>
            <a:off x="2423592" y="3069040"/>
            <a:ext cx="720000" cy="720000"/>
          </a:xfrm>
          <a:prstGeom prst="ellipse">
            <a:avLst/>
          </a:prstGeom>
          <a:solidFill>
            <a:srgbClr val="3B3C3E"/>
          </a:solidFill>
          <a:ln w="9525" cap="flat" cmpd="sng" algn="ctr">
            <a:noFill/>
            <a:prstDash val="solid"/>
            <a:round/>
            <a:headEnd type="none" w="med" len="med"/>
            <a:tailEnd type="none" w="med" len="med"/>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fontAlgn="base">
              <a:spcBef>
                <a:spcPct val="50000"/>
              </a:spcBef>
              <a:spcAft>
                <a:spcPct val="0"/>
              </a:spcAft>
            </a:pPr>
            <a:r>
              <a:rPr lang="en-AU" sz="2000">
                <a:solidFill>
                  <a:srgbClr val="FFFFFF"/>
                </a:solidFill>
                <a:latin typeface="Arial" pitchFamily="-65" charset="0"/>
                <a:ea typeface="Arial" pitchFamily="-65" charset="0"/>
                <a:cs typeface="Arial" pitchFamily="-65" charset="0"/>
              </a:rPr>
              <a:t>1</a:t>
            </a:r>
          </a:p>
        </p:txBody>
      </p:sp>
      <p:sp>
        <p:nvSpPr>
          <p:cNvPr id="13" name="Oval 12">
            <a:extLst>
              <a:ext uri="{FF2B5EF4-FFF2-40B4-BE49-F238E27FC236}">
                <a16:creationId xmlns:a16="http://schemas.microsoft.com/office/drawing/2014/main" id="{A5E46219-834F-4659-8611-99DB17984EA6}"/>
              </a:ext>
            </a:extLst>
          </p:cNvPr>
          <p:cNvSpPr/>
          <p:nvPr/>
        </p:nvSpPr>
        <p:spPr bwMode="auto">
          <a:xfrm>
            <a:off x="7896200" y="3069040"/>
            <a:ext cx="720000" cy="720000"/>
          </a:xfrm>
          <a:prstGeom prst="ellipse">
            <a:avLst/>
          </a:prstGeom>
          <a:solidFill>
            <a:srgbClr val="3B3C3E"/>
          </a:solidFill>
          <a:ln w="9525" cap="flat" cmpd="sng" algn="ctr">
            <a:noFill/>
            <a:prstDash val="solid"/>
            <a:round/>
            <a:headEnd type="none" w="med" len="med"/>
            <a:tailEnd type="none" w="med" len="med"/>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fontAlgn="base">
              <a:spcBef>
                <a:spcPct val="50000"/>
              </a:spcBef>
              <a:spcAft>
                <a:spcPct val="0"/>
              </a:spcAft>
            </a:pPr>
            <a:r>
              <a:rPr lang="en-AU" sz="2000">
                <a:solidFill>
                  <a:srgbClr val="FFFFFF"/>
                </a:solidFill>
                <a:latin typeface="Arial" pitchFamily="-65" charset="0"/>
                <a:ea typeface="Arial" pitchFamily="-65" charset="0"/>
                <a:cs typeface="Arial" pitchFamily="-65" charset="0"/>
              </a:rPr>
              <a:t>3</a:t>
            </a:r>
          </a:p>
        </p:txBody>
      </p:sp>
      <p:sp>
        <p:nvSpPr>
          <p:cNvPr id="14" name="Oval 13">
            <a:extLst>
              <a:ext uri="{FF2B5EF4-FFF2-40B4-BE49-F238E27FC236}">
                <a16:creationId xmlns:a16="http://schemas.microsoft.com/office/drawing/2014/main" id="{852B5101-96F5-48E7-AD6C-F24826EBFADD}"/>
              </a:ext>
            </a:extLst>
          </p:cNvPr>
          <p:cNvSpPr/>
          <p:nvPr/>
        </p:nvSpPr>
        <p:spPr bwMode="auto">
          <a:xfrm>
            <a:off x="5591984" y="3069040"/>
            <a:ext cx="720000" cy="720000"/>
          </a:xfrm>
          <a:prstGeom prst="ellipse">
            <a:avLst/>
          </a:prstGeom>
          <a:solidFill>
            <a:srgbClr val="3B3C3E"/>
          </a:solidFill>
          <a:ln w="9525" cap="flat" cmpd="sng" algn="ctr">
            <a:noFill/>
            <a:prstDash val="solid"/>
            <a:round/>
            <a:headEnd type="none" w="med" len="med"/>
            <a:tailEnd type="none" w="med" len="med"/>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fontAlgn="base">
              <a:spcBef>
                <a:spcPct val="50000"/>
              </a:spcBef>
              <a:spcAft>
                <a:spcPct val="0"/>
              </a:spcAft>
            </a:pPr>
            <a:r>
              <a:rPr lang="en-AU" sz="2000">
                <a:solidFill>
                  <a:srgbClr val="FFFFFF"/>
                </a:solidFill>
                <a:latin typeface="Arial" pitchFamily="-65" charset="0"/>
                <a:ea typeface="Arial" pitchFamily="-65" charset="0"/>
                <a:cs typeface="Arial" pitchFamily="-65" charset="0"/>
              </a:rPr>
              <a:t>2</a:t>
            </a:r>
          </a:p>
        </p:txBody>
      </p:sp>
      <p:sp>
        <p:nvSpPr>
          <p:cNvPr id="19" name="Rectangle: Rounded Corners 18">
            <a:extLst>
              <a:ext uri="{FF2B5EF4-FFF2-40B4-BE49-F238E27FC236}">
                <a16:creationId xmlns:a16="http://schemas.microsoft.com/office/drawing/2014/main" id="{2A1D7FB2-E514-459E-8E98-A91203476731}"/>
              </a:ext>
            </a:extLst>
          </p:cNvPr>
          <p:cNvSpPr/>
          <p:nvPr/>
        </p:nvSpPr>
        <p:spPr bwMode="auto">
          <a:xfrm>
            <a:off x="3863752" y="2780928"/>
            <a:ext cx="4752528" cy="288032"/>
          </a:xfrm>
          <a:prstGeom prst="roundRect">
            <a:avLst/>
          </a:prstGeom>
          <a:solidFill>
            <a:srgbClr val="FF0000"/>
          </a:solidFill>
          <a:ln w="9525" cap="flat" cmpd="sng" algn="ctr">
            <a:noFill/>
            <a:prstDash val="solid"/>
            <a:round/>
            <a:headEnd type="none" w="med" len="med"/>
            <a:tailEnd type="none" w="med" len="med"/>
          </a:ln>
          <a:effectLst/>
        </p:spPr>
        <p:txBody>
          <a:bodyPr vert="horz" wrap="square" lIns="36000" tIns="36000" rIns="36000" bIns="36000" numCol="1" rtlCol="0" anchor="ctr" anchorCtr="0" compatLnSpc="1">
            <a:prstTxWarp prst="textNoShape">
              <a:avLst/>
            </a:prstTxWarp>
            <a:noAutofit/>
          </a:bodyPr>
          <a:lstStyle/>
          <a:p>
            <a:pPr algn="ctr" fontAlgn="base">
              <a:spcBef>
                <a:spcPct val="50000"/>
              </a:spcBef>
              <a:spcAft>
                <a:spcPct val="0"/>
              </a:spcAft>
            </a:pPr>
            <a:r>
              <a:rPr lang="en-AU" sz="2000">
                <a:solidFill>
                  <a:srgbClr val="FFFFFF"/>
                </a:solidFill>
                <a:latin typeface="Arial" pitchFamily="-65" charset="0"/>
                <a:ea typeface="Arial" pitchFamily="-65" charset="0"/>
                <a:cs typeface="Arial" pitchFamily="-65" charset="0"/>
              </a:rPr>
              <a:t>DRAFT</a:t>
            </a:r>
          </a:p>
        </p:txBody>
      </p:sp>
    </p:spTree>
    <p:extLst>
      <p:ext uri="{BB962C8B-B14F-4D97-AF65-F5344CB8AC3E}">
        <p14:creationId xmlns:p14="http://schemas.microsoft.com/office/powerpoint/2010/main" val="27472394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A267B-E55B-41EA-A53A-6D0C96FBC361}"/>
              </a:ext>
            </a:extLst>
          </p:cNvPr>
          <p:cNvSpPr>
            <a:spLocks noGrp="1"/>
          </p:cNvSpPr>
          <p:nvPr>
            <p:ph type="title"/>
          </p:nvPr>
        </p:nvSpPr>
        <p:spPr>
          <a:xfrm>
            <a:off x="235526" y="39926"/>
            <a:ext cx="11651674" cy="835563"/>
          </a:xfrm>
        </p:spPr>
        <p:txBody>
          <a:bodyPr>
            <a:normAutofit/>
          </a:bodyPr>
          <a:lstStyle/>
          <a:p>
            <a:r>
              <a:rPr lang="en-AU" sz="3200"/>
              <a:t>NEM power system design &amp; engineering framework</a:t>
            </a:r>
          </a:p>
        </p:txBody>
      </p:sp>
      <p:pic>
        <p:nvPicPr>
          <p:cNvPr id="4" name="Picture 3">
            <a:extLst>
              <a:ext uri="{FF2B5EF4-FFF2-40B4-BE49-F238E27FC236}">
                <a16:creationId xmlns:a16="http://schemas.microsoft.com/office/drawing/2014/main" id="{3F1B7547-215D-42F5-A262-884F85591A9A}"/>
              </a:ext>
            </a:extLst>
          </p:cNvPr>
          <p:cNvPicPr>
            <a:picLocks noChangeAspect="1"/>
          </p:cNvPicPr>
          <p:nvPr/>
        </p:nvPicPr>
        <p:blipFill rotWithShape="1">
          <a:blip r:embed="rId2"/>
          <a:srcRect t="11879" r="69" b="15425"/>
          <a:stretch/>
        </p:blipFill>
        <p:spPr>
          <a:xfrm>
            <a:off x="296364" y="1788369"/>
            <a:ext cx="11347464" cy="3219724"/>
          </a:xfrm>
          <a:prstGeom prst="rect">
            <a:avLst/>
          </a:prstGeom>
        </p:spPr>
      </p:pic>
    </p:spTree>
    <p:extLst>
      <p:ext uri="{BB962C8B-B14F-4D97-AF65-F5344CB8AC3E}">
        <p14:creationId xmlns:p14="http://schemas.microsoft.com/office/powerpoint/2010/main" val="8896702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001B86-1443-47EC-B6DC-846CE4E471CE}"/>
              </a:ext>
            </a:extLst>
          </p:cNvPr>
          <p:cNvSpPr>
            <a:spLocks noGrp="1"/>
          </p:cNvSpPr>
          <p:nvPr>
            <p:ph type="ctrTitle"/>
          </p:nvPr>
        </p:nvSpPr>
        <p:spPr>
          <a:xfrm>
            <a:off x="838800" y="1998375"/>
            <a:ext cx="10489600" cy="2387600"/>
          </a:xfrm>
        </p:spPr>
        <p:txBody>
          <a:bodyPr/>
          <a:lstStyle/>
          <a:p>
            <a:r>
              <a:rPr lang="en-AU" dirty="0"/>
              <a:t>Break – 5 minutes</a:t>
            </a:r>
          </a:p>
        </p:txBody>
      </p:sp>
    </p:spTree>
    <p:extLst>
      <p:ext uri="{BB962C8B-B14F-4D97-AF65-F5344CB8AC3E}">
        <p14:creationId xmlns:p14="http://schemas.microsoft.com/office/powerpoint/2010/main" val="1865525904"/>
      </p:ext>
    </p:extLst>
  </p:cSld>
  <p:clrMapOvr>
    <a:masterClrMapping/>
  </p:clrMapOvr>
</p:sld>
</file>

<file path=ppt/theme/theme1.xml><?xml version="1.0" encoding="utf-8"?>
<a:theme xmlns:a="http://schemas.openxmlformats.org/drawingml/2006/main" name="1_Office Theme">
  <a:themeElements>
    <a:clrScheme name="AEMO PPT 2018">
      <a:dk1>
        <a:srgbClr val="222324"/>
      </a:dk1>
      <a:lt1>
        <a:srgbClr val="FFFFFF"/>
      </a:lt1>
      <a:dk2>
        <a:srgbClr val="000000"/>
      </a:dk2>
      <a:lt2>
        <a:srgbClr val="E0E8EA"/>
      </a:lt2>
      <a:accent1>
        <a:srgbClr val="C41230"/>
      </a:accent1>
      <a:accent2>
        <a:srgbClr val="360F3C"/>
      </a:accent2>
      <a:accent3>
        <a:srgbClr val="F37421"/>
      </a:accent3>
      <a:accent4>
        <a:srgbClr val="FFC222"/>
      </a:accent4>
      <a:accent5>
        <a:srgbClr val="82859C"/>
      </a:accent5>
      <a:accent6>
        <a:srgbClr val="B3E0EE"/>
      </a:accent6>
      <a:hlink>
        <a:srgbClr val="C41230"/>
      </a:hlink>
      <a:folHlink>
        <a:srgbClr val="C41230"/>
      </a:folHlink>
    </a:clrScheme>
    <a:fontScheme name="AEMO">
      <a:majorFont>
        <a:latin typeface="Century Gothic"/>
        <a:ea typeface=""/>
        <a:cs typeface=""/>
      </a:majorFont>
      <a:minorFont>
        <a:latin typeface="Futura St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anchor="ctr"/>
      <a:lstStyle>
        <a:defPPr algn="ctr">
          <a:defRPr sz="1050" dirty="0">
            <a:solidFill>
              <a:schemeClr val="bg1"/>
            </a:solidFill>
          </a:defRPr>
        </a:defPPr>
      </a:lstStyle>
      <a: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a:style>
    </a:spDef>
  </a:objectDefaults>
  <a:extraClrSchemeLst/>
  <a:extLst>
    <a:ext uri="{05A4C25C-085E-4340-85A3-A5531E510DB2}">
      <thm15:themeFamily xmlns:thm15="http://schemas.microsoft.com/office/thememl/2012/main" name="presentation 2018 16-9 v3.potx" id="{9047AFF0-4AFD-4E34-9AF9-A4765443E2DE}" vid="{526E9861-4B55-47C5-AAEA-312A9FBB788B}"/>
    </a:ext>
  </a:extLst>
</a:theme>
</file>

<file path=ppt/theme/theme2.xml><?xml version="1.0" encoding="utf-8"?>
<a:theme xmlns:a="http://schemas.openxmlformats.org/drawingml/2006/main" name="Office Theme">
  <a:themeElements>
    <a:clrScheme name="AEMO PPT 2018">
      <a:dk1>
        <a:srgbClr val="222324"/>
      </a:dk1>
      <a:lt1>
        <a:srgbClr val="FFFFFF"/>
      </a:lt1>
      <a:dk2>
        <a:srgbClr val="000000"/>
      </a:dk2>
      <a:lt2>
        <a:srgbClr val="E0E8EA"/>
      </a:lt2>
      <a:accent1>
        <a:srgbClr val="C41230"/>
      </a:accent1>
      <a:accent2>
        <a:srgbClr val="360F3C"/>
      </a:accent2>
      <a:accent3>
        <a:srgbClr val="F37421"/>
      </a:accent3>
      <a:accent4>
        <a:srgbClr val="FFC222"/>
      </a:accent4>
      <a:accent5>
        <a:srgbClr val="82859C"/>
      </a:accent5>
      <a:accent6>
        <a:srgbClr val="B3E0EE"/>
      </a:accent6>
      <a:hlink>
        <a:srgbClr val="C41230"/>
      </a:hlink>
      <a:folHlink>
        <a:srgbClr val="C41230"/>
      </a:folHlink>
    </a:clrScheme>
    <a:fontScheme name="AEMO TW Segoe">
      <a:majorFont>
        <a:latin typeface="Century Gothic"/>
        <a:ea typeface=""/>
        <a:cs typeface=""/>
      </a:majorFont>
      <a:minorFont>
        <a:latin typeface="Segoe UI Semi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accent4">
            <a:lumMod val="20000"/>
            <a:lumOff val="80000"/>
          </a:schemeClr>
        </a:solidFill>
        <a:ln>
          <a:solidFill>
            <a:schemeClr val="accent4"/>
          </a:solidFill>
        </a:ln>
      </a:spPr>
      <a:bodyPr wrap="square" rtlCol="0">
        <a:spAutoFit/>
      </a:bodyPr>
      <a:lstStyle>
        <a:defPPr algn="l">
          <a:defRPr dirty="0"/>
        </a:defPPr>
      </a:lstStyle>
    </a:txDef>
  </a:objectDefaults>
  <a:extraClrSchemeLst/>
  <a:extLst>
    <a:ext uri="{05A4C25C-085E-4340-85A3-A5531E510DB2}">
      <thm15:themeFamily xmlns:thm15="http://schemas.microsoft.com/office/thememl/2012/main" name="presentation 2018 16-9 v3.potx" id="{9047AFF0-4AFD-4E34-9AF9-A4765443E2DE}" vid="{526E9861-4B55-47C5-AAEA-312A9FBB788B}"/>
    </a:ext>
  </a:extLst>
</a:theme>
</file>

<file path=ppt/theme/theme3.xml><?xml version="1.0" encoding="utf-8"?>
<a:theme xmlns:a="http://schemas.openxmlformats.org/drawingml/2006/main" name="2_Office Theme">
  <a:themeElements>
    <a:clrScheme name="AEMO PPT 2018">
      <a:dk1>
        <a:srgbClr val="222324"/>
      </a:dk1>
      <a:lt1>
        <a:srgbClr val="FFFFFF"/>
      </a:lt1>
      <a:dk2>
        <a:srgbClr val="000000"/>
      </a:dk2>
      <a:lt2>
        <a:srgbClr val="E0E8EA"/>
      </a:lt2>
      <a:accent1>
        <a:srgbClr val="C41230"/>
      </a:accent1>
      <a:accent2>
        <a:srgbClr val="360F3C"/>
      </a:accent2>
      <a:accent3>
        <a:srgbClr val="F37421"/>
      </a:accent3>
      <a:accent4>
        <a:srgbClr val="FFC222"/>
      </a:accent4>
      <a:accent5>
        <a:srgbClr val="82859C"/>
      </a:accent5>
      <a:accent6>
        <a:srgbClr val="B3E0EE"/>
      </a:accent6>
      <a:hlink>
        <a:srgbClr val="C41230"/>
      </a:hlink>
      <a:folHlink>
        <a:srgbClr val="C41230"/>
      </a:folHlink>
    </a:clrScheme>
    <a:fontScheme name="AEMO TW Segoe">
      <a:majorFont>
        <a:latin typeface="Century Gothic"/>
        <a:ea typeface=""/>
        <a:cs typeface=""/>
      </a:majorFont>
      <a:minorFont>
        <a:latin typeface="Segoe UI Semi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 2018 16-9 v3.potx" id="{9047AFF0-4AFD-4E34-9AF9-A4765443E2DE}" vid="{526E9861-4B55-47C5-AAEA-312A9FBB788B}"/>
    </a:ext>
  </a:extLst>
</a:theme>
</file>

<file path=ppt/theme/theme4.xml><?xml version="1.0" encoding="utf-8"?>
<a:theme xmlns:a="http://schemas.openxmlformats.org/drawingml/2006/main" name="Jemena Powerpoint Template Standard">
  <a:themeElements>
    <a:clrScheme name="2014 Jemena Colours">
      <a:dk1>
        <a:srgbClr val="505150"/>
      </a:dk1>
      <a:lt1>
        <a:srgbClr val="FFFFFF"/>
      </a:lt1>
      <a:dk2>
        <a:srgbClr val="505150"/>
      </a:dk2>
      <a:lt2>
        <a:srgbClr val="E2E2D9"/>
      </a:lt2>
      <a:accent1>
        <a:srgbClr val="F58220"/>
      </a:accent1>
      <a:accent2>
        <a:srgbClr val="173583"/>
      </a:accent2>
      <a:accent3>
        <a:srgbClr val="026CB6"/>
      </a:accent3>
      <a:accent4>
        <a:srgbClr val="26BCD7"/>
      </a:accent4>
      <a:accent5>
        <a:srgbClr val="7DCCE0"/>
      </a:accent5>
      <a:accent6>
        <a:srgbClr val="173583"/>
      </a:accent6>
      <a:hlink>
        <a:srgbClr val="000000"/>
      </a:hlink>
      <a:folHlink>
        <a:srgbClr val="808080"/>
      </a:folHlink>
    </a:clrScheme>
    <a:fontScheme name="1_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7DCCE0"/>
        </a:solidFill>
        <a:ln w="9525" cap="flat" cmpd="sng" algn="ctr">
          <a:noFill/>
          <a:prstDash val="solid"/>
          <a:round/>
          <a:headEnd type="none" w="med" len="med"/>
          <a:tailEnd type="none" w="med" len="med"/>
        </a:ln>
        <a:effectLst/>
      </a:spPr>
      <a:bodyPr vert="horz" wrap="square" lIns="36000" tIns="36000" rIns="36000" bIns="36000" numCol="1" rtlCol="0" anchor="t" anchorCtr="0" compatLnSpc="1">
        <a:prstTxWarp prst="textNoShape">
          <a:avLst/>
        </a:prstTxWarp>
        <a:noAutofit/>
      </a:bodyPr>
      <a:lstStyle>
        <a:defPPr marL="0" marR="0" indent="0" algn="ctr" defTabSz="914400" rtl="0" eaLnBrk="1" fontAlgn="base" latinLnBrk="0" hangingPunct="1">
          <a:lnSpc>
            <a:spcPct val="100000"/>
          </a:lnSpc>
          <a:spcBef>
            <a:spcPct val="50000"/>
          </a:spcBef>
          <a:spcAft>
            <a:spcPct val="0"/>
          </a:spcAft>
          <a:buClrTx/>
          <a:buSzTx/>
          <a:buFontTx/>
          <a:buNone/>
          <a:tabLst/>
          <a:defRPr kumimoji="0" sz="2000" i="0" u="none" strike="noStrike" cap="none" normalizeH="0" baseline="0" dirty="0" err="1" smtClean="0">
            <a:ln>
              <a:noFill/>
            </a:ln>
            <a:solidFill>
              <a:schemeClr val="bg1"/>
            </a:solidFill>
            <a:effectLst/>
            <a:latin typeface="Arial" pitchFamily="-65" charset="0"/>
            <a:ea typeface="Arial" pitchFamily="-65" charset="0"/>
            <a:cs typeface="Arial" pitchFamily="-65"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en-US" sz="1800" b="0" i="0" u="none" strike="noStrike" cap="none" normalizeH="0" baseline="0">
            <a:ln>
              <a:noFill/>
            </a:ln>
            <a:solidFill>
              <a:srgbClr val="2F3791"/>
            </a:solidFill>
            <a:effectLst/>
            <a:latin typeface="Arial" pitchFamily="-65" charset="0"/>
            <a:ea typeface="Arial" pitchFamily="-65" charset="0"/>
            <a:cs typeface="Arial" pitchFamily="-65" charset="0"/>
          </a:defRPr>
        </a:defPPr>
      </a:lstStyle>
    </a:lnDef>
    <a:txDef>
      <a:spPr>
        <a:noFill/>
      </a:spPr>
      <a:bodyPr wrap="square" rtlCol="0">
        <a:spAutoFit/>
      </a:bodyPr>
      <a:lstStyle>
        <a:defPPr>
          <a:lnSpc>
            <a:spcPct val="100000"/>
          </a:lnSpc>
          <a:spcBef>
            <a:spcPts val="0"/>
          </a:spcBef>
          <a:buNone/>
          <a:defRPr sz="2400" dirty="0" smtClean="0">
            <a:solidFill>
              <a:srgbClr val="3B3C3E"/>
            </a:solidFill>
          </a:defRPr>
        </a:defPPr>
      </a:lstStyle>
    </a:tx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JEMENA Standard PPT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JEMENA Standard PPT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JEMENA Standard PPT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JEMENA Standard PPT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JEMENA Standard PPT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JEMENA Standard PPT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JEMENA Standard PPT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JEMENA Standard PPT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JEMENA Standard PPT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JEMENA Standard PPT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JEMENA Standard PPT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JEMENA Standard PPT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JEMENA Standard PPT Template 13">
        <a:dk1>
          <a:srgbClr val="000000"/>
        </a:dk1>
        <a:lt1>
          <a:srgbClr val="FFFFFF"/>
        </a:lt1>
        <a:dk2>
          <a:srgbClr val="0061AF"/>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Jemena Powerpoint Template Standard  -  Read-Only" id="{094A152E-611F-4BC6-972A-BC0F9E7AE908}" vid="{72DD2BFD-3AD8-4E4A-ABEF-2CF7CCC379D7}"/>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AEMO">
    <a:dk1>
      <a:srgbClr val="222324"/>
    </a:dk1>
    <a:lt1>
      <a:sysClr val="window" lastClr="FFFFFF"/>
    </a:lt1>
    <a:dk2>
      <a:srgbClr val="000000"/>
    </a:dk2>
    <a:lt2>
      <a:srgbClr val="E0E8EA"/>
    </a:lt2>
    <a:accent1>
      <a:srgbClr val="C41230"/>
    </a:accent1>
    <a:accent2>
      <a:srgbClr val="360F3C"/>
    </a:accent2>
    <a:accent3>
      <a:srgbClr val="F37421"/>
    </a:accent3>
    <a:accent4>
      <a:srgbClr val="FFC222"/>
    </a:accent4>
    <a:accent5>
      <a:srgbClr val="82859C"/>
    </a:accent5>
    <a:accent6>
      <a:srgbClr val="B3E0EE"/>
    </a:accent6>
    <a:hlink>
      <a:srgbClr val="C41230"/>
    </a:hlink>
    <a:folHlink>
      <a:srgbClr val="C41230"/>
    </a:folHlink>
  </a:clrScheme>
  <a:fontScheme name="AEMO TW Segoe">
    <a:majorFont>
      <a:latin typeface="Century Gothic"/>
      <a:ea typeface=""/>
      <a:cs typeface=""/>
    </a:majorFont>
    <a:minorFont>
      <a:latin typeface="Segoe UI Semi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QED">
    <a:dk1>
      <a:srgbClr val="222324"/>
    </a:dk1>
    <a:lt1>
      <a:srgbClr val="FFFFFF"/>
    </a:lt1>
    <a:dk2>
      <a:srgbClr val="000000"/>
    </a:dk2>
    <a:lt2>
      <a:srgbClr val="E0E8EA"/>
    </a:lt2>
    <a:accent1>
      <a:srgbClr val="C41230"/>
    </a:accent1>
    <a:accent2>
      <a:srgbClr val="360F3C"/>
    </a:accent2>
    <a:accent3>
      <a:srgbClr val="F37421"/>
    </a:accent3>
    <a:accent4>
      <a:srgbClr val="FFC222"/>
    </a:accent4>
    <a:accent5>
      <a:srgbClr val="82859C"/>
    </a:accent5>
    <a:accent6>
      <a:srgbClr val="B3E0EE"/>
    </a:accent6>
    <a:hlink>
      <a:srgbClr val="C41230"/>
    </a:hlink>
    <a:folHlink>
      <a:srgbClr val="C4123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QED">
    <a:dk1>
      <a:srgbClr val="222324"/>
    </a:dk1>
    <a:lt1>
      <a:srgbClr val="FFFFFF"/>
    </a:lt1>
    <a:dk2>
      <a:srgbClr val="000000"/>
    </a:dk2>
    <a:lt2>
      <a:srgbClr val="E0E8EA"/>
    </a:lt2>
    <a:accent1>
      <a:srgbClr val="C41230"/>
    </a:accent1>
    <a:accent2>
      <a:srgbClr val="360F3C"/>
    </a:accent2>
    <a:accent3>
      <a:srgbClr val="F37421"/>
    </a:accent3>
    <a:accent4>
      <a:srgbClr val="FFC222"/>
    </a:accent4>
    <a:accent5>
      <a:srgbClr val="82859C"/>
    </a:accent5>
    <a:accent6>
      <a:srgbClr val="B3E0EE"/>
    </a:accent6>
    <a:hlink>
      <a:srgbClr val="C41230"/>
    </a:hlink>
    <a:folHlink>
      <a:srgbClr val="C4123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AEMO PPT 2018">
    <a:dk1>
      <a:srgbClr val="222324"/>
    </a:dk1>
    <a:lt1>
      <a:srgbClr val="FFFFFF"/>
    </a:lt1>
    <a:dk2>
      <a:srgbClr val="000000"/>
    </a:dk2>
    <a:lt2>
      <a:srgbClr val="E0E8EA"/>
    </a:lt2>
    <a:accent1>
      <a:srgbClr val="C41230"/>
    </a:accent1>
    <a:accent2>
      <a:srgbClr val="360F3C"/>
    </a:accent2>
    <a:accent3>
      <a:srgbClr val="F37421"/>
    </a:accent3>
    <a:accent4>
      <a:srgbClr val="FFC222"/>
    </a:accent4>
    <a:accent5>
      <a:srgbClr val="82859C"/>
    </a:accent5>
    <a:accent6>
      <a:srgbClr val="B3E0EE"/>
    </a:accent6>
    <a:hlink>
      <a:srgbClr val="C41230"/>
    </a:hlink>
    <a:folHlink>
      <a:srgbClr val="C41230"/>
    </a:folHlink>
  </a:clrScheme>
  <a:fontScheme name="AEMO TW Segoe">
    <a:majorFont>
      <a:latin typeface="Century Gothic"/>
      <a:ea typeface=""/>
      <a:cs typeface=""/>
    </a:majorFont>
    <a:minorFont>
      <a:latin typeface="Segoe UI Semi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AEMO">
    <a:dk1>
      <a:srgbClr val="222324"/>
    </a:dk1>
    <a:lt1>
      <a:sysClr val="window" lastClr="FFFFFF"/>
    </a:lt1>
    <a:dk2>
      <a:srgbClr val="000000"/>
    </a:dk2>
    <a:lt2>
      <a:srgbClr val="E0E8EA"/>
    </a:lt2>
    <a:accent1>
      <a:srgbClr val="C41230"/>
    </a:accent1>
    <a:accent2>
      <a:srgbClr val="360F3C"/>
    </a:accent2>
    <a:accent3>
      <a:srgbClr val="F37421"/>
    </a:accent3>
    <a:accent4>
      <a:srgbClr val="FFC222"/>
    </a:accent4>
    <a:accent5>
      <a:srgbClr val="82859C"/>
    </a:accent5>
    <a:accent6>
      <a:srgbClr val="B3E0EE"/>
    </a:accent6>
    <a:hlink>
      <a:srgbClr val="C41230"/>
    </a:hlink>
    <a:folHlink>
      <a:srgbClr val="C41230"/>
    </a:folHlink>
  </a:clrScheme>
  <a:fontScheme name="AEMO TW Segoe">
    <a:majorFont>
      <a:latin typeface="Century Gothic"/>
      <a:ea typeface=""/>
      <a:cs typeface=""/>
    </a:majorFont>
    <a:minorFont>
      <a:latin typeface="Segoe UI Semi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AEMO">
    <a:dk1>
      <a:srgbClr val="222324"/>
    </a:dk1>
    <a:lt1>
      <a:sysClr val="window" lastClr="FFFFFF"/>
    </a:lt1>
    <a:dk2>
      <a:srgbClr val="000000"/>
    </a:dk2>
    <a:lt2>
      <a:srgbClr val="E0E8EA"/>
    </a:lt2>
    <a:accent1>
      <a:srgbClr val="C41230"/>
    </a:accent1>
    <a:accent2>
      <a:srgbClr val="360F3C"/>
    </a:accent2>
    <a:accent3>
      <a:srgbClr val="F37421"/>
    </a:accent3>
    <a:accent4>
      <a:srgbClr val="FFC222"/>
    </a:accent4>
    <a:accent5>
      <a:srgbClr val="82859C"/>
    </a:accent5>
    <a:accent6>
      <a:srgbClr val="B3E0EE"/>
    </a:accent6>
    <a:hlink>
      <a:srgbClr val="C41230"/>
    </a:hlink>
    <a:folHlink>
      <a:srgbClr val="C41230"/>
    </a:folHlink>
  </a:clrScheme>
  <a:fontScheme name="AEMO TW Segoe">
    <a:majorFont>
      <a:latin typeface="Century Gothic"/>
      <a:ea typeface=""/>
      <a:cs typeface=""/>
    </a:majorFont>
    <a:minorFont>
      <a:latin typeface="Segoe UI Semi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AEMO PPT 2018">
    <a:dk1>
      <a:srgbClr val="222324"/>
    </a:dk1>
    <a:lt1>
      <a:srgbClr val="FFFFFF"/>
    </a:lt1>
    <a:dk2>
      <a:srgbClr val="000000"/>
    </a:dk2>
    <a:lt2>
      <a:srgbClr val="E0E8EA"/>
    </a:lt2>
    <a:accent1>
      <a:srgbClr val="C41230"/>
    </a:accent1>
    <a:accent2>
      <a:srgbClr val="360F3C"/>
    </a:accent2>
    <a:accent3>
      <a:srgbClr val="F37421"/>
    </a:accent3>
    <a:accent4>
      <a:srgbClr val="FFC222"/>
    </a:accent4>
    <a:accent5>
      <a:srgbClr val="82859C"/>
    </a:accent5>
    <a:accent6>
      <a:srgbClr val="B3E0EE"/>
    </a:accent6>
    <a:hlink>
      <a:srgbClr val="C41230"/>
    </a:hlink>
    <a:folHlink>
      <a:srgbClr val="C41230"/>
    </a:folHlink>
  </a:clrScheme>
  <a:fontScheme name="AEMO TW Segoe">
    <a:majorFont>
      <a:latin typeface="Century Gothic"/>
      <a:ea typeface=""/>
      <a:cs typeface=""/>
    </a:majorFont>
    <a:minorFont>
      <a:latin typeface="Segoe UI Semi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AEMO PPT 2018">
    <a:dk1>
      <a:srgbClr val="222324"/>
    </a:dk1>
    <a:lt1>
      <a:srgbClr val="FFFFFF"/>
    </a:lt1>
    <a:dk2>
      <a:srgbClr val="000000"/>
    </a:dk2>
    <a:lt2>
      <a:srgbClr val="E0E8EA"/>
    </a:lt2>
    <a:accent1>
      <a:srgbClr val="C41230"/>
    </a:accent1>
    <a:accent2>
      <a:srgbClr val="360F3C"/>
    </a:accent2>
    <a:accent3>
      <a:srgbClr val="F37421"/>
    </a:accent3>
    <a:accent4>
      <a:srgbClr val="FFC222"/>
    </a:accent4>
    <a:accent5>
      <a:srgbClr val="82859C"/>
    </a:accent5>
    <a:accent6>
      <a:srgbClr val="B3E0EE"/>
    </a:accent6>
    <a:hlink>
      <a:srgbClr val="C41230"/>
    </a:hlink>
    <a:folHlink>
      <a:srgbClr val="C41230"/>
    </a:folHlink>
  </a:clrScheme>
  <a:fontScheme name="AEMO TW Segoe">
    <a:majorFont>
      <a:latin typeface="Century Gothic"/>
      <a:ea typeface=""/>
      <a:cs typeface=""/>
    </a:majorFont>
    <a:minorFont>
      <a:latin typeface="Segoe UI Semi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ct:contentTypeSchema xmlns:ct="http://schemas.microsoft.com/office/2006/metadata/contentType" xmlns:ma="http://schemas.microsoft.com/office/2006/metadata/properties/metaAttributes" ct:_="" ma:_="" ma:contentTypeName="AEMODocument" ma:contentTypeID="0x0101009BE89D58CAF0934CA32A20BCFFD353DC0058F3B1559414874F945054FB97EB8423" ma:contentTypeVersion="9" ma:contentTypeDescription="" ma:contentTypeScope="" ma:versionID="ea786ab8a67165f11073b83aa801ac17">
  <xsd:schema xmlns:xsd="http://www.w3.org/2001/XMLSchema" xmlns:xs="http://www.w3.org/2001/XMLSchema" xmlns:p="http://schemas.microsoft.com/office/2006/metadata/properties" xmlns:ns2="a14523ce-dede-483e-883a-2d83261080bd" targetNamespace="http://schemas.microsoft.com/office/2006/metadata/properties" ma:root="true" ma:fieldsID="5b14b08eadba20b194e44806c70cf5d1" ns2:_="">
    <xsd:import namespace="a14523ce-dede-483e-883a-2d83261080bd"/>
    <xsd:element name="properties">
      <xsd:complexType>
        <xsd:sequence>
          <xsd:element name="documentManagement">
            <xsd:complexType>
              <xsd:all>
                <xsd:element ref="ns2:_dlc_DocId" minOccurs="0"/>
                <xsd:element ref="ns2:_dlc_DocIdUrl" minOccurs="0"/>
                <xsd:element ref="ns2:_dlc_DocIdPersistId" minOccurs="0"/>
                <xsd:element ref="ns2:TaxCatchAll" minOccurs="0"/>
                <xsd:element ref="ns2:TaxCatchAllLabel" minOccurs="0"/>
                <xsd:element ref="ns2:AEMOCustodian" minOccurs="0"/>
                <xsd:element ref="ns2:AEMODescription" minOccurs="0"/>
                <xsd:element ref="ns2:AEMODocumentTypeTaxHTField0" minOccurs="0"/>
                <xsd:element ref="ns2:AEMOKeywordsTaxHTField0" minOccurs="0"/>
                <xsd:element ref="ns2:ArchiveDocume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4523ce-dede-483e-883a-2d83261080bd"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11" nillable="true" ma:displayName="Taxonomy Catch All Column" ma:description="" ma:hidden="true" ma:list="{06b1b9cb-2d7e-449d-975f-61ff2967b4d7}" ma:internalName="TaxCatchAll" ma:showField="CatchAllData" ma:web="02ca1290-7040-4608-b4cb-d584c4cb7cd9">
      <xsd:complexType>
        <xsd:complexContent>
          <xsd:extension base="dms:MultiChoiceLookup">
            <xsd:sequence>
              <xsd:element name="Value" type="dms:Lookup" maxOccurs="unbounded" minOccurs="0" nillable="true"/>
            </xsd:sequence>
          </xsd:extension>
        </xsd:complexContent>
      </xsd:complexType>
    </xsd:element>
    <xsd:element name="TaxCatchAllLabel" ma:index="12" nillable="true" ma:displayName="Taxonomy Catch All Column1" ma:description="" ma:hidden="true" ma:list="{06b1b9cb-2d7e-449d-975f-61ff2967b4d7}" ma:internalName="TaxCatchAllLabel" ma:readOnly="true" ma:showField="CatchAllDataLabel" ma:web="02ca1290-7040-4608-b4cb-d584c4cb7cd9">
      <xsd:complexType>
        <xsd:complexContent>
          <xsd:extension base="dms:MultiChoiceLookup">
            <xsd:sequence>
              <xsd:element name="Value" type="dms:Lookup" maxOccurs="unbounded" minOccurs="0" nillable="true"/>
            </xsd:sequence>
          </xsd:extension>
        </xsd:complexContent>
      </xsd:complexType>
    </xsd:element>
    <xsd:element name="AEMOCustodian" ma:index="13" nillable="true" ma:displayName="AEMOCustodian" ma:list="UserInfo" ma:SharePointGroup="0" ma:internalName="AEMOCustodian"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EMODescription" ma:index="14" nillable="true" ma:displayName="AEMODescription" ma:internalName="AEMODescription" ma:readOnly="false">
      <xsd:simpleType>
        <xsd:restriction base="dms:Note"/>
      </xsd:simpleType>
    </xsd:element>
    <xsd:element name="AEMODocumentTypeTaxHTField0" ma:index="15" nillable="true" ma:taxonomy="true" ma:internalName="AEMODocumentTypeTaxHTField0" ma:taxonomyFieldName="AEMODocumentType" ma:displayName="AEMODocumentType" ma:readOnly="false" ma:default="1;#Operational Record|859762f2-4462-42eb-9744-c955c7e2c540" ma:fieldId="{da861434-c661-4929-8c0f-a462c80621ee}" ma:sspId="409ac0fb-07cb-4169-8a26-def2760b5502" ma:termSetId="7d85e329-3a18-4351-8865-4c9585fd1cc0" ma:anchorId="00000000-0000-0000-0000-000000000000" ma:open="false" ma:isKeyword="false">
      <xsd:complexType>
        <xsd:sequence>
          <xsd:element ref="pc:Terms" minOccurs="0" maxOccurs="1"/>
        </xsd:sequence>
      </xsd:complexType>
    </xsd:element>
    <xsd:element name="AEMOKeywordsTaxHTField0" ma:index="17" nillable="true" ma:taxonomy="true" ma:internalName="AEMOKeywordsTaxHTField0" ma:taxonomyFieldName="AEMOKeywords" ma:displayName="AEMOKeywords" ma:readOnly="false" ma:default="" ma:fieldId="{443585ba-fce9-427e-bd78-308c17c973aa}" ma:taxonomyMulti="true" ma:sspId="409ac0fb-07cb-4169-8a26-def2760b5502" ma:termSetId="70885f33-8be5-4917-bc67-8833a068ef45" ma:anchorId="00000000-0000-0000-0000-000000000000" ma:open="true" ma:isKeyword="false">
      <xsd:complexType>
        <xsd:sequence>
          <xsd:element ref="pc:Terms" minOccurs="0" maxOccurs="1"/>
        </xsd:sequence>
      </xsd:complexType>
    </xsd:element>
    <xsd:element name="ArchiveDocument" ma:index="19" nillable="true" ma:displayName="ArchiveDocument" ma:default="0" ma:description="Checking this box will send the document to the AEMO Archive and leave a link in its place." ma:internalName="ArchiveDocument">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AEMOCustodian xmlns="a14523ce-dede-483e-883a-2d83261080bd">
      <UserInfo>
        <DisplayName/>
        <AccountId xsi:nil="true"/>
        <AccountType/>
      </UserInfo>
    </AEMOCustodian>
    <ArchiveDocument xmlns="a14523ce-dede-483e-883a-2d83261080bd">false</ArchiveDocument>
    <AEMODocumentTypeTaxHTField0 xmlns="a14523ce-dede-483e-883a-2d83261080bd">
      <Terms xmlns="http://schemas.microsoft.com/office/infopath/2007/PartnerControls">
        <TermInfo xmlns="http://schemas.microsoft.com/office/infopath/2007/PartnerControls">
          <TermName xmlns="http://schemas.microsoft.com/office/infopath/2007/PartnerControls">Meeting Record</TermName>
          <TermId xmlns="http://schemas.microsoft.com/office/infopath/2007/PartnerControls">8540d063-0d88-4b0f-87c5-6766fc13a82e</TermId>
        </TermInfo>
      </Terms>
    </AEMODocumentTypeTaxHTField0>
    <AEMOKeywordsTaxHTField0 xmlns="a14523ce-dede-483e-883a-2d83261080bd">
      <Terms xmlns="http://schemas.microsoft.com/office/infopath/2007/PartnerControls"/>
    </AEMOKeywordsTaxHTField0>
    <TaxCatchAll xmlns="a14523ce-dede-483e-883a-2d83261080bd">
      <Value>2</Value>
    </TaxCatchAll>
    <AEMODescription xmlns="a14523ce-dede-483e-883a-2d83261080bd" xsi:nil="true"/>
    <_dlc_DocId xmlns="a14523ce-dede-483e-883a-2d83261080bd">STAKEHOLD-6-5296</_dlc_DocId>
    <_dlc_DocIdUrl xmlns="a14523ce-dede-483e-883a-2d83261080bd">
      <Url>http://sharedocs/sites/sr/_layouts/15/DocIdRedir.aspx?ID=STAKEHOLD-6-5296</Url>
      <Description>STAKEHOLD-6-5296</Description>
    </_dlc_DocIdUrl>
  </documentManagement>
</p:properties>
</file>

<file path=customXml/item4.xml><?xml version="1.0" encoding="utf-8"?>
<?mso-contentType ?>
<customXsn xmlns="http://schemas.microsoft.com/office/2006/metadata/customXsn">
  <xsnLocation/>
  <cached>True</cached>
  <openByDefault>True</openByDefault>
  <xsnScope/>
</customXsn>
</file>

<file path=customXml/item5.xml><?xml version="1.0" encoding="utf-8"?>
<?mso-contentType ?>
<SharedContentType xmlns="Microsoft.SharePoint.Taxonomy.ContentTypeSync" SourceId="409ac0fb-07cb-4169-8a26-def2760b5502" ContentTypeId="0x0101009BE89D58CAF0934CA32A20BCFFD353DC" PreviousValue="false"/>
</file>

<file path=customXml/item6.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07AD715E-70AB-434C-9575-A9C2C67B61DA}"/>
</file>

<file path=customXml/itemProps2.xml><?xml version="1.0" encoding="utf-8"?>
<ds:datastoreItem xmlns:ds="http://schemas.openxmlformats.org/officeDocument/2006/customXml" ds:itemID="{818B3EB2-3846-4119-A04B-5B1610B9656A}">
  <ds:schemaRefs>
    <ds:schemaRef ds:uri="http://schemas.microsoft.com/sharepoint/v3/contenttype/forms"/>
  </ds:schemaRefs>
</ds:datastoreItem>
</file>

<file path=customXml/itemProps3.xml><?xml version="1.0" encoding="utf-8"?>
<ds:datastoreItem xmlns:ds="http://schemas.openxmlformats.org/officeDocument/2006/customXml" ds:itemID="{F225CD87-3395-4EB2-9571-2F2EE3EBA4C4}">
  <ds:schemaRefs>
    <ds:schemaRef ds:uri="7a6896a7-b226-4349-87c0-e1dd16a3d3a1"/>
    <ds:schemaRef ds:uri="a6f29aa9-7f5b-4c7f-838f-74baf4792de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422C907B-DB44-40CB-9079-EC9EA03DEC21}"/>
</file>

<file path=customXml/itemProps5.xml><?xml version="1.0" encoding="utf-8"?>
<ds:datastoreItem xmlns:ds="http://schemas.openxmlformats.org/officeDocument/2006/customXml" ds:itemID="{7D40A9C1-478E-44E3-A468-72BC9601953A}"/>
</file>

<file path=customXml/itemProps6.xml><?xml version="1.0" encoding="utf-8"?>
<ds:datastoreItem xmlns:ds="http://schemas.openxmlformats.org/officeDocument/2006/customXml" ds:itemID="{F9F279A8-3676-4D83-B6B7-E3AAFF7F5C46}"/>
</file>

<file path=docProps/app.xml><?xml version="1.0" encoding="utf-8"?>
<Properties xmlns="http://schemas.openxmlformats.org/officeDocument/2006/extended-properties" xmlns:vt="http://schemas.openxmlformats.org/officeDocument/2006/docPropsVTypes">
  <TotalTime>1113</TotalTime>
  <Words>2609</Words>
  <Application>Microsoft Office PowerPoint</Application>
  <PresentationFormat>Widescreen</PresentationFormat>
  <Paragraphs>465</Paragraphs>
  <Slides>35</Slides>
  <Notes>16</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35</vt:i4>
      </vt:variant>
    </vt:vector>
  </HeadingPairs>
  <TitlesOfParts>
    <vt:vector size="46" baseType="lpstr">
      <vt:lpstr>Arial</vt:lpstr>
      <vt:lpstr>Calibri</vt:lpstr>
      <vt:lpstr>Century Gothic</vt:lpstr>
      <vt:lpstr>Futura Std Light</vt:lpstr>
      <vt:lpstr>Gill Sans Nova</vt:lpstr>
      <vt:lpstr>Interstate-Light</vt:lpstr>
      <vt:lpstr>Segoe UI Semilight</vt:lpstr>
      <vt:lpstr>1_Office Theme</vt:lpstr>
      <vt:lpstr>Office Theme</vt:lpstr>
      <vt:lpstr>2_Office Theme</vt:lpstr>
      <vt:lpstr>Jemena Powerpoint Template Standard</vt:lpstr>
      <vt:lpstr>AEMO Consumer Forum    November 2020  </vt:lpstr>
      <vt:lpstr>We acknowledge the Traditional Owners of country throughout Australia and recognise their continuing connection to land, waters and culture.  We pay our respects to their Elders past, present and emerging.</vt:lpstr>
      <vt:lpstr>Today’s meeting</vt:lpstr>
      <vt:lpstr>Jemena household energy demand trial </vt:lpstr>
      <vt:lpstr>Non-incentivised Demand Response Trial  AEMO Consumer Forum November 2020 </vt:lpstr>
      <vt:lpstr>Jemena and AEMO are collaborating to test non-incentivised demand response this summer </vt:lpstr>
      <vt:lpstr>Our previous research &amp; experience tells us that our customers want to know how they can help reduce the change of power outages. The approach taken will be community oriented.</vt:lpstr>
      <vt:lpstr>NEM power system design &amp; engineering framework</vt:lpstr>
      <vt:lpstr>Break – 5 minutes</vt:lpstr>
      <vt:lpstr>Quarterly Energy Dynamics Q3 2020</vt:lpstr>
      <vt:lpstr>Distributed PV and COVID-19 shaped NEM operational demand</vt:lpstr>
      <vt:lpstr>Vic lockdown impacts energy shape</vt:lpstr>
      <vt:lpstr>Lowest Q3 gas prices since 2015</vt:lpstr>
      <vt:lpstr>Lowest Q3 electricity prices since 2014</vt:lpstr>
      <vt:lpstr>Return of coal stations displaces gas</vt:lpstr>
      <vt:lpstr>Lowest system costs in more than 2 years</vt:lpstr>
      <vt:lpstr>FCAS costs decline; Hornsdale battery adds new supply</vt:lpstr>
      <vt:lpstr>DER Program Status update</vt:lpstr>
      <vt:lpstr>PowerPoint Presentation</vt:lpstr>
      <vt:lpstr>DER integration - challenges and opportunities</vt:lpstr>
      <vt:lpstr>Six core DER workstreams are underway to enable active DER integration</vt:lpstr>
      <vt:lpstr>DER workstream updates</vt:lpstr>
      <vt:lpstr>PowerPoint Presentation</vt:lpstr>
      <vt:lpstr>Household Consumers: Policy considerations and status </vt:lpstr>
      <vt:lpstr>Upcoming opportunities for consumer engagement with AEMO’s DER Program</vt:lpstr>
      <vt:lpstr>Forum review project update</vt:lpstr>
      <vt:lpstr>PowerPoint Presentation</vt:lpstr>
      <vt:lpstr>Wholesale Demand Response program update</vt:lpstr>
      <vt:lpstr>Indicative program schedule</vt:lpstr>
      <vt:lpstr>Engagement since last Consumer Forum</vt:lpstr>
      <vt:lpstr>Upcoming WDR meetings</vt:lpstr>
      <vt:lpstr>WDR contact and information</vt:lpstr>
      <vt:lpstr>Indicative WDR procedure change timelines</vt:lpstr>
      <vt:lpstr>WDR project and system documents: Indicative change timelines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Presentation Studio</dc:creator>
  <cp:lastModifiedBy>Chetna Mishra</cp:lastModifiedBy>
  <cp:revision>6</cp:revision>
  <cp:lastPrinted>2018-09-30T23:58:57Z</cp:lastPrinted>
  <dcterms:created xsi:type="dcterms:W3CDTF">2017-07-26T01:37:19Z</dcterms:created>
  <dcterms:modified xsi:type="dcterms:W3CDTF">2020-12-03T00:03:16Z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0x0101009BE89D58CAF0934CA32A20BCFFD353DC0058F3B1559414874F945054FB97EB8423</vt:lpwstr>
  </property>
  <property fmtid="{D5CDD505-2E9C-101B-9397-08002B2CF9AE}" pid="3" name="_dlc_DocIdItemGuid">
    <vt:lpwstr>6212dfd8-c970-4286-be39-a3901599c3e3</vt:lpwstr>
  </property>
  <property fmtid="{D5CDD505-2E9C-101B-9397-08002B2CF9AE}" pid="4" name="AEMODocumentType">
    <vt:lpwstr>2;#Meeting Record|8540d063-0d88-4b0f-87c5-6766fc13a82e</vt:lpwstr>
  </property>
  <property fmtid="{D5CDD505-2E9C-101B-9397-08002B2CF9AE}" pid="5" name="AEMOKeywords">
    <vt:lpwstr/>
  </property>
</Properties>
</file>