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9"/>
  </p:notesMasterIdLst>
  <p:sldIdLst>
    <p:sldId id="257" r:id="rId6"/>
    <p:sldId id="1542" r:id="rId7"/>
    <p:sldId id="1501" r:id="rId8"/>
    <p:sldId id="1541" r:id="rId9"/>
    <p:sldId id="1535" r:id="rId10"/>
    <p:sldId id="1538" r:id="rId11"/>
    <p:sldId id="1536" r:id="rId12"/>
    <p:sldId id="1540" r:id="rId13"/>
    <p:sldId id="1539" r:id="rId14"/>
    <p:sldId id="1534" r:id="rId15"/>
    <p:sldId id="1543" r:id="rId16"/>
    <p:sldId id="1522" r:id="rId17"/>
    <p:sldId id="1524" r:id="rId18"/>
    <p:sldId id="1481" r:id="rId19"/>
    <p:sldId id="1506" r:id="rId20"/>
    <p:sldId id="1507" r:id="rId21"/>
    <p:sldId id="1347" r:id="rId22"/>
    <p:sldId id="1508" r:id="rId23"/>
    <p:sldId id="1518" r:id="rId24"/>
    <p:sldId id="1519" r:id="rId25"/>
    <p:sldId id="1544" r:id="rId26"/>
    <p:sldId id="1545" r:id="rId27"/>
    <p:sldId id="1537" r:id="rId28"/>
    <p:sldId id="1487" r:id="rId29"/>
    <p:sldId id="1530" r:id="rId30"/>
    <p:sldId id="1482" r:id="rId31"/>
    <p:sldId id="1521" r:id="rId32"/>
    <p:sldId id="1399" r:id="rId33"/>
    <p:sldId id="1532" r:id="rId34"/>
    <p:sldId id="1533" r:id="rId35"/>
    <p:sldId id="1546" r:id="rId36"/>
    <p:sldId id="1410" r:id="rId37"/>
    <p:sldId id="1528" r:id="rId38"/>
    <p:sldId id="1504" r:id="rId39"/>
    <p:sldId id="1505" r:id="rId40"/>
    <p:sldId id="1511" r:id="rId41"/>
    <p:sldId id="1512" r:id="rId42"/>
    <p:sldId id="1509" r:id="rId43"/>
    <p:sldId id="1513" r:id="rId44"/>
    <p:sldId id="1515" r:id="rId45"/>
    <p:sldId id="1516" r:id="rId46"/>
    <p:sldId id="1517" r:id="rId47"/>
    <p:sldId id="1502" r:id="rId48"/>
  </p:sldIdLst>
  <p:sldSz cx="10691813" cy="7559675"/>
  <p:notesSz cx="7315200" cy="9601200"/>
  <p:defaultTextStyle>
    <a:defPPr>
      <a:defRPr lang="en-US"/>
    </a:defPPr>
    <a:lvl1pPr marL="0" algn="l" defTabSz="945990" rtl="0" eaLnBrk="1" latinLnBrk="0" hangingPunct="1">
      <a:defRPr sz="1862" kern="1200">
        <a:solidFill>
          <a:schemeClr val="tx1"/>
        </a:solidFill>
        <a:latin typeface="+mn-lt"/>
        <a:ea typeface="+mn-ea"/>
        <a:cs typeface="+mn-cs"/>
      </a:defRPr>
    </a:lvl1pPr>
    <a:lvl2pPr marL="472995" algn="l" defTabSz="945990" rtl="0" eaLnBrk="1" latinLnBrk="0" hangingPunct="1">
      <a:defRPr sz="1862" kern="1200">
        <a:solidFill>
          <a:schemeClr val="tx1"/>
        </a:solidFill>
        <a:latin typeface="+mn-lt"/>
        <a:ea typeface="+mn-ea"/>
        <a:cs typeface="+mn-cs"/>
      </a:defRPr>
    </a:lvl2pPr>
    <a:lvl3pPr marL="945990" algn="l" defTabSz="945990" rtl="0" eaLnBrk="1" latinLnBrk="0" hangingPunct="1">
      <a:defRPr sz="1862" kern="1200">
        <a:solidFill>
          <a:schemeClr val="tx1"/>
        </a:solidFill>
        <a:latin typeface="+mn-lt"/>
        <a:ea typeface="+mn-ea"/>
        <a:cs typeface="+mn-cs"/>
      </a:defRPr>
    </a:lvl3pPr>
    <a:lvl4pPr marL="1418985" algn="l" defTabSz="945990" rtl="0" eaLnBrk="1" latinLnBrk="0" hangingPunct="1">
      <a:defRPr sz="1862" kern="1200">
        <a:solidFill>
          <a:schemeClr val="tx1"/>
        </a:solidFill>
        <a:latin typeface="+mn-lt"/>
        <a:ea typeface="+mn-ea"/>
        <a:cs typeface="+mn-cs"/>
      </a:defRPr>
    </a:lvl4pPr>
    <a:lvl5pPr marL="1891980" algn="l" defTabSz="945990" rtl="0" eaLnBrk="1" latinLnBrk="0" hangingPunct="1">
      <a:defRPr sz="1862" kern="1200">
        <a:solidFill>
          <a:schemeClr val="tx1"/>
        </a:solidFill>
        <a:latin typeface="+mn-lt"/>
        <a:ea typeface="+mn-ea"/>
        <a:cs typeface="+mn-cs"/>
      </a:defRPr>
    </a:lvl5pPr>
    <a:lvl6pPr marL="2364976" algn="l" defTabSz="945990" rtl="0" eaLnBrk="1" latinLnBrk="0" hangingPunct="1">
      <a:defRPr sz="1862" kern="1200">
        <a:solidFill>
          <a:schemeClr val="tx1"/>
        </a:solidFill>
        <a:latin typeface="+mn-lt"/>
        <a:ea typeface="+mn-ea"/>
        <a:cs typeface="+mn-cs"/>
      </a:defRPr>
    </a:lvl6pPr>
    <a:lvl7pPr marL="2837971" algn="l" defTabSz="945990" rtl="0" eaLnBrk="1" latinLnBrk="0" hangingPunct="1">
      <a:defRPr sz="1862" kern="1200">
        <a:solidFill>
          <a:schemeClr val="tx1"/>
        </a:solidFill>
        <a:latin typeface="+mn-lt"/>
        <a:ea typeface="+mn-ea"/>
        <a:cs typeface="+mn-cs"/>
      </a:defRPr>
    </a:lvl7pPr>
    <a:lvl8pPr marL="3310966" algn="l" defTabSz="945990" rtl="0" eaLnBrk="1" latinLnBrk="0" hangingPunct="1">
      <a:defRPr sz="1862" kern="1200">
        <a:solidFill>
          <a:schemeClr val="tx1"/>
        </a:solidFill>
        <a:latin typeface="+mn-lt"/>
        <a:ea typeface="+mn-ea"/>
        <a:cs typeface="+mn-cs"/>
      </a:defRPr>
    </a:lvl8pPr>
    <a:lvl9pPr marL="3783961" algn="l" defTabSz="945990" rtl="0" eaLnBrk="1" latinLnBrk="0" hangingPunct="1">
      <a:defRPr sz="186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6" userDrawn="1">
          <p15:clr>
            <a:srgbClr val="A4A3A4"/>
          </p15:clr>
        </p15:guide>
        <p15:guide id="2" pos="33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onica Morona" initials="MM" lastIdx="4" clrIdx="6">
    <p:extLst>
      <p:ext uri="{19B8F6BF-5375-455C-9EA6-DF929625EA0E}">
        <p15:presenceInfo xmlns:p15="http://schemas.microsoft.com/office/powerpoint/2012/main" userId="S-1-5-21-256186967-1468483519-2110688028-65896" providerId="AD"/>
      </p:ext>
    </p:extLst>
  </p:cmAuthor>
  <p:cmAuthor id="1" name="Emily Brodie" initials="EB" lastIdx="34" clrIdx="0">
    <p:extLst>
      <p:ext uri="{19B8F6BF-5375-455C-9EA6-DF929625EA0E}">
        <p15:presenceInfo xmlns:p15="http://schemas.microsoft.com/office/powerpoint/2012/main" userId="S-1-5-21-256186967-1468483519-2110688028-50135" providerId="AD"/>
      </p:ext>
    </p:extLst>
  </p:cmAuthor>
  <p:cmAuthor id="8" name="Emily Brodie" initials="EB [2]" lastIdx="40" clrIdx="7">
    <p:extLst>
      <p:ext uri="{19B8F6BF-5375-455C-9EA6-DF929625EA0E}">
        <p15:presenceInfo xmlns:p15="http://schemas.microsoft.com/office/powerpoint/2012/main" userId="S::Emily.Brodie@aemo.com.au::49ce462e-3502-4f24-a4dc-37209137f68b" providerId="AD"/>
      </p:ext>
    </p:extLst>
  </p:cmAuthor>
  <p:cmAuthor id="2" name="Christine Kang" initials="CK" lastIdx="2" clrIdx="1">
    <p:extLst>
      <p:ext uri="{19B8F6BF-5375-455C-9EA6-DF929625EA0E}">
        <p15:presenceInfo xmlns:p15="http://schemas.microsoft.com/office/powerpoint/2012/main" userId="S-1-5-21-256186967-1468483519-2110688028-7269" providerId="AD"/>
      </p:ext>
    </p:extLst>
  </p:cmAuthor>
  <p:cmAuthor id="9" name="Greg Minney" initials="GM [2]" lastIdx="25" clrIdx="8">
    <p:extLst>
      <p:ext uri="{19B8F6BF-5375-455C-9EA6-DF929625EA0E}">
        <p15:presenceInfo xmlns:p15="http://schemas.microsoft.com/office/powerpoint/2012/main" userId="S::Greg.Minney@aemo.com.au::e657595f-f519-43ef-a5ac-dcb6c666504e" providerId="AD"/>
      </p:ext>
    </p:extLst>
  </p:cmAuthor>
  <p:cmAuthor id="3" name="Austin Tan" initials="AT" lastIdx="3" clrIdx="2">
    <p:extLst>
      <p:ext uri="{19B8F6BF-5375-455C-9EA6-DF929625EA0E}">
        <p15:presenceInfo xmlns:p15="http://schemas.microsoft.com/office/powerpoint/2012/main" userId="S-1-5-21-256186967-1468483519-2110688028-50533" providerId="AD"/>
      </p:ext>
    </p:extLst>
  </p:cmAuthor>
  <p:cmAuthor id="10" name="Vishnu Vijayan" initials="VV" lastIdx="3" clrIdx="9">
    <p:extLst>
      <p:ext uri="{19B8F6BF-5375-455C-9EA6-DF929625EA0E}">
        <p15:presenceInfo xmlns:p15="http://schemas.microsoft.com/office/powerpoint/2012/main" userId="S::Vishnu.Vijayan@aemo.com.au::516b00b7-0809-4b20-9dec-7c92f6f1149a" providerId="AD"/>
      </p:ext>
    </p:extLst>
  </p:cmAuthor>
  <p:cmAuthor id="4" name="Greg Minney" initials="GM" lastIdx="1" clrIdx="3">
    <p:extLst>
      <p:ext uri="{19B8F6BF-5375-455C-9EA6-DF929625EA0E}">
        <p15:presenceInfo xmlns:p15="http://schemas.microsoft.com/office/powerpoint/2012/main" userId="S-1-5-21-256186967-1468483519-2110688028-65886" providerId="AD"/>
      </p:ext>
    </p:extLst>
  </p:cmAuthor>
  <p:cmAuthor id="11" name="Carol Bosnjak" initials="CB" lastIdx="1" clrIdx="10">
    <p:extLst>
      <p:ext uri="{19B8F6BF-5375-455C-9EA6-DF929625EA0E}">
        <p15:presenceInfo xmlns:p15="http://schemas.microsoft.com/office/powerpoint/2012/main" userId="S::Carol.Bosnjak@aemo.com.au::600c1e65-3783-49a7-928f-fac047940cb9" providerId="AD"/>
      </p:ext>
    </p:extLst>
  </p:cmAuthor>
  <p:cmAuthor id="5" name="Blaine Miner" initials="BM" lastIdx="2" clrIdx="4">
    <p:extLst>
      <p:ext uri="{19B8F6BF-5375-455C-9EA6-DF929625EA0E}">
        <p15:presenceInfo xmlns:p15="http://schemas.microsoft.com/office/powerpoint/2012/main" userId="S::Blaine.Miner@aemo.com.au::d9c645fb-a3d4-40ea-aa0c-6be95b34fb01" providerId="AD"/>
      </p:ext>
    </p:extLst>
  </p:cmAuthor>
  <p:cmAuthor id="12" name="Paul Lyttle" initials="PL" lastIdx="2" clrIdx="11">
    <p:extLst>
      <p:ext uri="{19B8F6BF-5375-455C-9EA6-DF929625EA0E}">
        <p15:presenceInfo xmlns:p15="http://schemas.microsoft.com/office/powerpoint/2012/main" userId="S::Paul.Lyttle@aemo.com.au::dbbd9f41-5e7b-4b06-8cad-f8a443db8a35" providerId="AD"/>
      </p:ext>
    </p:extLst>
  </p:cmAuthor>
  <p:cmAuthor id="6" name="Austin Tan" initials="AT [2]" lastIdx="63" clrIdx="5">
    <p:extLst>
      <p:ext uri="{19B8F6BF-5375-455C-9EA6-DF929625EA0E}">
        <p15:presenceInfo xmlns:p15="http://schemas.microsoft.com/office/powerpoint/2012/main" userId="S::Austin.Tan@aemo.com.au::acfdf952-a0d3-46a7-9f50-60445baee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0F3C"/>
    <a:srgbClr val="CECCCE"/>
    <a:srgbClr val="EACCCD"/>
    <a:srgbClr val="E8E7E8"/>
    <a:srgbClr val="00B050"/>
    <a:srgbClr val="A09FA0"/>
    <a:srgbClr val="EEEFF2"/>
    <a:srgbClr val="F5E7E8"/>
    <a:srgbClr val="C41230"/>
    <a:srgbClr val="E8E9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FBA127-BC4D-4CDC-9C9A-7665EBD8B585}" v="36" dt="2021-09-20T00:01:11.387"/>
    <p1510:client id="{204D34A4-34E3-4172-8A24-EFEBB8B2CA2D}" v="15" dt="2021-09-20T06:46:32.980"/>
    <p1510:client id="{6C73CFD7-4172-4C90-875F-BC6610F80989}" v="97" dt="2021-09-20T06:46:06"/>
    <p1510:client id="{A43B9EB7-BD27-4D8F-BD04-2AD3061FFFF3}" v="79" dt="2021-09-20T00:44:41.872"/>
    <p1510:client id="{EC398191-D993-496F-81AF-D3F193792E5C}" v="64" dt="2021-09-20T00:21:28.9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66"/>
        <p:guide pos="339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ine Miner" userId="S::blaine.miner@aemo.com.au::d9c645fb-a3d4-40ea-aa0c-6be95b34fb01" providerId="AD" clId="Web-{FCDB19A7-9FB7-0805-C0DB-56D439D4CD0F}"/>
    <pc:docChg chg="modSld">
      <pc:chgData name="Blaine Miner" userId="S::blaine.miner@aemo.com.au::d9c645fb-a3d4-40ea-aa0c-6be95b34fb01" providerId="AD" clId="Web-{FCDB19A7-9FB7-0805-C0DB-56D439D4CD0F}" dt="2021-09-13T22:56:18.656" v="74" actId="20577"/>
      <pc:docMkLst>
        <pc:docMk/>
      </pc:docMkLst>
      <pc:sldChg chg="modSp">
        <pc:chgData name="Blaine Miner" userId="S::blaine.miner@aemo.com.au::d9c645fb-a3d4-40ea-aa0c-6be95b34fb01" providerId="AD" clId="Web-{FCDB19A7-9FB7-0805-C0DB-56D439D4CD0F}" dt="2021-09-13T22:56:18.656" v="74" actId="20577"/>
        <pc:sldMkLst>
          <pc:docMk/>
          <pc:sldMk cId="945795994" sldId="1487"/>
        </pc:sldMkLst>
        <pc:spChg chg="mod">
          <ac:chgData name="Blaine Miner" userId="S::blaine.miner@aemo.com.au::d9c645fb-a3d4-40ea-aa0c-6be95b34fb01" providerId="AD" clId="Web-{FCDB19A7-9FB7-0805-C0DB-56D439D4CD0F}" dt="2021-09-13T22:56:18.656" v="74" actId="20577"/>
          <ac:spMkLst>
            <pc:docMk/>
            <pc:sldMk cId="945795994" sldId="1487"/>
            <ac:spMk id="3" creationId="{BBD5D93E-BC1A-4BFC-977B-579B8C579E5D}"/>
          </ac:spMkLst>
        </pc:spChg>
        <pc:picChg chg="mod">
          <ac:chgData name="Blaine Miner" userId="S::blaine.miner@aemo.com.au::d9c645fb-a3d4-40ea-aa0c-6be95b34fb01" providerId="AD" clId="Web-{FCDB19A7-9FB7-0805-C0DB-56D439D4CD0F}" dt="2021-09-13T22:56:07.093" v="71" actId="1076"/>
          <ac:picMkLst>
            <pc:docMk/>
            <pc:sldMk cId="945795994" sldId="1487"/>
            <ac:picMk id="7" creationId="{09B8773D-3075-4E02-A8F0-5676280F2141}"/>
          </ac:picMkLst>
        </pc:picChg>
      </pc:sldChg>
    </pc:docChg>
  </pc:docChgLst>
  <pc:docChgLst>
    <pc:chgData name="Blaine Miner" userId="d9c645fb-a3d4-40ea-aa0c-6be95b34fb01" providerId="ADAL" clId="{4B1FE421-BE25-4CF5-9E6B-5B656BE976A0}"/>
    <pc:docChg chg="custSel addSld modSld sldOrd">
      <pc:chgData name="Blaine Miner" userId="d9c645fb-a3d4-40ea-aa0c-6be95b34fb01" providerId="ADAL" clId="{4B1FE421-BE25-4CF5-9E6B-5B656BE976A0}" dt="2021-09-17T04:11:42.055" v="3402" actId="20577"/>
      <pc:docMkLst>
        <pc:docMk/>
      </pc:docMkLst>
      <pc:sldChg chg="ord">
        <pc:chgData name="Blaine Miner" userId="d9c645fb-a3d4-40ea-aa0c-6be95b34fb01" providerId="ADAL" clId="{4B1FE421-BE25-4CF5-9E6B-5B656BE976A0}" dt="2021-09-14T08:07:14.940" v="3"/>
        <pc:sldMkLst>
          <pc:docMk/>
          <pc:sldMk cId="4156407196" sldId="1536"/>
        </pc:sldMkLst>
      </pc:sldChg>
      <pc:sldChg chg="ord">
        <pc:chgData name="Blaine Miner" userId="d9c645fb-a3d4-40ea-aa0c-6be95b34fb01" providerId="ADAL" clId="{4B1FE421-BE25-4CF5-9E6B-5B656BE976A0}" dt="2021-09-14T08:07:10.350" v="1"/>
        <pc:sldMkLst>
          <pc:docMk/>
          <pc:sldMk cId="2789522197" sldId="1539"/>
        </pc:sldMkLst>
      </pc:sldChg>
      <pc:sldChg chg="modSp add mod setBg">
        <pc:chgData name="Blaine Miner" userId="d9c645fb-a3d4-40ea-aa0c-6be95b34fb01" providerId="ADAL" clId="{4B1FE421-BE25-4CF5-9E6B-5B656BE976A0}" dt="2021-09-17T04:02:08.552" v="3017" actId="20577"/>
        <pc:sldMkLst>
          <pc:docMk/>
          <pc:sldMk cId="2316428158" sldId="1543"/>
        </pc:sldMkLst>
        <pc:spChg chg="mod">
          <ac:chgData name="Blaine Miner" userId="d9c645fb-a3d4-40ea-aa0c-6be95b34fb01" providerId="ADAL" clId="{4B1FE421-BE25-4CF5-9E6B-5B656BE976A0}" dt="2021-09-17T03:04:40.045" v="10" actId="20577"/>
          <ac:spMkLst>
            <pc:docMk/>
            <pc:sldMk cId="2316428158" sldId="1543"/>
            <ac:spMk id="2" creationId="{41D3BCFA-947B-4681-9063-2E7B0451224F}"/>
          </ac:spMkLst>
        </pc:spChg>
        <pc:spChg chg="mod">
          <ac:chgData name="Blaine Miner" userId="d9c645fb-a3d4-40ea-aa0c-6be95b34fb01" providerId="ADAL" clId="{4B1FE421-BE25-4CF5-9E6B-5B656BE976A0}" dt="2021-09-17T04:02:08.552" v="3017" actId="20577"/>
          <ac:spMkLst>
            <pc:docMk/>
            <pc:sldMk cId="2316428158" sldId="1543"/>
            <ac:spMk id="3" creationId="{83A1CD07-FB8E-46F4-8DE3-CBC5A270959E}"/>
          </ac:spMkLst>
        </pc:spChg>
      </pc:sldChg>
      <pc:sldChg chg="modSp add mod setBg">
        <pc:chgData name="Blaine Miner" userId="d9c645fb-a3d4-40ea-aa0c-6be95b34fb01" providerId="ADAL" clId="{4B1FE421-BE25-4CF5-9E6B-5B656BE976A0}" dt="2021-09-17T04:06:19.100" v="3106" actId="27636"/>
        <pc:sldMkLst>
          <pc:docMk/>
          <pc:sldMk cId="2321243494" sldId="1544"/>
        </pc:sldMkLst>
        <pc:spChg chg="mod">
          <ac:chgData name="Blaine Miner" userId="d9c645fb-a3d4-40ea-aa0c-6be95b34fb01" providerId="ADAL" clId="{4B1FE421-BE25-4CF5-9E6B-5B656BE976A0}" dt="2021-09-17T04:06:19.100" v="3106" actId="27636"/>
          <ac:spMkLst>
            <pc:docMk/>
            <pc:sldMk cId="2321243494" sldId="1544"/>
            <ac:spMk id="3" creationId="{83A1CD07-FB8E-46F4-8DE3-CBC5A270959E}"/>
          </ac:spMkLst>
        </pc:spChg>
      </pc:sldChg>
      <pc:sldChg chg="modSp add mod setBg">
        <pc:chgData name="Blaine Miner" userId="d9c645fb-a3d4-40ea-aa0c-6be95b34fb01" providerId="ADAL" clId="{4B1FE421-BE25-4CF5-9E6B-5B656BE976A0}" dt="2021-09-17T04:08:38.366" v="3211" actId="20577"/>
        <pc:sldMkLst>
          <pc:docMk/>
          <pc:sldMk cId="498519378" sldId="1545"/>
        </pc:sldMkLst>
        <pc:spChg chg="mod">
          <ac:chgData name="Blaine Miner" userId="d9c645fb-a3d4-40ea-aa0c-6be95b34fb01" providerId="ADAL" clId="{4B1FE421-BE25-4CF5-9E6B-5B656BE976A0}" dt="2021-09-17T04:08:38.366" v="3211" actId="20577"/>
          <ac:spMkLst>
            <pc:docMk/>
            <pc:sldMk cId="498519378" sldId="1545"/>
            <ac:spMk id="3" creationId="{83A1CD07-FB8E-46F4-8DE3-CBC5A270959E}"/>
          </ac:spMkLst>
        </pc:spChg>
      </pc:sldChg>
      <pc:sldChg chg="modSp add mod ord setBg">
        <pc:chgData name="Blaine Miner" userId="d9c645fb-a3d4-40ea-aa0c-6be95b34fb01" providerId="ADAL" clId="{4B1FE421-BE25-4CF5-9E6B-5B656BE976A0}" dt="2021-09-17T04:11:42.055" v="3402" actId="20577"/>
        <pc:sldMkLst>
          <pc:docMk/>
          <pc:sldMk cId="2424347670" sldId="1546"/>
        </pc:sldMkLst>
        <pc:spChg chg="mod">
          <ac:chgData name="Blaine Miner" userId="d9c645fb-a3d4-40ea-aa0c-6be95b34fb01" providerId="ADAL" clId="{4B1FE421-BE25-4CF5-9E6B-5B656BE976A0}" dt="2021-09-17T04:11:42.055" v="3402" actId="20577"/>
          <ac:spMkLst>
            <pc:docMk/>
            <pc:sldMk cId="2424347670" sldId="1546"/>
            <ac:spMk id="3" creationId="{83A1CD07-FB8E-46F4-8DE3-CBC5A270959E}"/>
          </ac:spMkLst>
        </pc:spChg>
      </pc:sldChg>
    </pc:docChg>
  </pc:docChgLst>
  <pc:docChgLst>
    <pc:chgData name="Paul Lyttle" userId="dbbd9f41-5e7b-4b06-8cad-f8a443db8a35" providerId="ADAL" clId="{474F9B62-BD13-4D65-A2AE-3C7E0646F522}"/>
    <pc:docChg chg="undo custSel addSld delSld modSld sldOrd">
      <pc:chgData name="Paul Lyttle" userId="dbbd9f41-5e7b-4b06-8cad-f8a443db8a35" providerId="ADAL" clId="{474F9B62-BD13-4D65-A2AE-3C7E0646F522}" dt="2021-09-10T06:06:22.814" v="5776" actId="20577"/>
      <pc:docMkLst>
        <pc:docMk/>
      </pc:docMkLst>
      <pc:sldChg chg="modSp mod ord">
        <pc:chgData name="Paul Lyttle" userId="dbbd9f41-5e7b-4b06-8cad-f8a443db8a35" providerId="ADAL" clId="{474F9B62-BD13-4D65-A2AE-3C7E0646F522}" dt="2021-09-10T01:58:37.057" v="3073" actId="403"/>
        <pc:sldMkLst>
          <pc:docMk/>
          <pc:sldMk cId="2053697677" sldId="1480"/>
        </pc:sldMkLst>
        <pc:spChg chg="mod">
          <ac:chgData name="Paul Lyttle" userId="dbbd9f41-5e7b-4b06-8cad-f8a443db8a35" providerId="ADAL" clId="{474F9B62-BD13-4D65-A2AE-3C7E0646F522}" dt="2021-09-10T01:55:05.742" v="2699" actId="20577"/>
          <ac:spMkLst>
            <pc:docMk/>
            <pc:sldMk cId="2053697677" sldId="1480"/>
            <ac:spMk id="2" creationId="{66A55B2F-942E-4B43-9717-0A1BE4CFB22F}"/>
          </ac:spMkLst>
        </pc:spChg>
        <pc:spChg chg="mod">
          <ac:chgData name="Paul Lyttle" userId="dbbd9f41-5e7b-4b06-8cad-f8a443db8a35" providerId="ADAL" clId="{474F9B62-BD13-4D65-A2AE-3C7E0646F522}" dt="2021-09-10T01:58:37.057" v="3073" actId="403"/>
          <ac:spMkLst>
            <pc:docMk/>
            <pc:sldMk cId="2053697677" sldId="1480"/>
            <ac:spMk id="3" creationId="{BBD5D93E-BC1A-4BFC-977B-579B8C579E5D}"/>
          </ac:spMkLst>
        </pc:spChg>
      </pc:sldChg>
      <pc:sldChg chg="addSp modSp mod">
        <pc:chgData name="Paul Lyttle" userId="dbbd9f41-5e7b-4b06-8cad-f8a443db8a35" providerId="ADAL" clId="{474F9B62-BD13-4D65-A2AE-3C7E0646F522}" dt="2021-09-10T00:14:34.964" v="368" actId="20577"/>
        <pc:sldMkLst>
          <pc:docMk/>
          <pc:sldMk cId="3196288498" sldId="1482"/>
        </pc:sldMkLst>
        <pc:spChg chg="mod">
          <ac:chgData name="Paul Lyttle" userId="dbbd9f41-5e7b-4b06-8cad-f8a443db8a35" providerId="ADAL" clId="{474F9B62-BD13-4D65-A2AE-3C7E0646F522}" dt="2021-09-10T00:14:34.964" v="368" actId="20577"/>
          <ac:spMkLst>
            <pc:docMk/>
            <pc:sldMk cId="3196288498" sldId="1482"/>
            <ac:spMk id="3" creationId="{E83F2067-FBE3-4C77-B058-AFEAEF8A5B75}"/>
          </ac:spMkLst>
        </pc:spChg>
        <pc:picChg chg="add mod">
          <ac:chgData name="Paul Lyttle" userId="dbbd9f41-5e7b-4b06-8cad-f8a443db8a35" providerId="ADAL" clId="{474F9B62-BD13-4D65-A2AE-3C7E0646F522}" dt="2021-09-10T00:12:58.500" v="225" actId="1076"/>
          <ac:picMkLst>
            <pc:docMk/>
            <pc:sldMk cId="3196288498" sldId="1482"/>
            <ac:picMk id="6" creationId="{B763878A-8E94-4A49-80E6-3491DBB3FB25}"/>
          </ac:picMkLst>
        </pc:picChg>
      </pc:sldChg>
      <pc:sldChg chg="addSp delSp modSp mod">
        <pc:chgData name="Paul Lyttle" userId="dbbd9f41-5e7b-4b06-8cad-f8a443db8a35" providerId="ADAL" clId="{474F9B62-BD13-4D65-A2AE-3C7E0646F522}" dt="2021-09-10T05:59:15.363" v="5744" actId="20577"/>
        <pc:sldMkLst>
          <pc:docMk/>
          <pc:sldMk cId="3444667837" sldId="1505"/>
        </pc:sldMkLst>
        <pc:spChg chg="del">
          <ac:chgData name="Paul Lyttle" userId="dbbd9f41-5e7b-4b06-8cad-f8a443db8a35" providerId="ADAL" clId="{474F9B62-BD13-4D65-A2AE-3C7E0646F522}" dt="2021-09-10T05:42:46.755" v="5324" actId="478"/>
          <ac:spMkLst>
            <pc:docMk/>
            <pc:sldMk cId="3444667837" sldId="1505"/>
            <ac:spMk id="3" creationId="{BFD347DC-8ADF-42DA-BB48-29D5B765C473}"/>
          </ac:spMkLst>
        </pc:spChg>
        <pc:spChg chg="add del mod">
          <ac:chgData name="Paul Lyttle" userId="dbbd9f41-5e7b-4b06-8cad-f8a443db8a35" providerId="ADAL" clId="{474F9B62-BD13-4D65-A2AE-3C7E0646F522}" dt="2021-09-10T05:42:49.479" v="5325" actId="478"/>
          <ac:spMkLst>
            <pc:docMk/>
            <pc:sldMk cId="3444667837" sldId="1505"/>
            <ac:spMk id="6" creationId="{95EFF811-1F19-4A15-B26D-F53016E37DE4}"/>
          </ac:spMkLst>
        </pc:spChg>
        <pc:spChg chg="add mod">
          <ac:chgData name="Paul Lyttle" userId="dbbd9f41-5e7b-4b06-8cad-f8a443db8a35" providerId="ADAL" clId="{474F9B62-BD13-4D65-A2AE-3C7E0646F522}" dt="2021-09-10T05:59:15.363" v="5744" actId="20577"/>
          <ac:spMkLst>
            <pc:docMk/>
            <pc:sldMk cId="3444667837" sldId="1505"/>
            <ac:spMk id="7" creationId="{A7B768AA-4F5D-4F81-B3A6-AEAE5CDC45CB}"/>
          </ac:spMkLst>
        </pc:spChg>
      </pc:sldChg>
      <pc:sldChg chg="addSp delSp modSp mod">
        <pc:chgData name="Paul Lyttle" userId="dbbd9f41-5e7b-4b06-8cad-f8a443db8a35" providerId="ADAL" clId="{474F9B62-BD13-4D65-A2AE-3C7E0646F522}" dt="2021-09-10T01:02:48.008" v="1315" actId="478"/>
        <pc:sldMkLst>
          <pc:docMk/>
          <pc:sldMk cId="390311720" sldId="1508"/>
        </pc:sldMkLst>
        <pc:spChg chg="del">
          <ac:chgData name="Paul Lyttle" userId="dbbd9f41-5e7b-4b06-8cad-f8a443db8a35" providerId="ADAL" clId="{474F9B62-BD13-4D65-A2AE-3C7E0646F522}" dt="2021-09-10T00:58:33.234" v="966" actId="478"/>
          <ac:spMkLst>
            <pc:docMk/>
            <pc:sldMk cId="390311720" sldId="1508"/>
            <ac:spMk id="3" creationId="{E83F2067-FBE3-4C77-B058-AFEAEF8A5B75}"/>
          </ac:spMkLst>
        </pc:spChg>
        <pc:spChg chg="del">
          <ac:chgData name="Paul Lyttle" userId="dbbd9f41-5e7b-4b06-8cad-f8a443db8a35" providerId="ADAL" clId="{474F9B62-BD13-4D65-A2AE-3C7E0646F522}" dt="2021-09-10T00:58:52.047" v="969" actId="478"/>
          <ac:spMkLst>
            <pc:docMk/>
            <pc:sldMk cId="390311720" sldId="1508"/>
            <ac:spMk id="5" creationId="{89A039C5-ECD1-4885-A84D-0AF7F3D2896F}"/>
          </ac:spMkLst>
        </pc:spChg>
        <pc:spChg chg="add del mod">
          <ac:chgData name="Paul Lyttle" userId="dbbd9f41-5e7b-4b06-8cad-f8a443db8a35" providerId="ADAL" clId="{474F9B62-BD13-4D65-A2AE-3C7E0646F522}" dt="2021-09-10T00:58:33.234" v="966" actId="478"/>
          <ac:spMkLst>
            <pc:docMk/>
            <pc:sldMk cId="390311720" sldId="1508"/>
            <ac:spMk id="8" creationId="{7F1A4C70-AABF-4CE8-AC19-CE54FCE530BF}"/>
          </ac:spMkLst>
        </pc:spChg>
        <pc:spChg chg="add del mod">
          <ac:chgData name="Paul Lyttle" userId="dbbd9f41-5e7b-4b06-8cad-f8a443db8a35" providerId="ADAL" clId="{474F9B62-BD13-4D65-A2AE-3C7E0646F522}" dt="2021-09-10T00:58:39.375" v="967" actId="478"/>
          <ac:spMkLst>
            <pc:docMk/>
            <pc:sldMk cId="390311720" sldId="1508"/>
            <ac:spMk id="10" creationId="{AA66E965-88EA-45E2-82ED-8682C4301D6F}"/>
          </ac:spMkLst>
        </pc:spChg>
        <pc:spChg chg="add mod">
          <ac:chgData name="Paul Lyttle" userId="dbbd9f41-5e7b-4b06-8cad-f8a443db8a35" providerId="ADAL" clId="{474F9B62-BD13-4D65-A2AE-3C7E0646F522}" dt="2021-09-10T01:01:58.418" v="1314" actId="20577"/>
          <ac:spMkLst>
            <pc:docMk/>
            <pc:sldMk cId="390311720" sldId="1508"/>
            <ac:spMk id="11" creationId="{C3BDF593-4622-4C0C-AC74-38C78AFA43B3}"/>
          </ac:spMkLst>
        </pc:spChg>
        <pc:graphicFrameChg chg="del mod">
          <ac:chgData name="Paul Lyttle" userId="dbbd9f41-5e7b-4b06-8cad-f8a443db8a35" providerId="ADAL" clId="{474F9B62-BD13-4D65-A2AE-3C7E0646F522}" dt="2021-09-10T01:02:48.008" v="1315" actId="478"/>
          <ac:graphicFrameMkLst>
            <pc:docMk/>
            <pc:sldMk cId="390311720" sldId="1508"/>
            <ac:graphicFrameMk id="6" creationId="{6D5D8ADF-EE29-4A23-AFD5-4B7293644E1F}"/>
          </ac:graphicFrameMkLst>
        </pc:graphicFrameChg>
      </pc:sldChg>
      <pc:sldChg chg="addSp delSp modSp mod">
        <pc:chgData name="Paul Lyttle" userId="dbbd9f41-5e7b-4b06-8cad-f8a443db8a35" providerId="ADAL" clId="{474F9B62-BD13-4D65-A2AE-3C7E0646F522}" dt="2021-09-10T01:33:22.572" v="1430" actId="20577"/>
        <pc:sldMkLst>
          <pc:docMk/>
          <pc:sldMk cId="2755362217" sldId="1509"/>
        </pc:sldMkLst>
        <pc:spChg chg="del">
          <ac:chgData name="Paul Lyttle" userId="dbbd9f41-5e7b-4b06-8cad-f8a443db8a35" providerId="ADAL" clId="{474F9B62-BD13-4D65-A2AE-3C7E0646F522}" dt="2021-09-10T01:03:02.409" v="1316" actId="478"/>
          <ac:spMkLst>
            <pc:docMk/>
            <pc:sldMk cId="2755362217" sldId="1509"/>
            <ac:spMk id="3" creationId="{E83F2067-FBE3-4C77-B058-AFEAEF8A5B75}"/>
          </ac:spMkLst>
        </pc:spChg>
        <pc:spChg chg="del">
          <ac:chgData name="Paul Lyttle" userId="dbbd9f41-5e7b-4b06-8cad-f8a443db8a35" providerId="ADAL" clId="{474F9B62-BD13-4D65-A2AE-3C7E0646F522}" dt="2021-09-10T01:03:07.380" v="1318" actId="478"/>
          <ac:spMkLst>
            <pc:docMk/>
            <pc:sldMk cId="2755362217" sldId="1509"/>
            <ac:spMk id="5" creationId="{89A039C5-ECD1-4885-A84D-0AF7F3D2896F}"/>
          </ac:spMkLst>
        </pc:spChg>
        <pc:spChg chg="add del mod">
          <ac:chgData name="Paul Lyttle" userId="dbbd9f41-5e7b-4b06-8cad-f8a443db8a35" providerId="ADAL" clId="{474F9B62-BD13-4D65-A2AE-3C7E0646F522}" dt="2021-09-10T01:03:04.690" v="1317" actId="478"/>
          <ac:spMkLst>
            <pc:docMk/>
            <pc:sldMk cId="2755362217" sldId="1509"/>
            <ac:spMk id="8" creationId="{B34B3DDF-0EBD-4293-9337-07958E8AB5C2}"/>
          </ac:spMkLst>
        </pc:spChg>
        <pc:spChg chg="add mod">
          <ac:chgData name="Paul Lyttle" userId="dbbd9f41-5e7b-4b06-8cad-f8a443db8a35" providerId="ADAL" clId="{474F9B62-BD13-4D65-A2AE-3C7E0646F522}" dt="2021-09-10T01:33:22.572" v="1430" actId="20577"/>
          <ac:spMkLst>
            <pc:docMk/>
            <pc:sldMk cId="2755362217" sldId="1509"/>
            <ac:spMk id="9" creationId="{AB907CE0-9BF1-4B4A-907A-F49631A6388E}"/>
          </ac:spMkLst>
        </pc:spChg>
      </pc:sldChg>
      <pc:sldChg chg="addSp delSp modSp mod">
        <pc:chgData name="Paul Lyttle" userId="dbbd9f41-5e7b-4b06-8cad-f8a443db8a35" providerId="ADAL" clId="{474F9B62-BD13-4D65-A2AE-3C7E0646F522}" dt="2021-09-10T03:28:38.295" v="3994" actId="20577"/>
        <pc:sldMkLst>
          <pc:docMk/>
          <pc:sldMk cId="987147209" sldId="1511"/>
        </pc:sldMkLst>
        <pc:spChg chg="del">
          <ac:chgData name="Paul Lyttle" userId="dbbd9f41-5e7b-4b06-8cad-f8a443db8a35" providerId="ADAL" clId="{474F9B62-BD13-4D65-A2AE-3C7E0646F522}" dt="2021-09-10T02:00:49.266" v="3091" actId="478"/>
          <ac:spMkLst>
            <pc:docMk/>
            <pc:sldMk cId="987147209" sldId="1511"/>
            <ac:spMk id="3" creationId="{BFD347DC-8ADF-42DA-BB48-29D5B765C473}"/>
          </ac:spMkLst>
        </pc:spChg>
        <pc:spChg chg="add del mod">
          <ac:chgData name="Paul Lyttle" userId="dbbd9f41-5e7b-4b06-8cad-f8a443db8a35" providerId="ADAL" clId="{474F9B62-BD13-4D65-A2AE-3C7E0646F522}" dt="2021-09-10T02:00:53.677" v="3092" actId="478"/>
          <ac:spMkLst>
            <pc:docMk/>
            <pc:sldMk cId="987147209" sldId="1511"/>
            <ac:spMk id="7" creationId="{5762695F-22B0-4E1A-BE22-409EE3007A11}"/>
          </ac:spMkLst>
        </pc:spChg>
        <pc:spChg chg="add mod">
          <ac:chgData name="Paul Lyttle" userId="dbbd9f41-5e7b-4b06-8cad-f8a443db8a35" providerId="ADAL" clId="{474F9B62-BD13-4D65-A2AE-3C7E0646F522}" dt="2021-09-10T03:28:38.295" v="3994" actId="20577"/>
          <ac:spMkLst>
            <pc:docMk/>
            <pc:sldMk cId="987147209" sldId="1511"/>
            <ac:spMk id="8" creationId="{CA0E84E2-34D1-4A9A-9903-61934811E893}"/>
          </ac:spMkLst>
        </pc:spChg>
        <pc:graphicFrameChg chg="del mod modGraphic">
          <ac:chgData name="Paul Lyttle" userId="dbbd9f41-5e7b-4b06-8cad-f8a443db8a35" providerId="ADAL" clId="{474F9B62-BD13-4D65-A2AE-3C7E0646F522}" dt="2021-09-10T02:07:24.380" v="3500" actId="478"/>
          <ac:graphicFrameMkLst>
            <pc:docMk/>
            <pc:sldMk cId="987147209" sldId="1511"/>
            <ac:graphicFrameMk id="5" creationId="{519EA0F3-390F-4E2A-BEC2-EC2BC79D0327}"/>
          </ac:graphicFrameMkLst>
        </pc:graphicFrameChg>
      </pc:sldChg>
      <pc:sldChg chg="addSp delSp modSp mod">
        <pc:chgData name="Paul Lyttle" userId="dbbd9f41-5e7b-4b06-8cad-f8a443db8a35" providerId="ADAL" clId="{474F9B62-BD13-4D65-A2AE-3C7E0646F522}" dt="2021-09-10T06:06:22.814" v="5776" actId="20577"/>
        <pc:sldMkLst>
          <pc:docMk/>
          <pc:sldMk cId="718019140" sldId="1512"/>
        </pc:sldMkLst>
        <pc:spChg chg="del">
          <ac:chgData name="Paul Lyttle" userId="dbbd9f41-5e7b-4b06-8cad-f8a443db8a35" providerId="ADAL" clId="{474F9B62-BD13-4D65-A2AE-3C7E0646F522}" dt="2021-09-10T01:33:34.440" v="1431" actId="478"/>
          <ac:spMkLst>
            <pc:docMk/>
            <pc:sldMk cId="718019140" sldId="1512"/>
            <ac:spMk id="3" creationId="{E83F2067-FBE3-4C77-B058-AFEAEF8A5B75}"/>
          </ac:spMkLst>
        </pc:spChg>
        <pc:spChg chg="del">
          <ac:chgData name="Paul Lyttle" userId="dbbd9f41-5e7b-4b06-8cad-f8a443db8a35" providerId="ADAL" clId="{474F9B62-BD13-4D65-A2AE-3C7E0646F522}" dt="2021-09-10T01:34:09.501" v="1434" actId="478"/>
          <ac:spMkLst>
            <pc:docMk/>
            <pc:sldMk cId="718019140" sldId="1512"/>
            <ac:spMk id="5" creationId="{89A039C5-ECD1-4885-A84D-0AF7F3D2896F}"/>
          </ac:spMkLst>
        </pc:spChg>
        <pc:spChg chg="add del mod">
          <ac:chgData name="Paul Lyttle" userId="dbbd9f41-5e7b-4b06-8cad-f8a443db8a35" providerId="ADAL" clId="{474F9B62-BD13-4D65-A2AE-3C7E0646F522}" dt="2021-09-10T01:33:37.976" v="1432" actId="478"/>
          <ac:spMkLst>
            <pc:docMk/>
            <pc:sldMk cId="718019140" sldId="1512"/>
            <ac:spMk id="9" creationId="{596F058D-9965-4977-8626-F8D4D5C12417}"/>
          </ac:spMkLst>
        </pc:spChg>
        <pc:spChg chg="add mod">
          <ac:chgData name="Paul Lyttle" userId="dbbd9f41-5e7b-4b06-8cad-f8a443db8a35" providerId="ADAL" clId="{474F9B62-BD13-4D65-A2AE-3C7E0646F522}" dt="2021-09-10T06:06:22.814" v="5776" actId="20577"/>
          <ac:spMkLst>
            <pc:docMk/>
            <pc:sldMk cId="718019140" sldId="1512"/>
            <ac:spMk id="10" creationId="{2CB2BD9E-A06E-4F9C-99F5-DA8CF4AC4E12}"/>
          </ac:spMkLst>
        </pc:spChg>
        <pc:graphicFrameChg chg="del mod modGraphic">
          <ac:chgData name="Paul Lyttle" userId="dbbd9f41-5e7b-4b06-8cad-f8a443db8a35" providerId="ADAL" clId="{474F9B62-BD13-4D65-A2AE-3C7E0646F522}" dt="2021-09-10T01:37:57.787" v="1767" actId="478"/>
          <ac:graphicFrameMkLst>
            <pc:docMk/>
            <pc:sldMk cId="718019140" sldId="1512"/>
            <ac:graphicFrameMk id="6" creationId="{F450F6C2-1028-4C54-91E0-DF3809B8653A}"/>
          </ac:graphicFrameMkLst>
        </pc:graphicFrameChg>
      </pc:sldChg>
      <pc:sldChg chg="addSp delSp modSp mod">
        <pc:chgData name="Paul Lyttle" userId="dbbd9f41-5e7b-4b06-8cad-f8a443db8a35" providerId="ADAL" clId="{474F9B62-BD13-4D65-A2AE-3C7E0646F522}" dt="2021-09-10T05:42:58.072" v="5327" actId="20577"/>
        <pc:sldMkLst>
          <pc:docMk/>
          <pc:sldMk cId="3123819602" sldId="1513"/>
        </pc:sldMkLst>
        <pc:spChg chg="del">
          <ac:chgData name="Paul Lyttle" userId="dbbd9f41-5e7b-4b06-8cad-f8a443db8a35" providerId="ADAL" clId="{474F9B62-BD13-4D65-A2AE-3C7E0646F522}" dt="2021-09-10T05:37:28.304" v="4985" actId="478"/>
          <ac:spMkLst>
            <pc:docMk/>
            <pc:sldMk cId="3123819602" sldId="1513"/>
            <ac:spMk id="3" creationId="{BFD347DC-8ADF-42DA-BB48-29D5B765C473}"/>
          </ac:spMkLst>
        </pc:spChg>
        <pc:spChg chg="add del mod">
          <ac:chgData name="Paul Lyttle" userId="dbbd9f41-5e7b-4b06-8cad-f8a443db8a35" providerId="ADAL" clId="{474F9B62-BD13-4D65-A2AE-3C7E0646F522}" dt="2021-09-10T05:37:34.378" v="4986" actId="478"/>
          <ac:spMkLst>
            <pc:docMk/>
            <pc:sldMk cId="3123819602" sldId="1513"/>
            <ac:spMk id="6" creationId="{BEABFF94-D902-4E1A-A068-CD4283985F6B}"/>
          </ac:spMkLst>
        </pc:spChg>
        <pc:spChg chg="add mod">
          <ac:chgData name="Paul Lyttle" userId="dbbd9f41-5e7b-4b06-8cad-f8a443db8a35" providerId="ADAL" clId="{474F9B62-BD13-4D65-A2AE-3C7E0646F522}" dt="2021-09-10T05:42:58.072" v="5327" actId="20577"/>
          <ac:spMkLst>
            <pc:docMk/>
            <pc:sldMk cId="3123819602" sldId="1513"/>
            <ac:spMk id="7" creationId="{760EEB40-0CEB-4ADA-8D2D-05F3302E54FE}"/>
          </ac:spMkLst>
        </pc:spChg>
      </pc:sldChg>
      <pc:sldChg chg="delSp del mod">
        <pc:chgData name="Paul Lyttle" userId="dbbd9f41-5e7b-4b06-8cad-f8a443db8a35" providerId="ADAL" clId="{474F9B62-BD13-4D65-A2AE-3C7E0646F522}" dt="2021-09-10T05:59:39.393" v="5746" actId="2696"/>
        <pc:sldMkLst>
          <pc:docMk/>
          <pc:sldMk cId="922458689" sldId="1514"/>
        </pc:sldMkLst>
        <pc:spChg chg="del">
          <ac:chgData name="Paul Lyttle" userId="dbbd9f41-5e7b-4b06-8cad-f8a443db8a35" providerId="ADAL" clId="{474F9B62-BD13-4D65-A2AE-3C7E0646F522}" dt="2021-09-10T05:59:24.399" v="5745" actId="478"/>
          <ac:spMkLst>
            <pc:docMk/>
            <pc:sldMk cId="922458689" sldId="1514"/>
            <ac:spMk id="5" creationId="{A4280FC2-4D32-4377-8E72-D0C632D8140B}"/>
          </ac:spMkLst>
        </pc:spChg>
      </pc:sldChg>
      <pc:sldChg chg="addSp delSp modSp mod">
        <pc:chgData name="Paul Lyttle" userId="dbbd9f41-5e7b-4b06-8cad-f8a443db8a35" providerId="ADAL" clId="{474F9B62-BD13-4D65-A2AE-3C7E0646F522}" dt="2021-09-10T03:29:01.539" v="3997" actId="12"/>
        <pc:sldMkLst>
          <pc:docMk/>
          <pc:sldMk cId="2156045440" sldId="1515"/>
        </pc:sldMkLst>
        <pc:spChg chg="del">
          <ac:chgData name="Paul Lyttle" userId="dbbd9f41-5e7b-4b06-8cad-f8a443db8a35" providerId="ADAL" clId="{474F9B62-BD13-4D65-A2AE-3C7E0646F522}" dt="2021-09-10T02:11:22.121" v="3505" actId="478"/>
          <ac:spMkLst>
            <pc:docMk/>
            <pc:sldMk cId="2156045440" sldId="1515"/>
            <ac:spMk id="3" creationId="{BFD347DC-8ADF-42DA-BB48-29D5B765C473}"/>
          </ac:spMkLst>
        </pc:spChg>
        <pc:spChg chg="add del mod">
          <ac:chgData name="Paul Lyttle" userId="dbbd9f41-5e7b-4b06-8cad-f8a443db8a35" providerId="ADAL" clId="{474F9B62-BD13-4D65-A2AE-3C7E0646F522}" dt="2021-09-10T02:11:24.663" v="3506" actId="478"/>
          <ac:spMkLst>
            <pc:docMk/>
            <pc:sldMk cId="2156045440" sldId="1515"/>
            <ac:spMk id="6" creationId="{07D64BA4-A021-4FF4-BFF6-E1D78063972D}"/>
          </ac:spMkLst>
        </pc:spChg>
        <pc:spChg chg="add mod">
          <ac:chgData name="Paul Lyttle" userId="dbbd9f41-5e7b-4b06-8cad-f8a443db8a35" providerId="ADAL" clId="{474F9B62-BD13-4D65-A2AE-3C7E0646F522}" dt="2021-09-10T03:29:01.539" v="3997" actId="12"/>
          <ac:spMkLst>
            <pc:docMk/>
            <pc:sldMk cId="2156045440" sldId="1515"/>
            <ac:spMk id="7" creationId="{A35ED585-A1E3-4F43-B16E-9350C0370A95}"/>
          </ac:spMkLst>
        </pc:spChg>
      </pc:sldChg>
      <pc:sldChg chg="addSp delSp modSp mod">
        <pc:chgData name="Paul Lyttle" userId="dbbd9f41-5e7b-4b06-8cad-f8a443db8a35" providerId="ADAL" clId="{474F9B62-BD13-4D65-A2AE-3C7E0646F522}" dt="2021-09-10T05:33:40.305" v="4578" actId="20577"/>
        <pc:sldMkLst>
          <pc:docMk/>
          <pc:sldMk cId="2231070980" sldId="1516"/>
        </pc:sldMkLst>
        <pc:spChg chg="del">
          <ac:chgData name="Paul Lyttle" userId="dbbd9f41-5e7b-4b06-8cad-f8a443db8a35" providerId="ADAL" clId="{474F9B62-BD13-4D65-A2AE-3C7E0646F522}" dt="2021-09-10T05:06:25.894" v="3998" actId="478"/>
          <ac:spMkLst>
            <pc:docMk/>
            <pc:sldMk cId="2231070980" sldId="1516"/>
            <ac:spMk id="3" creationId="{BFD347DC-8ADF-42DA-BB48-29D5B765C473}"/>
          </ac:spMkLst>
        </pc:spChg>
        <pc:spChg chg="add del mod">
          <ac:chgData name="Paul Lyttle" userId="dbbd9f41-5e7b-4b06-8cad-f8a443db8a35" providerId="ADAL" clId="{474F9B62-BD13-4D65-A2AE-3C7E0646F522}" dt="2021-09-10T05:06:31.857" v="3999" actId="478"/>
          <ac:spMkLst>
            <pc:docMk/>
            <pc:sldMk cId="2231070980" sldId="1516"/>
            <ac:spMk id="6" creationId="{0F897F83-0275-4BD3-948E-8FC0238BA3AB}"/>
          </ac:spMkLst>
        </pc:spChg>
        <pc:spChg chg="add mod">
          <ac:chgData name="Paul Lyttle" userId="dbbd9f41-5e7b-4b06-8cad-f8a443db8a35" providerId="ADAL" clId="{474F9B62-BD13-4D65-A2AE-3C7E0646F522}" dt="2021-09-10T05:33:40.305" v="4578" actId="20577"/>
          <ac:spMkLst>
            <pc:docMk/>
            <pc:sldMk cId="2231070980" sldId="1516"/>
            <ac:spMk id="7" creationId="{FDE92D2C-93B4-4A89-88E0-04AD9D92A99B}"/>
          </ac:spMkLst>
        </pc:spChg>
      </pc:sldChg>
      <pc:sldChg chg="addSp delSp modSp mod">
        <pc:chgData name="Paul Lyttle" userId="dbbd9f41-5e7b-4b06-8cad-f8a443db8a35" providerId="ADAL" clId="{474F9B62-BD13-4D65-A2AE-3C7E0646F522}" dt="2021-09-10T05:37:11.361" v="4984" actId="20577"/>
        <pc:sldMkLst>
          <pc:docMk/>
          <pc:sldMk cId="1837449086" sldId="1517"/>
        </pc:sldMkLst>
        <pc:spChg chg="del">
          <ac:chgData name="Paul Lyttle" userId="dbbd9f41-5e7b-4b06-8cad-f8a443db8a35" providerId="ADAL" clId="{474F9B62-BD13-4D65-A2AE-3C7E0646F522}" dt="2021-09-10T05:34:01.171" v="4579" actId="478"/>
          <ac:spMkLst>
            <pc:docMk/>
            <pc:sldMk cId="1837449086" sldId="1517"/>
            <ac:spMk id="3" creationId="{BFD347DC-8ADF-42DA-BB48-29D5B765C473}"/>
          </ac:spMkLst>
        </pc:spChg>
        <pc:spChg chg="add del mod">
          <ac:chgData name="Paul Lyttle" userId="dbbd9f41-5e7b-4b06-8cad-f8a443db8a35" providerId="ADAL" clId="{474F9B62-BD13-4D65-A2AE-3C7E0646F522}" dt="2021-09-10T05:34:04.833" v="4580" actId="478"/>
          <ac:spMkLst>
            <pc:docMk/>
            <pc:sldMk cId="1837449086" sldId="1517"/>
            <ac:spMk id="6" creationId="{F4F071DC-731D-4E3C-8D60-D76721415D07}"/>
          </ac:spMkLst>
        </pc:spChg>
        <pc:spChg chg="add mod">
          <ac:chgData name="Paul Lyttle" userId="dbbd9f41-5e7b-4b06-8cad-f8a443db8a35" providerId="ADAL" clId="{474F9B62-BD13-4D65-A2AE-3C7E0646F522}" dt="2021-09-10T05:37:11.361" v="4984" actId="20577"/>
          <ac:spMkLst>
            <pc:docMk/>
            <pc:sldMk cId="1837449086" sldId="1517"/>
            <ac:spMk id="7" creationId="{3EAFC6F2-760F-4188-9672-CB01F590469F}"/>
          </ac:spMkLst>
        </pc:spChg>
      </pc:sldChg>
      <pc:sldChg chg="addSp delSp modSp mod">
        <pc:chgData name="Paul Lyttle" userId="dbbd9f41-5e7b-4b06-8cad-f8a443db8a35" providerId="ADAL" clId="{474F9B62-BD13-4D65-A2AE-3C7E0646F522}" dt="2021-09-10T01:50:20.950" v="2513" actId="20577"/>
        <pc:sldMkLst>
          <pc:docMk/>
          <pc:sldMk cId="594813662" sldId="1518"/>
        </pc:sldMkLst>
        <pc:spChg chg="del">
          <ac:chgData name="Paul Lyttle" userId="dbbd9f41-5e7b-4b06-8cad-f8a443db8a35" providerId="ADAL" clId="{474F9B62-BD13-4D65-A2AE-3C7E0646F522}" dt="2021-09-10T01:38:03.576" v="1768" actId="478"/>
          <ac:spMkLst>
            <pc:docMk/>
            <pc:sldMk cId="594813662" sldId="1518"/>
            <ac:spMk id="3" creationId="{BBD5D93E-BC1A-4BFC-977B-579B8C579E5D}"/>
          </ac:spMkLst>
        </pc:spChg>
        <pc:spChg chg="add del mod">
          <ac:chgData name="Paul Lyttle" userId="dbbd9f41-5e7b-4b06-8cad-f8a443db8a35" providerId="ADAL" clId="{474F9B62-BD13-4D65-A2AE-3C7E0646F522}" dt="2021-09-10T01:38:07.121" v="1769" actId="478"/>
          <ac:spMkLst>
            <pc:docMk/>
            <pc:sldMk cId="594813662" sldId="1518"/>
            <ac:spMk id="7" creationId="{4D54DCC9-E735-4F76-A75F-6DCF0560D86B}"/>
          </ac:spMkLst>
        </pc:spChg>
        <pc:spChg chg="add mod">
          <ac:chgData name="Paul Lyttle" userId="dbbd9f41-5e7b-4b06-8cad-f8a443db8a35" providerId="ADAL" clId="{474F9B62-BD13-4D65-A2AE-3C7E0646F522}" dt="2021-09-10T01:50:20.950" v="2513" actId="20577"/>
          <ac:spMkLst>
            <pc:docMk/>
            <pc:sldMk cId="594813662" sldId="1518"/>
            <ac:spMk id="8" creationId="{A628876B-9D47-4A4F-9622-DC775262AEAE}"/>
          </ac:spMkLst>
        </pc:spChg>
        <pc:spChg chg="add mod">
          <ac:chgData name="Paul Lyttle" userId="dbbd9f41-5e7b-4b06-8cad-f8a443db8a35" providerId="ADAL" clId="{474F9B62-BD13-4D65-A2AE-3C7E0646F522}" dt="2021-09-10T01:49:39.087" v="2508"/>
          <ac:spMkLst>
            <pc:docMk/>
            <pc:sldMk cId="594813662" sldId="1518"/>
            <ac:spMk id="9" creationId="{EE6F251F-FAF7-4857-A190-DDE057FF88FB}"/>
          </ac:spMkLst>
        </pc:spChg>
      </pc:sldChg>
      <pc:sldChg chg="addSp delSp modSp mod addCm delCm">
        <pc:chgData name="Paul Lyttle" userId="dbbd9f41-5e7b-4b06-8cad-f8a443db8a35" providerId="ADAL" clId="{474F9B62-BD13-4D65-A2AE-3C7E0646F522}" dt="2021-09-10T01:49:37.470" v="2507"/>
        <pc:sldMkLst>
          <pc:docMk/>
          <pc:sldMk cId="1200901417" sldId="1519"/>
        </pc:sldMkLst>
        <pc:spChg chg="del">
          <ac:chgData name="Paul Lyttle" userId="dbbd9f41-5e7b-4b06-8cad-f8a443db8a35" providerId="ADAL" clId="{474F9B62-BD13-4D65-A2AE-3C7E0646F522}" dt="2021-09-10T01:43:17.567" v="2164" actId="478"/>
          <ac:spMkLst>
            <pc:docMk/>
            <pc:sldMk cId="1200901417" sldId="1519"/>
            <ac:spMk id="3" creationId="{BBD5D93E-BC1A-4BFC-977B-579B8C579E5D}"/>
          </ac:spMkLst>
        </pc:spChg>
        <pc:spChg chg="add del mod">
          <ac:chgData name="Paul Lyttle" userId="dbbd9f41-5e7b-4b06-8cad-f8a443db8a35" providerId="ADAL" clId="{474F9B62-BD13-4D65-A2AE-3C7E0646F522}" dt="2021-09-10T01:43:20.237" v="2165" actId="478"/>
          <ac:spMkLst>
            <pc:docMk/>
            <pc:sldMk cId="1200901417" sldId="1519"/>
            <ac:spMk id="7" creationId="{FC699927-6231-47FD-B164-9A736520CF31}"/>
          </ac:spMkLst>
        </pc:spChg>
        <pc:spChg chg="add mod">
          <ac:chgData name="Paul Lyttle" userId="dbbd9f41-5e7b-4b06-8cad-f8a443db8a35" providerId="ADAL" clId="{474F9B62-BD13-4D65-A2AE-3C7E0646F522}" dt="2021-09-10T01:49:18.390" v="2502" actId="255"/>
          <ac:spMkLst>
            <pc:docMk/>
            <pc:sldMk cId="1200901417" sldId="1519"/>
            <ac:spMk id="8" creationId="{292D8D75-0D09-4857-A688-9EA3CF822C0E}"/>
          </ac:spMkLst>
        </pc:spChg>
        <pc:spChg chg="add del mod">
          <ac:chgData name="Paul Lyttle" userId="dbbd9f41-5e7b-4b06-8cad-f8a443db8a35" providerId="ADAL" clId="{474F9B62-BD13-4D65-A2AE-3C7E0646F522}" dt="2021-09-10T01:47:48.135" v="2478"/>
          <ac:spMkLst>
            <pc:docMk/>
            <pc:sldMk cId="1200901417" sldId="1519"/>
            <ac:spMk id="9" creationId="{61C60EF6-5818-409E-90E2-1AF273DCF652}"/>
          </ac:spMkLst>
        </pc:spChg>
        <pc:spChg chg="add del mod">
          <ac:chgData name="Paul Lyttle" userId="dbbd9f41-5e7b-4b06-8cad-f8a443db8a35" providerId="ADAL" clId="{474F9B62-BD13-4D65-A2AE-3C7E0646F522}" dt="2021-09-10T01:49:37.470" v="2507"/>
          <ac:spMkLst>
            <pc:docMk/>
            <pc:sldMk cId="1200901417" sldId="1519"/>
            <ac:spMk id="10" creationId="{D41C8E1E-6816-4228-82B0-42C60DC8FA5D}"/>
          </ac:spMkLst>
        </pc:spChg>
        <pc:spChg chg="add mod">
          <ac:chgData name="Paul Lyttle" userId="dbbd9f41-5e7b-4b06-8cad-f8a443db8a35" providerId="ADAL" clId="{474F9B62-BD13-4D65-A2AE-3C7E0646F522}" dt="2021-09-10T01:49:33.919" v="2505" actId="207"/>
          <ac:spMkLst>
            <pc:docMk/>
            <pc:sldMk cId="1200901417" sldId="1519"/>
            <ac:spMk id="11" creationId="{B051CF1A-8F64-4BCD-A7E9-BDE10DDCB849}"/>
          </ac:spMkLst>
        </pc:spChg>
      </pc:sldChg>
      <pc:sldChg chg="addSp delSp modSp add mod">
        <pc:chgData name="Paul Lyttle" userId="dbbd9f41-5e7b-4b06-8cad-f8a443db8a35" providerId="ADAL" clId="{474F9B62-BD13-4D65-A2AE-3C7E0646F522}" dt="2021-09-10T00:58:01.556" v="964" actId="1076"/>
        <pc:sldMkLst>
          <pc:docMk/>
          <pc:sldMk cId="1422685409" sldId="1521"/>
        </pc:sldMkLst>
        <pc:spChg chg="mod">
          <ac:chgData name="Paul Lyttle" userId="dbbd9f41-5e7b-4b06-8cad-f8a443db8a35" providerId="ADAL" clId="{474F9B62-BD13-4D65-A2AE-3C7E0646F522}" dt="2021-09-10T00:55:33.863" v="956" actId="20577"/>
          <ac:spMkLst>
            <pc:docMk/>
            <pc:sldMk cId="1422685409" sldId="1521"/>
            <ac:spMk id="3" creationId="{E83F2067-FBE3-4C77-B058-AFEAEF8A5B75}"/>
          </ac:spMkLst>
        </pc:spChg>
        <pc:picChg chg="del">
          <ac:chgData name="Paul Lyttle" userId="dbbd9f41-5e7b-4b06-8cad-f8a443db8a35" providerId="ADAL" clId="{474F9B62-BD13-4D65-A2AE-3C7E0646F522}" dt="2021-09-10T00:25:28.326" v="479" actId="478"/>
          <ac:picMkLst>
            <pc:docMk/>
            <pc:sldMk cId="1422685409" sldId="1521"/>
            <ac:picMk id="6" creationId="{B763878A-8E94-4A49-80E6-3491DBB3FB25}"/>
          </ac:picMkLst>
        </pc:picChg>
        <pc:picChg chg="add del mod">
          <ac:chgData name="Paul Lyttle" userId="dbbd9f41-5e7b-4b06-8cad-f8a443db8a35" providerId="ADAL" clId="{474F9B62-BD13-4D65-A2AE-3C7E0646F522}" dt="2021-09-10T00:57:41.802" v="960" actId="478"/>
          <ac:picMkLst>
            <pc:docMk/>
            <pc:sldMk cId="1422685409" sldId="1521"/>
            <ac:picMk id="7" creationId="{A72B26E4-2A6A-426B-A2D0-A6DED0FF10CC}"/>
          </ac:picMkLst>
        </pc:picChg>
        <pc:picChg chg="add mod">
          <ac:chgData name="Paul Lyttle" userId="dbbd9f41-5e7b-4b06-8cad-f8a443db8a35" providerId="ADAL" clId="{474F9B62-BD13-4D65-A2AE-3C7E0646F522}" dt="2021-09-10T00:58:01.556" v="964" actId="1076"/>
          <ac:picMkLst>
            <pc:docMk/>
            <pc:sldMk cId="1422685409" sldId="1521"/>
            <ac:picMk id="9" creationId="{9948BAEC-5337-4CE3-8624-E81496E697BE}"/>
          </ac:picMkLst>
        </pc:picChg>
      </pc:sldChg>
      <pc:sldChg chg="modSp add mod">
        <pc:chgData name="Paul Lyttle" userId="dbbd9f41-5e7b-4b06-8cad-f8a443db8a35" providerId="ADAL" clId="{474F9B62-BD13-4D65-A2AE-3C7E0646F522}" dt="2021-09-10T01:59:48.186" v="3089" actId="5793"/>
        <pc:sldMkLst>
          <pc:docMk/>
          <pc:sldMk cId="1321210991" sldId="1522"/>
        </pc:sldMkLst>
        <pc:spChg chg="mod">
          <ac:chgData name="Paul Lyttle" userId="dbbd9f41-5e7b-4b06-8cad-f8a443db8a35" providerId="ADAL" clId="{474F9B62-BD13-4D65-A2AE-3C7E0646F522}" dt="2021-09-10T01:59:48.186" v="3089" actId="5793"/>
          <ac:spMkLst>
            <pc:docMk/>
            <pc:sldMk cId="1321210991" sldId="1522"/>
            <ac:spMk id="3" creationId="{BBD5D93E-BC1A-4BFC-977B-579B8C579E5D}"/>
          </ac:spMkLst>
        </pc:spChg>
      </pc:sldChg>
    </pc:docChg>
  </pc:docChgLst>
  <pc:docChgLst>
    <pc:chgData name="Greg Minney" userId="e657595f-f519-43ef-a5ac-dcb6c666504e" providerId="ADAL" clId="{5AAC3FEA-5FF3-442C-880B-0B2633A10722}"/>
    <pc:docChg chg="modSld">
      <pc:chgData name="Greg Minney" userId="e657595f-f519-43ef-a5ac-dcb6c666504e" providerId="ADAL" clId="{5AAC3FEA-5FF3-442C-880B-0B2633A10722}" dt="2021-09-13T23:49:12.676" v="18"/>
      <pc:docMkLst>
        <pc:docMk/>
      </pc:docMkLst>
      <pc:sldChg chg="modSp mod">
        <pc:chgData name="Greg Minney" userId="e657595f-f519-43ef-a5ac-dcb6c666504e" providerId="ADAL" clId="{5AAC3FEA-5FF3-442C-880B-0B2633A10722}" dt="2021-09-13T23:37:36.054" v="1" actId="5793"/>
        <pc:sldMkLst>
          <pc:docMk/>
          <pc:sldMk cId="3067862684" sldId="1507"/>
        </pc:sldMkLst>
        <pc:spChg chg="mod">
          <ac:chgData name="Greg Minney" userId="e657595f-f519-43ef-a5ac-dcb6c666504e" providerId="ADAL" clId="{5AAC3FEA-5FF3-442C-880B-0B2633A10722}" dt="2021-09-13T23:37:36.054" v="1" actId="5793"/>
          <ac:spMkLst>
            <pc:docMk/>
            <pc:sldMk cId="3067862684" sldId="1507"/>
            <ac:spMk id="9" creationId="{C48AEB2D-5EF9-43D8-9E96-EE12A195B3D9}"/>
          </ac:spMkLst>
        </pc:spChg>
      </pc:sldChg>
      <pc:sldChg chg="modSp mod">
        <pc:chgData name="Greg Minney" userId="e657595f-f519-43ef-a5ac-dcb6c666504e" providerId="ADAL" clId="{5AAC3FEA-5FF3-442C-880B-0B2633A10722}" dt="2021-09-13T23:42:52.410" v="9" actId="20577"/>
        <pc:sldMkLst>
          <pc:docMk/>
          <pc:sldMk cId="594813662" sldId="1518"/>
        </pc:sldMkLst>
        <pc:spChg chg="mod">
          <ac:chgData name="Greg Minney" userId="e657595f-f519-43ef-a5ac-dcb6c666504e" providerId="ADAL" clId="{5AAC3FEA-5FF3-442C-880B-0B2633A10722}" dt="2021-09-13T23:42:52.410" v="9" actId="20577"/>
          <ac:spMkLst>
            <pc:docMk/>
            <pc:sldMk cId="594813662" sldId="1518"/>
            <ac:spMk id="8" creationId="{A628876B-9D47-4A4F-9622-DC775262AEAE}"/>
          </ac:spMkLst>
        </pc:spChg>
      </pc:sldChg>
      <pc:sldChg chg="modSp mod">
        <pc:chgData name="Greg Minney" userId="e657595f-f519-43ef-a5ac-dcb6c666504e" providerId="ADAL" clId="{5AAC3FEA-5FF3-442C-880B-0B2633A10722}" dt="2021-09-13T23:43:03.254" v="17" actId="20577"/>
        <pc:sldMkLst>
          <pc:docMk/>
          <pc:sldMk cId="1200901417" sldId="1519"/>
        </pc:sldMkLst>
        <pc:spChg chg="mod">
          <ac:chgData name="Greg Minney" userId="e657595f-f519-43ef-a5ac-dcb6c666504e" providerId="ADAL" clId="{5AAC3FEA-5FF3-442C-880B-0B2633A10722}" dt="2021-09-13T23:43:03.254" v="17" actId="20577"/>
          <ac:spMkLst>
            <pc:docMk/>
            <pc:sldMk cId="1200901417" sldId="1519"/>
            <ac:spMk id="8" creationId="{292D8D75-0D09-4857-A688-9EA3CF822C0E}"/>
          </ac:spMkLst>
        </pc:spChg>
      </pc:sldChg>
      <pc:sldChg chg="modCm">
        <pc:chgData name="Greg Minney" userId="e657595f-f519-43ef-a5ac-dcb6c666504e" providerId="ADAL" clId="{5AAC3FEA-5FF3-442C-880B-0B2633A10722}" dt="2021-09-13T23:49:12.676" v="18"/>
        <pc:sldMkLst>
          <pc:docMk/>
          <pc:sldMk cId="202930709" sldId="1532"/>
        </pc:sldMkLst>
      </pc:sldChg>
    </pc:docChg>
  </pc:docChgLst>
  <pc:docChgLst>
    <pc:chgData name="Anne-Marie McCague" userId="S::anne-marie.mccague@aemo.com.au::3580a8e1-7513-45f1-8e90-655e8672d335" providerId="AD" clId="Web-{C61342D5-D610-E7B1-78F5-3F80F2064C96}"/>
    <pc:docChg chg="addSld modSld">
      <pc:chgData name="Anne-Marie McCague" userId="S::anne-marie.mccague@aemo.com.au::3580a8e1-7513-45f1-8e90-655e8672d335" providerId="AD" clId="Web-{C61342D5-D610-E7B1-78F5-3F80F2064C96}" dt="2021-09-09T05:41:32.191" v="17" actId="20577"/>
      <pc:docMkLst>
        <pc:docMk/>
      </pc:docMkLst>
      <pc:sldChg chg="modSp new">
        <pc:chgData name="Anne-Marie McCague" userId="S::anne-marie.mccague@aemo.com.au::3580a8e1-7513-45f1-8e90-655e8672d335" providerId="AD" clId="Web-{C61342D5-D610-E7B1-78F5-3F80F2064C96}" dt="2021-09-09T05:41:32.191" v="17" actId="20577"/>
        <pc:sldMkLst>
          <pc:docMk/>
          <pc:sldMk cId="788703085" sldId="1520"/>
        </pc:sldMkLst>
        <pc:spChg chg="mod">
          <ac:chgData name="Anne-Marie McCague" userId="S::anne-marie.mccague@aemo.com.au::3580a8e1-7513-45f1-8e90-655e8672d335" providerId="AD" clId="Web-{C61342D5-D610-E7B1-78F5-3F80F2064C96}" dt="2021-09-09T05:41:21.972" v="5" actId="20577"/>
          <ac:spMkLst>
            <pc:docMk/>
            <pc:sldMk cId="788703085" sldId="1520"/>
            <ac:spMk id="2" creationId="{D50A3497-9DBE-4F04-9DB7-CE4EE8B4208D}"/>
          </ac:spMkLst>
        </pc:spChg>
        <pc:spChg chg="mod">
          <ac:chgData name="Anne-Marie McCague" userId="S::anne-marie.mccague@aemo.com.au::3580a8e1-7513-45f1-8e90-655e8672d335" providerId="AD" clId="Web-{C61342D5-D610-E7B1-78F5-3F80F2064C96}" dt="2021-09-09T05:41:32.191" v="17" actId="20577"/>
          <ac:spMkLst>
            <pc:docMk/>
            <pc:sldMk cId="788703085" sldId="1520"/>
            <ac:spMk id="3" creationId="{D040B751-D9CC-419D-9192-D452240AA1F4}"/>
          </ac:spMkLst>
        </pc:spChg>
      </pc:sldChg>
    </pc:docChg>
  </pc:docChgLst>
  <pc:docChgLst>
    <pc:chgData name="Greg Minney" userId="S::greg.minney@aemo.com.au::e657595f-f519-43ef-a5ac-dcb6c666504e" providerId="AD" clId="Web-{997DF0F6-7EBE-4BC3-9849-12ACD3D61CF6}"/>
    <pc:docChg chg="modSld">
      <pc:chgData name="Greg Minney" userId="S::greg.minney@aemo.com.au::e657595f-f519-43ef-a5ac-dcb6c666504e" providerId="AD" clId="Web-{997DF0F6-7EBE-4BC3-9849-12ACD3D61CF6}" dt="2021-09-13T02:48:27.332" v="107" actId="20577"/>
      <pc:docMkLst>
        <pc:docMk/>
      </pc:docMkLst>
      <pc:sldChg chg="modSp">
        <pc:chgData name="Greg Minney" userId="S::greg.minney@aemo.com.au::e657595f-f519-43ef-a5ac-dcb6c666504e" providerId="AD" clId="Web-{997DF0F6-7EBE-4BC3-9849-12ACD3D61CF6}" dt="2021-09-13T02:22:09.829" v="9" actId="20577"/>
        <pc:sldMkLst>
          <pc:docMk/>
          <pc:sldMk cId="3649860421" sldId="1481"/>
        </pc:sldMkLst>
        <pc:spChg chg="mod">
          <ac:chgData name="Greg Minney" userId="S::greg.minney@aemo.com.au::e657595f-f519-43ef-a5ac-dcb6c666504e" providerId="AD" clId="Web-{997DF0F6-7EBE-4BC3-9849-12ACD3D61CF6}" dt="2021-09-13T02:22:09.829" v="9" actId="20577"/>
          <ac:spMkLst>
            <pc:docMk/>
            <pc:sldMk cId="3649860421" sldId="1481"/>
            <ac:spMk id="6" creationId="{00FB1A2D-B576-49C6-887F-10120B3F197F}"/>
          </ac:spMkLst>
        </pc:spChg>
      </pc:sldChg>
      <pc:sldChg chg="modSp">
        <pc:chgData name="Greg Minney" userId="S::greg.minney@aemo.com.au::e657595f-f519-43ef-a5ac-dcb6c666504e" providerId="AD" clId="Web-{997DF0F6-7EBE-4BC3-9849-12ACD3D61CF6}" dt="2021-09-13T02:48:27.332" v="107" actId="20577"/>
        <pc:sldMkLst>
          <pc:docMk/>
          <pc:sldMk cId="945795994" sldId="1487"/>
        </pc:sldMkLst>
        <pc:spChg chg="mod">
          <ac:chgData name="Greg Minney" userId="S::greg.minney@aemo.com.au::e657595f-f519-43ef-a5ac-dcb6c666504e" providerId="AD" clId="Web-{997DF0F6-7EBE-4BC3-9849-12ACD3D61CF6}" dt="2021-09-13T02:48:27.332" v="107" actId="20577"/>
          <ac:spMkLst>
            <pc:docMk/>
            <pc:sldMk cId="945795994" sldId="1487"/>
            <ac:spMk id="3" creationId="{BBD5D93E-BC1A-4BFC-977B-579B8C579E5D}"/>
          </ac:spMkLst>
        </pc:spChg>
      </pc:sldChg>
      <pc:sldChg chg="modSp">
        <pc:chgData name="Greg Minney" userId="S::greg.minney@aemo.com.au::e657595f-f519-43ef-a5ac-dcb6c666504e" providerId="AD" clId="Web-{997DF0F6-7EBE-4BC3-9849-12ACD3D61CF6}" dt="2021-09-13T02:23:11.643" v="13" actId="20577"/>
        <pc:sldMkLst>
          <pc:docMk/>
          <pc:sldMk cId="1798414864" sldId="1506"/>
        </pc:sldMkLst>
        <pc:spChg chg="mod">
          <ac:chgData name="Greg Minney" userId="S::greg.minney@aemo.com.au::e657595f-f519-43ef-a5ac-dcb6c666504e" providerId="AD" clId="Web-{997DF0F6-7EBE-4BC3-9849-12ACD3D61CF6}" dt="2021-09-13T02:23:11.643" v="13" actId="20577"/>
          <ac:spMkLst>
            <pc:docMk/>
            <pc:sldMk cId="1798414864" sldId="1506"/>
            <ac:spMk id="3" creationId="{D5750AAC-166B-4865-995C-CD8EA67997FD}"/>
          </ac:spMkLst>
        </pc:spChg>
      </pc:sldChg>
      <pc:sldChg chg="modSp">
        <pc:chgData name="Greg Minney" userId="S::greg.minney@aemo.com.au::e657595f-f519-43ef-a5ac-dcb6c666504e" providerId="AD" clId="Web-{997DF0F6-7EBE-4BC3-9849-12ACD3D61CF6}" dt="2021-09-13T02:24:52.473" v="45" actId="20577"/>
        <pc:sldMkLst>
          <pc:docMk/>
          <pc:sldMk cId="594813662" sldId="1518"/>
        </pc:sldMkLst>
        <pc:spChg chg="mod">
          <ac:chgData name="Greg Minney" userId="S::greg.minney@aemo.com.au::e657595f-f519-43ef-a5ac-dcb6c666504e" providerId="AD" clId="Web-{997DF0F6-7EBE-4BC3-9849-12ACD3D61CF6}" dt="2021-09-13T02:24:52.473" v="45" actId="20577"/>
          <ac:spMkLst>
            <pc:docMk/>
            <pc:sldMk cId="594813662" sldId="1518"/>
            <ac:spMk id="8" creationId="{A628876B-9D47-4A4F-9622-DC775262AEAE}"/>
          </ac:spMkLst>
        </pc:spChg>
      </pc:sldChg>
    </pc:docChg>
  </pc:docChgLst>
  <pc:docChgLst>
    <pc:chgData name="Carol Bosnjak" userId="S::carol.bosnjak@aemo.com.au::600c1e65-3783-49a7-928f-fac047940cb9" providerId="AD" clId="Web-{6C73CFD7-4172-4C90-875F-BC6610F80989}"/>
    <pc:docChg chg="modSld">
      <pc:chgData name="Carol Bosnjak" userId="S::carol.bosnjak@aemo.com.au::600c1e65-3783-49a7-928f-fac047940cb9" providerId="AD" clId="Web-{6C73CFD7-4172-4C90-875F-BC6610F80989}" dt="2021-09-20T06:46:06" v="47" actId="20577"/>
      <pc:docMkLst>
        <pc:docMk/>
      </pc:docMkLst>
      <pc:sldChg chg="modSp">
        <pc:chgData name="Carol Bosnjak" userId="S::carol.bosnjak@aemo.com.au::600c1e65-3783-49a7-928f-fac047940cb9" providerId="AD" clId="Web-{6C73CFD7-4172-4C90-875F-BC6610F80989}" dt="2021-09-20T06:46:06" v="47" actId="20577"/>
        <pc:sldMkLst>
          <pc:docMk/>
          <pc:sldMk cId="3831715190" sldId="1542"/>
        </pc:sldMkLst>
        <pc:spChg chg="mod">
          <ac:chgData name="Carol Bosnjak" userId="S::carol.bosnjak@aemo.com.au::600c1e65-3783-49a7-928f-fac047940cb9" providerId="AD" clId="Web-{6C73CFD7-4172-4C90-875F-BC6610F80989}" dt="2021-09-20T06:46:06" v="47" actId="20577"/>
          <ac:spMkLst>
            <pc:docMk/>
            <pc:sldMk cId="3831715190" sldId="1542"/>
            <ac:spMk id="4" creationId="{5AB384A5-338D-49AA-8EED-7DB1674D2482}"/>
          </ac:spMkLst>
        </pc:spChg>
      </pc:sldChg>
    </pc:docChg>
  </pc:docChgLst>
  <pc:docChgLst>
    <pc:chgData name="Paul Lyttle" userId="dbbd9f41-5e7b-4b06-8cad-f8a443db8a35" providerId="ADAL" clId="{2BCAC02C-AF1A-4470-A579-646FBD3030E7}"/>
    <pc:docChg chg="undo custSel modSld">
      <pc:chgData name="Paul Lyttle" userId="dbbd9f41-5e7b-4b06-8cad-f8a443db8a35" providerId="ADAL" clId="{2BCAC02C-AF1A-4470-A579-646FBD3030E7}" dt="2021-09-14T01:18:58.923" v="1022" actId="1076"/>
      <pc:docMkLst>
        <pc:docMk/>
      </pc:docMkLst>
      <pc:sldChg chg="modSp mod">
        <pc:chgData name="Paul Lyttle" userId="dbbd9f41-5e7b-4b06-8cad-f8a443db8a35" providerId="ADAL" clId="{2BCAC02C-AF1A-4470-A579-646FBD3030E7}" dt="2021-09-14T01:09:25.615" v="884" actId="403"/>
        <pc:sldMkLst>
          <pc:docMk/>
          <pc:sldMk cId="3692832532" sldId="1347"/>
        </pc:sldMkLst>
        <pc:spChg chg="mod">
          <ac:chgData name="Paul Lyttle" userId="dbbd9f41-5e7b-4b06-8cad-f8a443db8a35" providerId="ADAL" clId="{2BCAC02C-AF1A-4470-A579-646FBD3030E7}" dt="2021-09-14T01:06:18.765" v="670" actId="1076"/>
          <ac:spMkLst>
            <pc:docMk/>
            <pc:sldMk cId="3692832532" sldId="1347"/>
            <ac:spMk id="3" creationId="{08F84D20-4F35-421D-8E9F-A97CDFF6270B}"/>
          </ac:spMkLst>
        </pc:spChg>
        <pc:spChg chg="mod">
          <ac:chgData name="Paul Lyttle" userId="dbbd9f41-5e7b-4b06-8cad-f8a443db8a35" providerId="ADAL" clId="{2BCAC02C-AF1A-4470-A579-646FBD3030E7}" dt="2021-09-14T01:09:25.615" v="884" actId="403"/>
          <ac:spMkLst>
            <pc:docMk/>
            <pc:sldMk cId="3692832532" sldId="1347"/>
            <ac:spMk id="8" creationId="{962E6EDC-2948-4B73-A581-C11EDD4164C1}"/>
          </ac:spMkLst>
        </pc:spChg>
      </pc:sldChg>
      <pc:sldChg chg="modSp mod">
        <pc:chgData name="Paul Lyttle" userId="dbbd9f41-5e7b-4b06-8cad-f8a443db8a35" providerId="ADAL" clId="{2BCAC02C-AF1A-4470-A579-646FBD3030E7}" dt="2021-09-14T01:03:46.252" v="610" actId="20577"/>
        <pc:sldMkLst>
          <pc:docMk/>
          <pc:sldMk cId="3649860421" sldId="1481"/>
        </pc:sldMkLst>
        <pc:spChg chg="mod">
          <ac:chgData name="Paul Lyttle" userId="dbbd9f41-5e7b-4b06-8cad-f8a443db8a35" providerId="ADAL" clId="{2BCAC02C-AF1A-4470-A579-646FBD3030E7}" dt="2021-09-14T01:03:46.252" v="610" actId="20577"/>
          <ac:spMkLst>
            <pc:docMk/>
            <pc:sldMk cId="3649860421" sldId="1481"/>
            <ac:spMk id="6" creationId="{00FB1A2D-B576-49C6-887F-10120B3F197F}"/>
          </ac:spMkLst>
        </pc:spChg>
      </pc:sldChg>
      <pc:sldChg chg="modSp mod">
        <pc:chgData name="Paul Lyttle" userId="dbbd9f41-5e7b-4b06-8cad-f8a443db8a35" providerId="ADAL" clId="{2BCAC02C-AF1A-4470-A579-646FBD3030E7}" dt="2021-09-14T01:04:56.252" v="663" actId="20577"/>
        <pc:sldMkLst>
          <pc:docMk/>
          <pc:sldMk cId="1798414864" sldId="1506"/>
        </pc:sldMkLst>
        <pc:spChg chg="mod">
          <ac:chgData name="Paul Lyttle" userId="dbbd9f41-5e7b-4b06-8cad-f8a443db8a35" providerId="ADAL" clId="{2BCAC02C-AF1A-4470-A579-646FBD3030E7}" dt="2021-09-14T01:04:56.252" v="663" actId="20577"/>
          <ac:spMkLst>
            <pc:docMk/>
            <pc:sldMk cId="1798414864" sldId="1506"/>
            <ac:spMk id="3" creationId="{D5750AAC-166B-4865-995C-CD8EA67997FD}"/>
          </ac:spMkLst>
        </pc:spChg>
      </pc:sldChg>
      <pc:sldChg chg="modSp mod">
        <pc:chgData name="Paul Lyttle" userId="dbbd9f41-5e7b-4b06-8cad-f8a443db8a35" providerId="ADAL" clId="{2BCAC02C-AF1A-4470-A579-646FBD3030E7}" dt="2021-09-14T01:04:46.801" v="656" actId="20577"/>
        <pc:sldMkLst>
          <pc:docMk/>
          <pc:sldMk cId="3067862684" sldId="1507"/>
        </pc:sldMkLst>
        <pc:spChg chg="mod">
          <ac:chgData name="Paul Lyttle" userId="dbbd9f41-5e7b-4b06-8cad-f8a443db8a35" providerId="ADAL" clId="{2BCAC02C-AF1A-4470-A579-646FBD3030E7}" dt="2021-09-14T01:04:46.801" v="656" actId="20577"/>
          <ac:spMkLst>
            <pc:docMk/>
            <pc:sldMk cId="3067862684" sldId="1507"/>
            <ac:spMk id="9" creationId="{C48AEB2D-5EF9-43D8-9E96-EE12A195B3D9}"/>
          </ac:spMkLst>
        </pc:spChg>
      </pc:sldChg>
      <pc:sldChg chg="addSp modSp mod">
        <pc:chgData name="Paul Lyttle" userId="dbbd9f41-5e7b-4b06-8cad-f8a443db8a35" providerId="ADAL" clId="{2BCAC02C-AF1A-4470-A579-646FBD3030E7}" dt="2021-09-14T01:11:18.675" v="910" actId="113"/>
        <pc:sldMkLst>
          <pc:docMk/>
          <pc:sldMk cId="390311720" sldId="1508"/>
        </pc:sldMkLst>
        <pc:spChg chg="add mod">
          <ac:chgData name="Paul Lyttle" userId="dbbd9f41-5e7b-4b06-8cad-f8a443db8a35" providerId="ADAL" clId="{2BCAC02C-AF1A-4470-A579-646FBD3030E7}" dt="2021-09-14T01:11:09.456" v="909" actId="1076"/>
          <ac:spMkLst>
            <pc:docMk/>
            <pc:sldMk cId="390311720" sldId="1508"/>
            <ac:spMk id="8" creationId="{A1AE6053-A513-4974-9962-69745BB453DD}"/>
          </ac:spMkLst>
        </pc:spChg>
        <pc:spChg chg="mod">
          <ac:chgData name="Paul Lyttle" userId="dbbd9f41-5e7b-4b06-8cad-f8a443db8a35" providerId="ADAL" clId="{2BCAC02C-AF1A-4470-A579-646FBD3030E7}" dt="2021-09-14T01:11:18.675" v="910" actId="113"/>
          <ac:spMkLst>
            <pc:docMk/>
            <pc:sldMk cId="390311720" sldId="1508"/>
            <ac:spMk id="11" creationId="{C3BDF593-4622-4C0C-AC74-38C78AFA43B3}"/>
          </ac:spMkLst>
        </pc:spChg>
      </pc:sldChg>
      <pc:sldChg chg="modSp mod">
        <pc:chgData name="Paul Lyttle" userId="dbbd9f41-5e7b-4b06-8cad-f8a443db8a35" providerId="ADAL" clId="{2BCAC02C-AF1A-4470-A579-646FBD3030E7}" dt="2021-09-14T01:16:17.879" v="981" actId="948"/>
        <pc:sldMkLst>
          <pc:docMk/>
          <pc:sldMk cId="594813662" sldId="1518"/>
        </pc:sldMkLst>
        <pc:spChg chg="mod">
          <ac:chgData name="Paul Lyttle" userId="dbbd9f41-5e7b-4b06-8cad-f8a443db8a35" providerId="ADAL" clId="{2BCAC02C-AF1A-4470-A579-646FBD3030E7}" dt="2021-09-14T01:13:57.896" v="923" actId="1076"/>
          <ac:spMkLst>
            <pc:docMk/>
            <pc:sldMk cId="594813662" sldId="1518"/>
            <ac:spMk id="3" creationId="{D66B5B9C-B758-45F9-8C33-B693D1B61226}"/>
          </ac:spMkLst>
        </pc:spChg>
        <pc:spChg chg="mod">
          <ac:chgData name="Paul Lyttle" userId="dbbd9f41-5e7b-4b06-8cad-f8a443db8a35" providerId="ADAL" clId="{2BCAC02C-AF1A-4470-A579-646FBD3030E7}" dt="2021-09-14T01:16:17.879" v="981" actId="948"/>
          <ac:spMkLst>
            <pc:docMk/>
            <pc:sldMk cId="594813662" sldId="1518"/>
            <ac:spMk id="8" creationId="{A628876B-9D47-4A4F-9622-DC775262AEAE}"/>
          </ac:spMkLst>
        </pc:spChg>
      </pc:sldChg>
      <pc:sldChg chg="modSp mod">
        <pc:chgData name="Paul Lyttle" userId="dbbd9f41-5e7b-4b06-8cad-f8a443db8a35" providerId="ADAL" clId="{2BCAC02C-AF1A-4470-A579-646FBD3030E7}" dt="2021-09-14T01:18:58.923" v="1022" actId="1076"/>
        <pc:sldMkLst>
          <pc:docMk/>
          <pc:sldMk cId="1200901417" sldId="1519"/>
        </pc:sldMkLst>
        <pc:spChg chg="mod">
          <ac:chgData name="Paul Lyttle" userId="dbbd9f41-5e7b-4b06-8cad-f8a443db8a35" providerId="ADAL" clId="{2BCAC02C-AF1A-4470-A579-646FBD3030E7}" dt="2021-09-14T01:18:58.923" v="1022" actId="1076"/>
          <ac:spMkLst>
            <pc:docMk/>
            <pc:sldMk cId="1200901417" sldId="1519"/>
            <ac:spMk id="7" creationId="{21BE675C-DA54-4EA4-8754-903AF2D09511}"/>
          </ac:spMkLst>
        </pc:spChg>
        <pc:spChg chg="mod">
          <ac:chgData name="Paul Lyttle" userId="dbbd9f41-5e7b-4b06-8cad-f8a443db8a35" providerId="ADAL" clId="{2BCAC02C-AF1A-4470-A579-646FBD3030E7}" dt="2021-09-14T01:18:43.004" v="1021" actId="948"/>
          <ac:spMkLst>
            <pc:docMk/>
            <pc:sldMk cId="1200901417" sldId="1519"/>
            <ac:spMk id="8" creationId="{292D8D75-0D09-4857-A688-9EA3CF822C0E}"/>
          </ac:spMkLst>
        </pc:spChg>
      </pc:sldChg>
    </pc:docChg>
  </pc:docChgLst>
  <pc:docChgLst>
    <pc:chgData name="Carol Bosnjak" userId="600c1e65-3783-49a7-928f-fac047940cb9" providerId="ADAL" clId="{EC398191-D993-496F-81AF-D3F193792E5C}"/>
    <pc:docChg chg="undo custSel addSld delSld modSld">
      <pc:chgData name="Carol Bosnjak" userId="600c1e65-3783-49a7-928f-fac047940cb9" providerId="ADAL" clId="{EC398191-D993-496F-81AF-D3F193792E5C}" dt="2021-09-20T00:21:50.667" v="178" actId="20577"/>
      <pc:docMkLst>
        <pc:docMk/>
      </pc:docMkLst>
      <pc:sldChg chg="modSp add del mod">
        <pc:chgData name="Carol Bosnjak" userId="600c1e65-3783-49a7-928f-fac047940cb9" providerId="ADAL" clId="{EC398191-D993-496F-81AF-D3F193792E5C}" dt="2021-09-20T00:21:50.667" v="178" actId="20577"/>
        <pc:sldMkLst>
          <pc:docMk/>
          <pc:sldMk cId="3831715190" sldId="1542"/>
        </pc:sldMkLst>
        <pc:spChg chg="mod">
          <ac:chgData name="Carol Bosnjak" userId="600c1e65-3783-49a7-928f-fac047940cb9" providerId="ADAL" clId="{EC398191-D993-496F-81AF-D3F193792E5C}" dt="2021-09-20T00:21:50.667" v="178" actId="20577"/>
          <ac:spMkLst>
            <pc:docMk/>
            <pc:sldMk cId="3831715190" sldId="1542"/>
            <ac:spMk id="4" creationId="{5AB384A5-338D-49AA-8EED-7DB1674D2482}"/>
          </ac:spMkLst>
        </pc:spChg>
      </pc:sldChg>
    </pc:docChg>
  </pc:docChgLst>
  <pc:docChgLst>
    <pc:chgData name="Paul Lyttle" userId="S::paul.lyttle@aemo.com.au::dbbd9f41-5e7b-4b06-8cad-f8a443db8a35" providerId="AD" clId="Web-{D27ED7CE-BF77-6D71-816A-A1912BA0BE1E}"/>
    <pc:docChg chg="addSld delSld modSld">
      <pc:chgData name="Paul Lyttle" userId="S::paul.lyttle@aemo.com.au::dbbd9f41-5e7b-4b06-8cad-f8a443db8a35" providerId="AD" clId="Web-{D27ED7CE-BF77-6D71-816A-A1912BA0BE1E}" dt="2021-09-13T00:41:05.620" v="268" actId="1076"/>
      <pc:docMkLst>
        <pc:docMk/>
      </pc:docMkLst>
      <pc:sldChg chg="addSp modSp">
        <pc:chgData name="Paul Lyttle" userId="S::paul.lyttle@aemo.com.au::dbbd9f41-5e7b-4b06-8cad-f8a443db8a35" providerId="AD" clId="Web-{D27ED7CE-BF77-6D71-816A-A1912BA0BE1E}" dt="2021-09-13T00:41:05.620" v="268" actId="1076"/>
        <pc:sldMkLst>
          <pc:docMk/>
          <pc:sldMk cId="3692832532" sldId="1347"/>
        </pc:sldMkLst>
        <pc:spChg chg="add mod">
          <ac:chgData name="Paul Lyttle" userId="S::paul.lyttle@aemo.com.au::dbbd9f41-5e7b-4b06-8cad-f8a443db8a35" providerId="AD" clId="Web-{D27ED7CE-BF77-6D71-816A-A1912BA0BE1E}" dt="2021-09-13T00:41:05.620" v="268" actId="1076"/>
          <ac:spMkLst>
            <pc:docMk/>
            <pc:sldMk cId="3692832532" sldId="1347"/>
            <ac:spMk id="3" creationId="{08F84D20-4F35-421D-8E9F-A97CDFF6270B}"/>
          </ac:spMkLst>
        </pc:spChg>
        <pc:spChg chg="mod">
          <ac:chgData name="Paul Lyttle" userId="S::paul.lyttle@aemo.com.au::dbbd9f41-5e7b-4b06-8cad-f8a443db8a35" providerId="AD" clId="Web-{D27ED7CE-BF77-6D71-816A-A1912BA0BE1E}" dt="2021-09-13T00:41:00.229" v="267" actId="20577"/>
          <ac:spMkLst>
            <pc:docMk/>
            <pc:sldMk cId="3692832532" sldId="1347"/>
            <ac:spMk id="8" creationId="{962E6EDC-2948-4B73-A581-C11EDD4164C1}"/>
          </ac:spMkLst>
        </pc:spChg>
      </pc:sldChg>
      <pc:sldChg chg="modSp">
        <pc:chgData name="Paul Lyttle" userId="S::paul.lyttle@aemo.com.au::dbbd9f41-5e7b-4b06-8cad-f8a443db8a35" providerId="AD" clId="Web-{D27ED7CE-BF77-6D71-816A-A1912BA0BE1E}" dt="2021-09-13T00:39:10.789" v="213"/>
        <pc:sldMkLst>
          <pc:docMk/>
          <pc:sldMk cId="1200901417" sldId="1519"/>
        </pc:sldMkLst>
        <pc:spChg chg="mod">
          <ac:chgData name="Paul Lyttle" userId="S::paul.lyttle@aemo.com.au::dbbd9f41-5e7b-4b06-8cad-f8a443db8a35" providerId="AD" clId="Web-{D27ED7CE-BF77-6D71-816A-A1912BA0BE1E}" dt="2021-09-13T00:39:10.789" v="213"/>
          <ac:spMkLst>
            <pc:docMk/>
            <pc:sldMk cId="1200901417" sldId="1519"/>
            <ac:spMk id="7" creationId="{21BE675C-DA54-4EA4-8754-903AF2D09511}"/>
          </ac:spMkLst>
        </pc:spChg>
      </pc:sldChg>
      <pc:sldChg chg="modSp">
        <pc:chgData name="Paul Lyttle" userId="S::paul.lyttle@aemo.com.au::dbbd9f41-5e7b-4b06-8cad-f8a443db8a35" providerId="AD" clId="Web-{D27ED7CE-BF77-6D71-816A-A1912BA0BE1E}" dt="2021-09-13T00:28:21.681" v="1" actId="20577"/>
        <pc:sldMkLst>
          <pc:docMk/>
          <pc:sldMk cId="166547189" sldId="1526"/>
        </pc:sldMkLst>
        <pc:spChg chg="mod">
          <ac:chgData name="Paul Lyttle" userId="S::paul.lyttle@aemo.com.au::dbbd9f41-5e7b-4b06-8cad-f8a443db8a35" providerId="AD" clId="Web-{D27ED7CE-BF77-6D71-816A-A1912BA0BE1E}" dt="2021-09-13T00:28:21.681" v="1" actId="20577"/>
          <ac:spMkLst>
            <pc:docMk/>
            <pc:sldMk cId="166547189" sldId="1526"/>
            <ac:spMk id="3" creationId="{BBD5D93E-BC1A-4BFC-977B-579B8C579E5D}"/>
          </ac:spMkLst>
        </pc:spChg>
      </pc:sldChg>
      <pc:sldChg chg="modSp add del replId">
        <pc:chgData name="Paul Lyttle" userId="S::paul.lyttle@aemo.com.au::dbbd9f41-5e7b-4b06-8cad-f8a443db8a35" providerId="AD" clId="Web-{D27ED7CE-BF77-6D71-816A-A1912BA0BE1E}" dt="2021-09-13T00:36:01.160" v="203"/>
        <pc:sldMkLst>
          <pc:docMk/>
          <pc:sldMk cId="1754388028" sldId="1532"/>
        </pc:sldMkLst>
        <pc:spChg chg="mod">
          <ac:chgData name="Paul Lyttle" userId="S::paul.lyttle@aemo.com.au::dbbd9f41-5e7b-4b06-8cad-f8a443db8a35" providerId="AD" clId="Web-{D27ED7CE-BF77-6D71-816A-A1912BA0BE1E}" dt="2021-09-13T00:35:57.785" v="202" actId="20577"/>
          <ac:spMkLst>
            <pc:docMk/>
            <pc:sldMk cId="1754388028" sldId="1532"/>
            <ac:spMk id="3" creationId="{BBD5D93E-BC1A-4BFC-977B-579B8C579E5D}"/>
          </ac:spMkLst>
        </pc:spChg>
      </pc:sldChg>
    </pc:docChg>
  </pc:docChgLst>
  <pc:docChgLst>
    <pc:chgData name="Elizabeth Bernhardt" userId="S::liz.bernhardt@aemo.com.au::eeb66ea6-3936-4861-83fc-b70f2f1afc54" providerId="AD" clId="Web-{BA50C04E-0BA3-512C-E9CD-E6FA42F11FF9}"/>
    <pc:docChg chg="modSld">
      <pc:chgData name="Elizabeth Bernhardt" userId="S::liz.bernhardt@aemo.com.au::eeb66ea6-3936-4861-83fc-b70f2f1afc54" providerId="AD" clId="Web-{BA50C04E-0BA3-512C-E9CD-E6FA42F11FF9}" dt="2021-09-14T04:41:25.257" v="20"/>
      <pc:docMkLst>
        <pc:docMk/>
      </pc:docMkLst>
      <pc:sldChg chg="modSp">
        <pc:chgData name="Elizabeth Bernhardt" userId="S::liz.bernhardt@aemo.com.au::eeb66ea6-3936-4861-83fc-b70f2f1afc54" providerId="AD" clId="Web-{BA50C04E-0BA3-512C-E9CD-E6FA42F11FF9}" dt="2021-09-14T04:41:13.054" v="16" actId="1076"/>
        <pc:sldMkLst>
          <pc:docMk/>
          <pc:sldMk cId="3649860421" sldId="1481"/>
        </pc:sldMkLst>
        <pc:spChg chg="mod">
          <ac:chgData name="Elizabeth Bernhardt" userId="S::liz.bernhardt@aemo.com.au::eeb66ea6-3936-4861-83fc-b70f2f1afc54" providerId="AD" clId="Web-{BA50C04E-0BA3-512C-E9CD-E6FA42F11FF9}" dt="2021-09-14T04:41:13.054" v="16" actId="1076"/>
          <ac:spMkLst>
            <pc:docMk/>
            <pc:sldMk cId="3649860421" sldId="1481"/>
            <ac:spMk id="6" creationId="{00FB1A2D-B576-49C6-887F-10120B3F197F}"/>
          </ac:spMkLst>
        </pc:spChg>
      </pc:sldChg>
      <pc:sldChg chg="addSp delSp modSp">
        <pc:chgData name="Elizabeth Bernhardt" userId="S::liz.bernhardt@aemo.com.au::eeb66ea6-3936-4861-83fc-b70f2f1afc54" providerId="AD" clId="Web-{BA50C04E-0BA3-512C-E9CD-E6FA42F11FF9}" dt="2021-09-14T04:41:22.835" v="19" actId="1076"/>
        <pc:sldMkLst>
          <pc:docMk/>
          <pc:sldMk cId="317097446" sldId="1524"/>
        </pc:sldMkLst>
        <pc:spChg chg="mod">
          <ac:chgData name="Elizabeth Bernhardt" userId="S::liz.bernhardt@aemo.com.au::eeb66ea6-3936-4861-83fc-b70f2f1afc54" providerId="AD" clId="Web-{BA50C04E-0BA3-512C-E9CD-E6FA42F11FF9}" dt="2021-09-14T04:41:22.835" v="19" actId="1076"/>
          <ac:spMkLst>
            <pc:docMk/>
            <pc:sldMk cId="317097446" sldId="1524"/>
            <ac:spMk id="2" creationId="{66A55B2F-942E-4B43-9717-0A1BE4CFB22F}"/>
          </ac:spMkLst>
        </pc:spChg>
        <pc:spChg chg="mod">
          <ac:chgData name="Elizabeth Bernhardt" userId="S::liz.bernhardt@aemo.com.au::eeb66ea6-3936-4861-83fc-b70f2f1afc54" providerId="AD" clId="Web-{BA50C04E-0BA3-512C-E9CD-E6FA42F11FF9}" dt="2021-09-14T04:41:22.320" v="18" actId="1076"/>
          <ac:spMkLst>
            <pc:docMk/>
            <pc:sldMk cId="317097446" sldId="1524"/>
            <ac:spMk id="3" creationId="{BBD5D93E-BC1A-4BFC-977B-579B8C579E5D}"/>
          </ac:spMkLst>
        </pc:spChg>
        <pc:spChg chg="add del">
          <ac:chgData name="Elizabeth Bernhardt" userId="S::liz.bernhardt@aemo.com.au::eeb66ea6-3936-4861-83fc-b70f2f1afc54" providerId="AD" clId="Web-{BA50C04E-0BA3-512C-E9CD-E6FA42F11FF9}" dt="2021-09-14T04:41:21.648" v="17"/>
          <ac:spMkLst>
            <pc:docMk/>
            <pc:sldMk cId="317097446" sldId="1524"/>
            <ac:spMk id="6" creationId="{98C18C66-C76B-4967-A328-3610A0CD6AE4}"/>
          </ac:spMkLst>
        </pc:spChg>
      </pc:sldChg>
      <pc:sldChg chg="addSp modSp">
        <pc:chgData name="Elizabeth Bernhardt" userId="S::liz.bernhardt@aemo.com.au::eeb66ea6-3936-4861-83fc-b70f2f1afc54" providerId="AD" clId="Web-{BA50C04E-0BA3-512C-E9CD-E6FA42F11FF9}" dt="2021-09-14T04:40:16.474" v="7"/>
        <pc:sldMkLst>
          <pc:docMk/>
          <pc:sldMk cId="2055329293" sldId="1525"/>
        </pc:sldMkLst>
        <pc:spChg chg="mod">
          <ac:chgData name="Elizabeth Bernhardt" userId="S::liz.bernhardt@aemo.com.au::eeb66ea6-3936-4861-83fc-b70f2f1afc54" providerId="AD" clId="Web-{BA50C04E-0BA3-512C-E9CD-E6FA42F11FF9}" dt="2021-09-14T04:40:11.224" v="6" actId="1076"/>
          <ac:spMkLst>
            <pc:docMk/>
            <pc:sldMk cId="2055329293" sldId="1525"/>
            <ac:spMk id="2" creationId="{66A55B2F-942E-4B43-9717-0A1BE4CFB22F}"/>
          </ac:spMkLst>
        </pc:spChg>
        <pc:spChg chg="mod">
          <ac:chgData name="Elizabeth Bernhardt" userId="S::liz.bernhardt@aemo.com.au::eeb66ea6-3936-4861-83fc-b70f2f1afc54" providerId="AD" clId="Web-{BA50C04E-0BA3-512C-E9CD-E6FA42F11FF9}" dt="2021-09-14T04:40:02.255" v="5" actId="1076"/>
          <ac:spMkLst>
            <pc:docMk/>
            <pc:sldMk cId="2055329293" sldId="1525"/>
            <ac:spMk id="3" creationId="{BBD5D93E-BC1A-4BFC-977B-579B8C579E5D}"/>
          </ac:spMkLst>
        </pc:spChg>
        <pc:spChg chg="add">
          <ac:chgData name="Elizabeth Bernhardt" userId="S::liz.bernhardt@aemo.com.au::eeb66ea6-3936-4861-83fc-b70f2f1afc54" providerId="AD" clId="Web-{BA50C04E-0BA3-512C-E9CD-E6FA42F11FF9}" dt="2021-09-14T04:40:16.474" v="7"/>
          <ac:spMkLst>
            <pc:docMk/>
            <pc:sldMk cId="2055329293" sldId="1525"/>
            <ac:spMk id="6" creationId="{92907A93-18E4-4A69-8650-CF4F7E711E47}"/>
          </ac:spMkLst>
        </pc:spChg>
      </pc:sldChg>
      <pc:sldChg chg="addSp modSp">
        <pc:chgData name="Elizabeth Bernhardt" userId="S::liz.bernhardt@aemo.com.au::eeb66ea6-3936-4861-83fc-b70f2f1afc54" providerId="AD" clId="Web-{BA50C04E-0BA3-512C-E9CD-E6FA42F11FF9}" dt="2021-09-14T04:40:33.115" v="10"/>
        <pc:sldMkLst>
          <pc:docMk/>
          <pc:sldMk cId="166547189" sldId="1526"/>
        </pc:sldMkLst>
        <pc:spChg chg="mod">
          <ac:chgData name="Elizabeth Bernhardt" userId="S::liz.bernhardt@aemo.com.au::eeb66ea6-3936-4861-83fc-b70f2f1afc54" providerId="AD" clId="Web-{BA50C04E-0BA3-512C-E9CD-E6FA42F11FF9}" dt="2021-09-14T04:40:31.756" v="9" actId="1076"/>
          <ac:spMkLst>
            <pc:docMk/>
            <pc:sldMk cId="166547189" sldId="1526"/>
            <ac:spMk id="2" creationId="{66A55B2F-942E-4B43-9717-0A1BE4CFB22F}"/>
          </ac:spMkLst>
        </pc:spChg>
        <pc:spChg chg="mod">
          <ac:chgData name="Elizabeth Bernhardt" userId="S::liz.bernhardt@aemo.com.au::eeb66ea6-3936-4861-83fc-b70f2f1afc54" providerId="AD" clId="Web-{BA50C04E-0BA3-512C-E9CD-E6FA42F11FF9}" dt="2021-09-14T04:40:27.662" v="8" actId="1076"/>
          <ac:spMkLst>
            <pc:docMk/>
            <pc:sldMk cId="166547189" sldId="1526"/>
            <ac:spMk id="3" creationId="{BBD5D93E-BC1A-4BFC-977B-579B8C579E5D}"/>
          </ac:spMkLst>
        </pc:spChg>
        <pc:spChg chg="add">
          <ac:chgData name="Elizabeth Bernhardt" userId="S::liz.bernhardt@aemo.com.au::eeb66ea6-3936-4861-83fc-b70f2f1afc54" providerId="AD" clId="Web-{BA50C04E-0BA3-512C-E9CD-E6FA42F11FF9}" dt="2021-09-14T04:40:33.115" v="10"/>
          <ac:spMkLst>
            <pc:docMk/>
            <pc:sldMk cId="166547189" sldId="1526"/>
            <ac:spMk id="6" creationId="{CE2E23F5-4C4D-49F7-88B0-DC8AB15EF840}"/>
          </ac:spMkLst>
        </pc:spChg>
      </pc:sldChg>
      <pc:sldChg chg="addSp modSp">
        <pc:chgData name="Elizabeth Bernhardt" userId="S::liz.bernhardt@aemo.com.au::eeb66ea6-3936-4861-83fc-b70f2f1afc54" providerId="AD" clId="Web-{BA50C04E-0BA3-512C-E9CD-E6FA42F11FF9}" dt="2021-09-14T04:39:44.958" v="2" actId="1076"/>
        <pc:sldMkLst>
          <pc:docMk/>
          <pc:sldMk cId="2730192256" sldId="1529"/>
        </pc:sldMkLst>
        <pc:spChg chg="mod">
          <ac:chgData name="Elizabeth Bernhardt" userId="S::liz.bernhardt@aemo.com.au::eeb66ea6-3936-4861-83fc-b70f2f1afc54" providerId="AD" clId="Web-{BA50C04E-0BA3-512C-E9CD-E6FA42F11FF9}" dt="2021-09-14T04:39:44.958" v="2" actId="1076"/>
          <ac:spMkLst>
            <pc:docMk/>
            <pc:sldMk cId="2730192256" sldId="1529"/>
            <ac:spMk id="2" creationId="{66A55B2F-942E-4B43-9717-0A1BE4CFB22F}"/>
          </ac:spMkLst>
        </pc:spChg>
        <pc:spChg chg="add">
          <ac:chgData name="Elizabeth Bernhardt" userId="S::liz.bernhardt@aemo.com.au::eeb66ea6-3936-4861-83fc-b70f2f1afc54" providerId="AD" clId="Web-{BA50C04E-0BA3-512C-E9CD-E6FA42F11FF9}" dt="2021-09-14T04:39:39.630" v="1"/>
          <ac:spMkLst>
            <pc:docMk/>
            <pc:sldMk cId="2730192256" sldId="1529"/>
            <ac:spMk id="5" creationId="{D11A9FF0-88BF-426C-B43E-E8DF2E99561F}"/>
          </ac:spMkLst>
        </pc:spChg>
        <pc:picChg chg="mod">
          <ac:chgData name="Elizabeth Bernhardt" userId="S::liz.bernhardt@aemo.com.au::eeb66ea6-3936-4861-83fc-b70f2f1afc54" providerId="AD" clId="Web-{BA50C04E-0BA3-512C-E9CD-E6FA42F11FF9}" dt="2021-09-14T04:39:34.395" v="0" actId="1076"/>
          <ac:picMkLst>
            <pc:docMk/>
            <pc:sldMk cId="2730192256" sldId="1529"/>
            <ac:picMk id="8" creationId="{A6428E4B-02EC-44F5-8F44-5251D183D81A}"/>
          </ac:picMkLst>
        </pc:picChg>
      </pc:sldChg>
      <pc:sldChg chg="addSp delSp">
        <pc:chgData name="Elizabeth Bernhardt" userId="S::liz.bernhardt@aemo.com.au::eeb66ea6-3936-4861-83fc-b70f2f1afc54" providerId="AD" clId="Web-{BA50C04E-0BA3-512C-E9CD-E6FA42F11FF9}" dt="2021-09-14T04:41:25.257" v="20"/>
        <pc:sldMkLst>
          <pc:docMk/>
          <pc:sldMk cId="2157549024" sldId="1534"/>
        </pc:sldMkLst>
        <pc:spChg chg="add del">
          <ac:chgData name="Elizabeth Bernhardt" userId="S::liz.bernhardt@aemo.com.au::eeb66ea6-3936-4861-83fc-b70f2f1afc54" providerId="AD" clId="Web-{BA50C04E-0BA3-512C-E9CD-E6FA42F11FF9}" dt="2021-09-14T04:41:25.257" v="20"/>
          <ac:spMkLst>
            <pc:docMk/>
            <pc:sldMk cId="2157549024" sldId="1534"/>
            <ac:spMk id="6" creationId="{908340F5-943A-4D3C-A423-99E38933464E}"/>
          </ac:spMkLst>
        </pc:spChg>
      </pc:sldChg>
    </pc:docChg>
  </pc:docChgLst>
  <pc:docChgLst>
    <pc:chgData name="Blaine Miner" userId="S::blaine.miner@aemo.com.au::d9c645fb-a3d4-40ea-aa0c-6be95b34fb01" providerId="AD" clId="Web-{39ACC6AF-4D8A-AA5C-EE5A-CE2F7CF264FC}"/>
    <pc:docChg chg="">
      <pc:chgData name="Blaine Miner" userId="S::blaine.miner@aemo.com.au::d9c645fb-a3d4-40ea-aa0c-6be95b34fb01" providerId="AD" clId="Web-{39ACC6AF-4D8A-AA5C-EE5A-CE2F7CF264FC}" dt="2021-09-13T23:08:39.792" v="0"/>
      <pc:docMkLst>
        <pc:docMk/>
      </pc:docMkLst>
      <pc:sldChg chg="addCm">
        <pc:chgData name="Blaine Miner" userId="S::blaine.miner@aemo.com.au::d9c645fb-a3d4-40ea-aa0c-6be95b34fb01" providerId="AD" clId="Web-{39ACC6AF-4D8A-AA5C-EE5A-CE2F7CF264FC}" dt="2021-09-13T23:08:39.792" v="0"/>
        <pc:sldMkLst>
          <pc:docMk/>
          <pc:sldMk cId="202930709" sldId="1532"/>
        </pc:sldMkLst>
      </pc:sldChg>
    </pc:docChg>
  </pc:docChgLst>
  <pc:docChgLst>
    <pc:chgData name="Paul Lyttle" userId="dbbd9f41-5e7b-4b06-8cad-f8a443db8a35" providerId="ADAL" clId="{D386AEC2-FD1F-433F-A3E0-3458848E3492}"/>
    <pc:docChg chg="undo redo custSel addSld delSld modSld sldOrd">
      <pc:chgData name="Paul Lyttle" userId="dbbd9f41-5e7b-4b06-8cad-f8a443db8a35" providerId="ADAL" clId="{D386AEC2-FD1F-433F-A3E0-3458848E3492}" dt="2021-09-09T04:05:28.797" v="3638" actId="20577"/>
      <pc:docMkLst>
        <pc:docMk/>
      </pc:docMkLst>
      <pc:sldChg chg="del">
        <pc:chgData name="Paul Lyttle" userId="dbbd9f41-5e7b-4b06-8cad-f8a443db8a35" providerId="ADAL" clId="{D386AEC2-FD1F-433F-A3E0-3458848E3492}" dt="2021-09-09T00:40:40.146" v="909" actId="2696"/>
        <pc:sldMkLst>
          <pc:docMk/>
          <pc:sldMk cId="4251890044" sldId="772"/>
        </pc:sldMkLst>
      </pc:sldChg>
      <pc:sldChg chg="del">
        <pc:chgData name="Paul Lyttle" userId="dbbd9f41-5e7b-4b06-8cad-f8a443db8a35" providerId="ADAL" clId="{D386AEC2-FD1F-433F-A3E0-3458848E3492}" dt="2021-09-09T00:40:40.146" v="909" actId="2696"/>
        <pc:sldMkLst>
          <pc:docMk/>
          <pc:sldMk cId="1339354583" sldId="813"/>
        </pc:sldMkLst>
      </pc:sldChg>
      <pc:sldChg chg="del">
        <pc:chgData name="Paul Lyttle" userId="dbbd9f41-5e7b-4b06-8cad-f8a443db8a35" providerId="ADAL" clId="{D386AEC2-FD1F-433F-A3E0-3458848E3492}" dt="2021-09-09T00:40:28.349" v="908" actId="2696"/>
        <pc:sldMkLst>
          <pc:docMk/>
          <pc:sldMk cId="1534879573" sldId="929"/>
        </pc:sldMkLst>
      </pc:sldChg>
      <pc:sldChg chg="del">
        <pc:chgData name="Paul Lyttle" userId="dbbd9f41-5e7b-4b06-8cad-f8a443db8a35" providerId="ADAL" clId="{D386AEC2-FD1F-433F-A3E0-3458848E3492}" dt="2021-09-09T00:40:28.349" v="908" actId="2696"/>
        <pc:sldMkLst>
          <pc:docMk/>
          <pc:sldMk cId="2103098512" sldId="930"/>
        </pc:sldMkLst>
      </pc:sldChg>
      <pc:sldChg chg="del">
        <pc:chgData name="Paul Lyttle" userId="dbbd9f41-5e7b-4b06-8cad-f8a443db8a35" providerId="ADAL" clId="{D386AEC2-FD1F-433F-A3E0-3458848E3492}" dt="2021-09-09T00:39:50.326" v="886" actId="2696"/>
        <pc:sldMkLst>
          <pc:docMk/>
          <pc:sldMk cId="1843683202" sldId="1058"/>
        </pc:sldMkLst>
      </pc:sldChg>
      <pc:sldChg chg="del">
        <pc:chgData name="Paul Lyttle" userId="dbbd9f41-5e7b-4b06-8cad-f8a443db8a35" providerId="ADAL" clId="{D386AEC2-FD1F-433F-A3E0-3458848E3492}" dt="2021-09-09T00:40:40.146" v="909" actId="2696"/>
        <pc:sldMkLst>
          <pc:docMk/>
          <pc:sldMk cId="11767135" sldId="1090"/>
        </pc:sldMkLst>
      </pc:sldChg>
      <pc:sldChg chg="del">
        <pc:chgData name="Paul Lyttle" userId="dbbd9f41-5e7b-4b06-8cad-f8a443db8a35" providerId="ADAL" clId="{D386AEC2-FD1F-433F-A3E0-3458848E3492}" dt="2021-09-09T03:27:56.875" v="1914" actId="2696"/>
        <pc:sldMkLst>
          <pc:docMk/>
          <pc:sldMk cId="3140439611" sldId="1107"/>
        </pc:sldMkLst>
      </pc:sldChg>
      <pc:sldChg chg="del">
        <pc:chgData name="Paul Lyttle" userId="dbbd9f41-5e7b-4b06-8cad-f8a443db8a35" providerId="ADAL" clId="{D386AEC2-FD1F-433F-A3E0-3458848E3492}" dt="2021-09-09T03:27:56.875" v="1914" actId="2696"/>
        <pc:sldMkLst>
          <pc:docMk/>
          <pc:sldMk cId="1321185517" sldId="1340"/>
        </pc:sldMkLst>
      </pc:sldChg>
      <pc:sldChg chg="del">
        <pc:chgData name="Paul Lyttle" userId="dbbd9f41-5e7b-4b06-8cad-f8a443db8a35" providerId="ADAL" clId="{D386AEC2-FD1F-433F-A3E0-3458848E3492}" dt="2021-09-09T03:27:56.875" v="1914" actId="2696"/>
        <pc:sldMkLst>
          <pc:docMk/>
          <pc:sldMk cId="1187575636" sldId="1341"/>
        </pc:sldMkLst>
      </pc:sldChg>
      <pc:sldChg chg="modSp del mod ord">
        <pc:chgData name="Paul Lyttle" userId="dbbd9f41-5e7b-4b06-8cad-f8a443db8a35" providerId="ADAL" clId="{D386AEC2-FD1F-433F-A3E0-3458848E3492}" dt="2021-09-09T03:29:27.981" v="1925" actId="2696"/>
        <pc:sldMkLst>
          <pc:docMk/>
          <pc:sldMk cId="2052286953" sldId="1343"/>
        </pc:sldMkLst>
        <pc:graphicFrameChg chg="modGraphic">
          <ac:chgData name="Paul Lyttle" userId="dbbd9f41-5e7b-4b06-8cad-f8a443db8a35" providerId="ADAL" clId="{D386AEC2-FD1F-433F-A3E0-3458848E3492}" dt="2021-09-09T03:25:20.030" v="1865" actId="14734"/>
          <ac:graphicFrameMkLst>
            <pc:docMk/>
            <pc:sldMk cId="2052286953" sldId="1343"/>
            <ac:graphicFrameMk id="8" creationId="{AC364709-3C28-4E22-A63A-45FC3EC95F12}"/>
          </ac:graphicFrameMkLst>
        </pc:graphicFrameChg>
      </pc:sldChg>
      <pc:sldChg chg="del">
        <pc:chgData name="Paul Lyttle" userId="dbbd9f41-5e7b-4b06-8cad-f8a443db8a35" providerId="ADAL" clId="{D386AEC2-FD1F-433F-A3E0-3458848E3492}" dt="2021-09-09T03:27:56.875" v="1914" actId="2696"/>
        <pc:sldMkLst>
          <pc:docMk/>
          <pc:sldMk cId="4176490099" sldId="1344"/>
        </pc:sldMkLst>
      </pc:sldChg>
      <pc:sldChg chg="del">
        <pc:chgData name="Paul Lyttle" userId="dbbd9f41-5e7b-4b06-8cad-f8a443db8a35" providerId="ADAL" clId="{D386AEC2-FD1F-433F-A3E0-3458848E3492}" dt="2021-09-09T03:27:56.875" v="1914" actId="2696"/>
        <pc:sldMkLst>
          <pc:docMk/>
          <pc:sldMk cId="4071154552" sldId="1345"/>
        </pc:sldMkLst>
      </pc:sldChg>
      <pc:sldChg chg="del">
        <pc:chgData name="Paul Lyttle" userId="dbbd9f41-5e7b-4b06-8cad-f8a443db8a35" providerId="ADAL" clId="{D386AEC2-FD1F-433F-A3E0-3458848E3492}" dt="2021-09-09T03:27:56.875" v="1914" actId="2696"/>
        <pc:sldMkLst>
          <pc:docMk/>
          <pc:sldMk cId="1018085065" sldId="1346"/>
        </pc:sldMkLst>
      </pc:sldChg>
      <pc:sldChg chg="addSp delSp modSp mod">
        <pc:chgData name="Paul Lyttle" userId="dbbd9f41-5e7b-4b06-8cad-f8a443db8a35" providerId="ADAL" clId="{D386AEC2-FD1F-433F-A3E0-3458848E3492}" dt="2021-09-09T04:04:46.916" v="3576" actId="478"/>
        <pc:sldMkLst>
          <pc:docMk/>
          <pc:sldMk cId="3692832532" sldId="1347"/>
        </pc:sldMkLst>
        <pc:spChg chg="mod">
          <ac:chgData name="Paul Lyttle" userId="dbbd9f41-5e7b-4b06-8cad-f8a443db8a35" providerId="ADAL" clId="{D386AEC2-FD1F-433F-A3E0-3458848E3492}" dt="2021-09-09T00:21:39.603" v="376" actId="20577"/>
          <ac:spMkLst>
            <pc:docMk/>
            <pc:sldMk cId="3692832532" sldId="1347"/>
            <ac:spMk id="2" creationId="{1544B910-9C8D-408F-8CA3-1BDE67BDE111}"/>
          </ac:spMkLst>
        </pc:spChg>
        <pc:spChg chg="del mod">
          <ac:chgData name="Paul Lyttle" userId="dbbd9f41-5e7b-4b06-8cad-f8a443db8a35" providerId="ADAL" clId="{D386AEC2-FD1F-433F-A3E0-3458848E3492}" dt="2021-09-09T03:58:25.931" v="3094" actId="478"/>
          <ac:spMkLst>
            <pc:docMk/>
            <pc:sldMk cId="3692832532" sldId="1347"/>
            <ac:spMk id="3" creationId="{E83F2067-FBE3-4C77-B058-AFEAEF8A5B75}"/>
          </ac:spMkLst>
        </pc:spChg>
        <pc:spChg chg="del">
          <ac:chgData name="Paul Lyttle" userId="dbbd9f41-5e7b-4b06-8cad-f8a443db8a35" providerId="ADAL" clId="{D386AEC2-FD1F-433F-A3E0-3458848E3492}" dt="2021-09-09T03:58:45.045" v="3096" actId="478"/>
          <ac:spMkLst>
            <pc:docMk/>
            <pc:sldMk cId="3692832532" sldId="1347"/>
            <ac:spMk id="5" creationId="{89A039C5-ECD1-4885-A84D-0AF7F3D2896F}"/>
          </ac:spMkLst>
        </pc:spChg>
        <pc:spChg chg="add mod">
          <ac:chgData name="Paul Lyttle" userId="dbbd9f41-5e7b-4b06-8cad-f8a443db8a35" providerId="ADAL" clId="{D386AEC2-FD1F-433F-A3E0-3458848E3492}" dt="2021-09-09T04:04:38.586" v="3575" actId="14100"/>
          <ac:spMkLst>
            <pc:docMk/>
            <pc:sldMk cId="3692832532" sldId="1347"/>
            <ac:spMk id="8" creationId="{962E6EDC-2948-4B73-A581-C11EDD4164C1}"/>
          </ac:spMkLst>
        </pc:spChg>
        <pc:spChg chg="add del mod">
          <ac:chgData name="Paul Lyttle" userId="dbbd9f41-5e7b-4b06-8cad-f8a443db8a35" providerId="ADAL" clId="{D386AEC2-FD1F-433F-A3E0-3458848E3492}" dt="2021-09-09T03:58:35.952" v="3095" actId="478"/>
          <ac:spMkLst>
            <pc:docMk/>
            <pc:sldMk cId="3692832532" sldId="1347"/>
            <ac:spMk id="10" creationId="{8544C143-CFBC-44E6-84F9-20E0613364C0}"/>
          </ac:spMkLst>
        </pc:spChg>
        <pc:graphicFrameChg chg="add del mod">
          <ac:chgData name="Paul Lyttle" userId="dbbd9f41-5e7b-4b06-8cad-f8a443db8a35" providerId="ADAL" clId="{D386AEC2-FD1F-433F-A3E0-3458848E3492}" dt="2021-09-09T04:04:46.916" v="3576" actId="478"/>
          <ac:graphicFrameMkLst>
            <pc:docMk/>
            <pc:sldMk cId="3692832532" sldId="1347"/>
            <ac:graphicFrameMk id="6" creationId="{2D84AC84-AC13-4D34-98C4-5124A822DA48}"/>
          </ac:graphicFrameMkLst>
        </pc:graphicFrameChg>
      </pc:sldChg>
      <pc:sldChg chg="del">
        <pc:chgData name="Paul Lyttle" userId="dbbd9f41-5e7b-4b06-8cad-f8a443db8a35" providerId="ADAL" clId="{D386AEC2-FD1F-433F-A3E0-3458848E3492}" dt="2021-09-09T03:27:56.875" v="1914" actId="2696"/>
        <pc:sldMkLst>
          <pc:docMk/>
          <pc:sldMk cId="423630085" sldId="1348"/>
        </pc:sldMkLst>
      </pc:sldChg>
      <pc:sldChg chg="del">
        <pc:chgData name="Paul Lyttle" userId="dbbd9f41-5e7b-4b06-8cad-f8a443db8a35" providerId="ADAL" clId="{D386AEC2-FD1F-433F-A3E0-3458848E3492}" dt="2021-09-09T03:27:56.875" v="1914" actId="2696"/>
        <pc:sldMkLst>
          <pc:docMk/>
          <pc:sldMk cId="3886841988" sldId="1349"/>
        </pc:sldMkLst>
      </pc:sldChg>
      <pc:sldChg chg="del">
        <pc:chgData name="Paul Lyttle" userId="dbbd9f41-5e7b-4b06-8cad-f8a443db8a35" providerId="ADAL" clId="{D386AEC2-FD1F-433F-A3E0-3458848E3492}" dt="2021-09-09T03:27:56.875" v="1914" actId="2696"/>
        <pc:sldMkLst>
          <pc:docMk/>
          <pc:sldMk cId="1724002930" sldId="1350"/>
        </pc:sldMkLst>
      </pc:sldChg>
      <pc:sldChg chg="del">
        <pc:chgData name="Paul Lyttle" userId="dbbd9f41-5e7b-4b06-8cad-f8a443db8a35" providerId="ADAL" clId="{D386AEC2-FD1F-433F-A3E0-3458848E3492}" dt="2021-09-09T03:27:56.875" v="1914" actId="2696"/>
        <pc:sldMkLst>
          <pc:docMk/>
          <pc:sldMk cId="3479129241" sldId="1351"/>
        </pc:sldMkLst>
      </pc:sldChg>
      <pc:sldChg chg="del">
        <pc:chgData name="Paul Lyttle" userId="dbbd9f41-5e7b-4b06-8cad-f8a443db8a35" providerId="ADAL" clId="{D386AEC2-FD1F-433F-A3E0-3458848E3492}" dt="2021-09-09T03:27:56.875" v="1914" actId="2696"/>
        <pc:sldMkLst>
          <pc:docMk/>
          <pc:sldMk cId="1762404401" sldId="1352"/>
        </pc:sldMkLst>
      </pc:sldChg>
      <pc:sldChg chg="del">
        <pc:chgData name="Paul Lyttle" userId="dbbd9f41-5e7b-4b06-8cad-f8a443db8a35" providerId="ADAL" clId="{D386AEC2-FD1F-433F-A3E0-3458848E3492}" dt="2021-09-09T03:27:56.875" v="1914" actId="2696"/>
        <pc:sldMkLst>
          <pc:docMk/>
          <pc:sldMk cId="753938899" sldId="1356"/>
        </pc:sldMkLst>
      </pc:sldChg>
      <pc:sldChg chg="modSp mod">
        <pc:chgData name="Paul Lyttle" userId="dbbd9f41-5e7b-4b06-8cad-f8a443db8a35" providerId="ADAL" clId="{D386AEC2-FD1F-433F-A3E0-3458848E3492}" dt="2021-09-09T00:40:06.046" v="907" actId="20577"/>
        <pc:sldMkLst>
          <pc:docMk/>
          <pc:sldMk cId="1351269574" sldId="1399"/>
        </pc:sldMkLst>
        <pc:spChg chg="mod">
          <ac:chgData name="Paul Lyttle" userId="dbbd9f41-5e7b-4b06-8cad-f8a443db8a35" providerId="ADAL" clId="{D386AEC2-FD1F-433F-A3E0-3458848E3492}" dt="2021-09-09T00:40:01.109" v="899" actId="20577"/>
          <ac:spMkLst>
            <pc:docMk/>
            <pc:sldMk cId="1351269574" sldId="1399"/>
            <ac:spMk id="2" creationId="{7E4FA9D3-F17B-4700-BA14-7A804129784D}"/>
          </ac:spMkLst>
        </pc:spChg>
        <pc:spChg chg="mod">
          <ac:chgData name="Paul Lyttle" userId="dbbd9f41-5e7b-4b06-8cad-f8a443db8a35" providerId="ADAL" clId="{D386AEC2-FD1F-433F-A3E0-3458848E3492}" dt="2021-09-09T00:40:06.046" v="907" actId="20577"/>
          <ac:spMkLst>
            <pc:docMk/>
            <pc:sldMk cId="1351269574" sldId="1399"/>
            <ac:spMk id="3" creationId="{46869DBA-47D2-4B36-910E-90A85770D594}"/>
          </ac:spMkLst>
        </pc:spChg>
      </pc:sldChg>
      <pc:sldChg chg="del">
        <pc:chgData name="Paul Lyttle" userId="dbbd9f41-5e7b-4b06-8cad-f8a443db8a35" providerId="ADAL" clId="{D386AEC2-FD1F-433F-A3E0-3458848E3492}" dt="2021-09-09T03:27:56.875" v="1914" actId="2696"/>
        <pc:sldMkLst>
          <pc:docMk/>
          <pc:sldMk cId="3693849874" sldId="1400"/>
        </pc:sldMkLst>
      </pc:sldChg>
      <pc:sldChg chg="del">
        <pc:chgData name="Paul Lyttle" userId="dbbd9f41-5e7b-4b06-8cad-f8a443db8a35" providerId="ADAL" clId="{D386AEC2-FD1F-433F-A3E0-3458848E3492}" dt="2021-09-09T03:27:27.286" v="1911" actId="2696"/>
        <pc:sldMkLst>
          <pc:docMk/>
          <pc:sldMk cId="816078851" sldId="1407"/>
        </pc:sldMkLst>
      </pc:sldChg>
      <pc:sldChg chg="del">
        <pc:chgData name="Paul Lyttle" userId="dbbd9f41-5e7b-4b06-8cad-f8a443db8a35" providerId="ADAL" clId="{D386AEC2-FD1F-433F-A3E0-3458848E3492}" dt="2021-09-09T03:27:56.875" v="1914" actId="2696"/>
        <pc:sldMkLst>
          <pc:docMk/>
          <pc:sldMk cId="1406026901" sldId="1415"/>
        </pc:sldMkLst>
      </pc:sldChg>
      <pc:sldChg chg="modSp mod">
        <pc:chgData name="Paul Lyttle" userId="dbbd9f41-5e7b-4b06-8cad-f8a443db8a35" providerId="ADAL" clId="{D386AEC2-FD1F-433F-A3E0-3458848E3492}" dt="2021-09-09T03:36:49.263" v="2436" actId="20577"/>
        <pc:sldMkLst>
          <pc:docMk/>
          <pc:sldMk cId="1312677215" sldId="1478"/>
        </pc:sldMkLst>
        <pc:spChg chg="mod">
          <ac:chgData name="Paul Lyttle" userId="dbbd9f41-5e7b-4b06-8cad-f8a443db8a35" providerId="ADAL" clId="{D386AEC2-FD1F-433F-A3E0-3458848E3492}" dt="2021-09-09T03:36:49.263" v="2436" actId="20577"/>
          <ac:spMkLst>
            <pc:docMk/>
            <pc:sldMk cId="1312677215" sldId="1478"/>
            <ac:spMk id="2" creationId="{911EB6F5-2BC4-4D11-A646-EB150EE82436}"/>
          </ac:spMkLst>
        </pc:spChg>
        <pc:spChg chg="mod">
          <ac:chgData name="Paul Lyttle" userId="dbbd9f41-5e7b-4b06-8cad-f8a443db8a35" providerId="ADAL" clId="{D386AEC2-FD1F-433F-A3E0-3458848E3492}" dt="2021-09-09T00:15:04.434" v="53" actId="20577"/>
          <ac:spMkLst>
            <pc:docMk/>
            <pc:sldMk cId="1312677215" sldId="1478"/>
            <ac:spMk id="3" creationId="{99ED6EDA-5D4F-44D6-82D7-865A37AD2332}"/>
          </ac:spMkLst>
        </pc:spChg>
      </pc:sldChg>
      <pc:sldChg chg="modSp mod">
        <pc:chgData name="Paul Lyttle" userId="dbbd9f41-5e7b-4b06-8cad-f8a443db8a35" providerId="ADAL" clId="{D386AEC2-FD1F-433F-A3E0-3458848E3492}" dt="2021-09-09T03:24:40.874" v="1862" actId="27636"/>
        <pc:sldMkLst>
          <pc:docMk/>
          <pc:sldMk cId="2053697677" sldId="1480"/>
        </pc:sldMkLst>
        <pc:spChg chg="mod">
          <ac:chgData name="Paul Lyttle" userId="dbbd9f41-5e7b-4b06-8cad-f8a443db8a35" providerId="ADAL" clId="{D386AEC2-FD1F-433F-A3E0-3458848E3492}" dt="2021-09-09T00:15:50.249" v="63" actId="20577"/>
          <ac:spMkLst>
            <pc:docMk/>
            <pc:sldMk cId="2053697677" sldId="1480"/>
            <ac:spMk id="2" creationId="{66A55B2F-942E-4B43-9717-0A1BE4CFB22F}"/>
          </ac:spMkLst>
        </pc:spChg>
        <pc:spChg chg="mod">
          <ac:chgData name="Paul Lyttle" userId="dbbd9f41-5e7b-4b06-8cad-f8a443db8a35" providerId="ADAL" clId="{D386AEC2-FD1F-433F-A3E0-3458848E3492}" dt="2021-09-09T03:24:40.874" v="1862" actId="27636"/>
          <ac:spMkLst>
            <pc:docMk/>
            <pc:sldMk cId="2053697677" sldId="1480"/>
            <ac:spMk id="3" creationId="{BBD5D93E-BC1A-4BFC-977B-579B8C579E5D}"/>
          </ac:spMkLst>
        </pc:spChg>
      </pc:sldChg>
      <pc:sldChg chg="modSp mod">
        <pc:chgData name="Paul Lyttle" userId="dbbd9f41-5e7b-4b06-8cad-f8a443db8a35" providerId="ADAL" clId="{D386AEC2-FD1F-433F-A3E0-3458848E3492}" dt="2021-09-09T03:53:14.511" v="2990" actId="5793"/>
        <pc:sldMkLst>
          <pc:docMk/>
          <pc:sldMk cId="3649860421" sldId="1481"/>
        </pc:sldMkLst>
        <pc:spChg chg="mod">
          <ac:chgData name="Paul Lyttle" userId="dbbd9f41-5e7b-4b06-8cad-f8a443db8a35" providerId="ADAL" clId="{D386AEC2-FD1F-433F-A3E0-3458848E3492}" dt="2021-09-09T00:19:10.532" v="339" actId="20577"/>
          <ac:spMkLst>
            <pc:docMk/>
            <pc:sldMk cId="3649860421" sldId="1481"/>
            <ac:spMk id="2" creationId="{189A4D43-5B97-4080-9E04-004CDA32A67F}"/>
          </ac:spMkLst>
        </pc:spChg>
        <pc:spChg chg="mod">
          <ac:chgData name="Paul Lyttle" userId="dbbd9f41-5e7b-4b06-8cad-f8a443db8a35" providerId="ADAL" clId="{D386AEC2-FD1F-433F-A3E0-3458848E3492}" dt="2021-09-09T03:53:14.511" v="2990" actId="5793"/>
          <ac:spMkLst>
            <pc:docMk/>
            <pc:sldMk cId="3649860421" sldId="1481"/>
            <ac:spMk id="3" creationId="{D5750AAC-166B-4865-995C-CD8EA67997FD}"/>
          </ac:spMkLst>
        </pc:spChg>
        <pc:picChg chg="mod">
          <ac:chgData name="Paul Lyttle" userId="dbbd9f41-5e7b-4b06-8cad-f8a443db8a35" providerId="ADAL" clId="{D386AEC2-FD1F-433F-A3E0-3458848E3492}" dt="2021-09-09T03:36:23.715" v="2435" actId="1076"/>
          <ac:picMkLst>
            <pc:docMk/>
            <pc:sldMk cId="3649860421" sldId="1481"/>
            <ac:picMk id="7" creationId="{23A9AEFA-842B-4FE7-99F0-1A30D5FFEF73}"/>
          </ac:picMkLst>
        </pc:picChg>
      </pc:sldChg>
      <pc:sldChg chg="modSp mod">
        <pc:chgData name="Paul Lyttle" userId="dbbd9f41-5e7b-4b06-8cad-f8a443db8a35" providerId="ADAL" clId="{D386AEC2-FD1F-433F-A3E0-3458848E3492}" dt="2021-09-09T04:05:28.797" v="3638" actId="20577"/>
        <pc:sldMkLst>
          <pc:docMk/>
          <pc:sldMk cId="3196288498" sldId="1482"/>
        </pc:sldMkLst>
        <pc:spChg chg="mod">
          <ac:chgData name="Paul Lyttle" userId="dbbd9f41-5e7b-4b06-8cad-f8a443db8a35" providerId="ADAL" clId="{D386AEC2-FD1F-433F-A3E0-3458848E3492}" dt="2021-09-09T00:22:04.838" v="406" actId="20577"/>
          <ac:spMkLst>
            <pc:docMk/>
            <pc:sldMk cId="3196288498" sldId="1482"/>
            <ac:spMk id="2" creationId="{1544B910-9C8D-408F-8CA3-1BDE67BDE111}"/>
          </ac:spMkLst>
        </pc:spChg>
        <pc:spChg chg="mod">
          <ac:chgData name="Paul Lyttle" userId="dbbd9f41-5e7b-4b06-8cad-f8a443db8a35" providerId="ADAL" clId="{D386AEC2-FD1F-433F-A3E0-3458848E3492}" dt="2021-09-09T04:05:28.797" v="3638" actId="20577"/>
          <ac:spMkLst>
            <pc:docMk/>
            <pc:sldMk cId="3196288498" sldId="1482"/>
            <ac:spMk id="3" creationId="{E83F2067-FBE3-4C77-B058-AFEAEF8A5B75}"/>
          </ac:spMkLst>
        </pc:spChg>
      </pc:sldChg>
      <pc:sldChg chg="modSp del mod">
        <pc:chgData name="Paul Lyttle" userId="dbbd9f41-5e7b-4b06-8cad-f8a443db8a35" providerId="ADAL" clId="{D386AEC2-FD1F-433F-A3E0-3458848E3492}" dt="2021-09-09T00:27:39.589" v="464" actId="2696"/>
        <pc:sldMkLst>
          <pc:docMk/>
          <pc:sldMk cId="2507366851" sldId="1484"/>
        </pc:sldMkLst>
        <pc:spChg chg="mod">
          <ac:chgData name="Paul Lyttle" userId="dbbd9f41-5e7b-4b06-8cad-f8a443db8a35" providerId="ADAL" clId="{D386AEC2-FD1F-433F-A3E0-3458848E3492}" dt="2021-09-09T00:26:47.303" v="442" actId="20577"/>
          <ac:spMkLst>
            <pc:docMk/>
            <pc:sldMk cId="2507366851" sldId="1484"/>
            <ac:spMk id="2" creationId="{189A4D43-5B97-4080-9E04-004CDA32A67F}"/>
          </ac:spMkLst>
        </pc:spChg>
      </pc:sldChg>
      <pc:sldChg chg="del">
        <pc:chgData name="Paul Lyttle" userId="dbbd9f41-5e7b-4b06-8cad-f8a443db8a35" providerId="ADAL" clId="{D386AEC2-FD1F-433F-A3E0-3458848E3492}" dt="2021-09-09T00:27:46.905" v="466" actId="2696"/>
        <pc:sldMkLst>
          <pc:docMk/>
          <pc:sldMk cId="1713176207" sldId="1485"/>
        </pc:sldMkLst>
      </pc:sldChg>
      <pc:sldChg chg="addSp delSp modSp mod">
        <pc:chgData name="Paul Lyttle" userId="dbbd9f41-5e7b-4b06-8cad-f8a443db8a35" providerId="ADAL" clId="{D386AEC2-FD1F-433F-A3E0-3458848E3492}" dt="2021-09-09T01:16:46.456" v="1726" actId="403"/>
        <pc:sldMkLst>
          <pc:docMk/>
          <pc:sldMk cId="945795994" sldId="1487"/>
        </pc:sldMkLst>
        <pc:spChg chg="mod">
          <ac:chgData name="Paul Lyttle" userId="dbbd9f41-5e7b-4b06-8cad-f8a443db8a35" providerId="ADAL" clId="{D386AEC2-FD1F-433F-A3E0-3458848E3492}" dt="2021-09-09T00:38:51.357" v="883" actId="20577"/>
          <ac:spMkLst>
            <pc:docMk/>
            <pc:sldMk cId="945795994" sldId="1487"/>
            <ac:spMk id="2" creationId="{66A55B2F-942E-4B43-9717-0A1BE4CFB22F}"/>
          </ac:spMkLst>
        </pc:spChg>
        <pc:spChg chg="mod">
          <ac:chgData name="Paul Lyttle" userId="dbbd9f41-5e7b-4b06-8cad-f8a443db8a35" providerId="ADAL" clId="{D386AEC2-FD1F-433F-A3E0-3458848E3492}" dt="2021-09-09T01:16:46.456" v="1726" actId="403"/>
          <ac:spMkLst>
            <pc:docMk/>
            <pc:sldMk cId="945795994" sldId="1487"/>
            <ac:spMk id="3" creationId="{BBD5D93E-BC1A-4BFC-977B-579B8C579E5D}"/>
          </ac:spMkLst>
        </pc:spChg>
        <pc:graphicFrameChg chg="del">
          <ac:chgData name="Paul Lyttle" userId="dbbd9f41-5e7b-4b06-8cad-f8a443db8a35" providerId="ADAL" clId="{D386AEC2-FD1F-433F-A3E0-3458848E3492}" dt="2021-09-09T00:54:57.551" v="1154" actId="478"/>
          <ac:graphicFrameMkLst>
            <pc:docMk/>
            <pc:sldMk cId="945795994" sldId="1487"/>
            <ac:graphicFrameMk id="5" creationId="{CE2468BC-C863-484C-95C6-A7C1F110CFAE}"/>
          </ac:graphicFrameMkLst>
        </pc:graphicFrameChg>
        <pc:picChg chg="add mod">
          <ac:chgData name="Paul Lyttle" userId="dbbd9f41-5e7b-4b06-8cad-f8a443db8a35" providerId="ADAL" clId="{D386AEC2-FD1F-433F-A3E0-3458848E3492}" dt="2021-09-09T01:16:21.783" v="1722" actId="1038"/>
          <ac:picMkLst>
            <pc:docMk/>
            <pc:sldMk cId="945795994" sldId="1487"/>
            <ac:picMk id="7" creationId="{09B8773D-3075-4E02-A8F0-5676280F2141}"/>
          </ac:picMkLst>
        </pc:picChg>
      </pc:sldChg>
      <pc:sldChg chg="del">
        <pc:chgData name="Paul Lyttle" userId="dbbd9f41-5e7b-4b06-8cad-f8a443db8a35" providerId="ADAL" clId="{D386AEC2-FD1F-433F-A3E0-3458848E3492}" dt="2021-09-09T00:27:33.555" v="463" actId="2696"/>
        <pc:sldMkLst>
          <pc:docMk/>
          <pc:sldMk cId="2061509264" sldId="1489"/>
        </pc:sldMkLst>
      </pc:sldChg>
      <pc:sldChg chg="del">
        <pc:chgData name="Paul Lyttle" userId="dbbd9f41-5e7b-4b06-8cad-f8a443db8a35" providerId="ADAL" clId="{D386AEC2-FD1F-433F-A3E0-3458848E3492}" dt="2021-09-09T00:40:28.349" v="908" actId="2696"/>
        <pc:sldMkLst>
          <pc:docMk/>
          <pc:sldMk cId="3202268269" sldId="1494"/>
        </pc:sldMkLst>
      </pc:sldChg>
      <pc:sldChg chg="del">
        <pc:chgData name="Paul Lyttle" userId="dbbd9f41-5e7b-4b06-8cad-f8a443db8a35" providerId="ADAL" clId="{D386AEC2-FD1F-433F-A3E0-3458848E3492}" dt="2021-09-09T00:40:40.146" v="909" actId="2696"/>
        <pc:sldMkLst>
          <pc:docMk/>
          <pc:sldMk cId="4269849226" sldId="1495"/>
        </pc:sldMkLst>
      </pc:sldChg>
      <pc:sldChg chg="del">
        <pc:chgData name="Paul Lyttle" userId="dbbd9f41-5e7b-4b06-8cad-f8a443db8a35" providerId="ADAL" clId="{D386AEC2-FD1F-433F-A3E0-3458848E3492}" dt="2021-09-09T00:40:40.146" v="909" actId="2696"/>
        <pc:sldMkLst>
          <pc:docMk/>
          <pc:sldMk cId="1117683797" sldId="1496"/>
        </pc:sldMkLst>
      </pc:sldChg>
      <pc:sldChg chg="del">
        <pc:chgData name="Paul Lyttle" userId="dbbd9f41-5e7b-4b06-8cad-f8a443db8a35" providerId="ADAL" clId="{D386AEC2-FD1F-433F-A3E0-3458848E3492}" dt="2021-09-09T00:40:40.146" v="909" actId="2696"/>
        <pc:sldMkLst>
          <pc:docMk/>
          <pc:sldMk cId="1332367277" sldId="1497"/>
        </pc:sldMkLst>
      </pc:sldChg>
      <pc:sldChg chg="modSp mod">
        <pc:chgData name="Paul Lyttle" userId="dbbd9f41-5e7b-4b06-8cad-f8a443db8a35" providerId="ADAL" clId="{D386AEC2-FD1F-433F-A3E0-3458848E3492}" dt="2021-09-09T00:27:58.521" v="483" actId="20577"/>
        <pc:sldMkLst>
          <pc:docMk/>
          <pc:sldMk cId="3609966946" sldId="1504"/>
        </pc:sldMkLst>
        <pc:spChg chg="mod">
          <ac:chgData name="Paul Lyttle" userId="dbbd9f41-5e7b-4b06-8cad-f8a443db8a35" providerId="ADAL" clId="{D386AEC2-FD1F-433F-A3E0-3458848E3492}" dt="2021-09-09T00:27:58.521" v="483" actId="20577"/>
          <ac:spMkLst>
            <pc:docMk/>
            <pc:sldMk cId="3609966946" sldId="1504"/>
            <ac:spMk id="2" creationId="{7E4FA9D3-F17B-4700-BA14-7A804129784D}"/>
          </ac:spMkLst>
        </pc:spChg>
      </pc:sldChg>
      <pc:sldChg chg="modSp mod ord">
        <pc:chgData name="Paul Lyttle" userId="dbbd9f41-5e7b-4b06-8cad-f8a443db8a35" providerId="ADAL" clId="{D386AEC2-FD1F-433F-A3E0-3458848E3492}" dt="2021-09-09T03:27:01.469" v="1908"/>
        <pc:sldMkLst>
          <pc:docMk/>
          <pc:sldMk cId="3444667837" sldId="1505"/>
        </pc:sldMkLst>
        <pc:spChg chg="mod">
          <ac:chgData name="Paul Lyttle" userId="dbbd9f41-5e7b-4b06-8cad-f8a443db8a35" providerId="ADAL" clId="{D386AEC2-FD1F-433F-A3E0-3458848E3492}" dt="2021-09-09T00:28:31.327" v="512" actId="20577"/>
          <ac:spMkLst>
            <pc:docMk/>
            <pc:sldMk cId="3444667837" sldId="1505"/>
            <ac:spMk id="2" creationId="{8951FFBC-843C-4C2B-A02E-269C190856BB}"/>
          </ac:spMkLst>
        </pc:spChg>
        <pc:spChg chg="mod">
          <ac:chgData name="Paul Lyttle" userId="dbbd9f41-5e7b-4b06-8cad-f8a443db8a35" providerId="ADAL" clId="{D386AEC2-FD1F-433F-A3E0-3458848E3492}" dt="2021-09-09T03:27:01.469" v="1908"/>
          <ac:spMkLst>
            <pc:docMk/>
            <pc:sldMk cId="3444667837" sldId="1505"/>
            <ac:spMk id="3" creationId="{BFD347DC-8ADF-42DA-BB48-29D5B765C473}"/>
          </ac:spMkLst>
        </pc:spChg>
      </pc:sldChg>
      <pc:sldChg chg="addSp delSp modSp add mod">
        <pc:chgData name="Paul Lyttle" userId="dbbd9f41-5e7b-4b06-8cad-f8a443db8a35" providerId="ADAL" clId="{D386AEC2-FD1F-433F-A3E0-3458848E3492}" dt="2021-09-09T03:57:29.731" v="3088" actId="14"/>
        <pc:sldMkLst>
          <pc:docMk/>
          <pc:sldMk cId="1798414864" sldId="1506"/>
        </pc:sldMkLst>
        <pc:spChg chg="mod">
          <ac:chgData name="Paul Lyttle" userId="dbbd9f41-5e7b-4b06-8cad-f8a443db8a35" providerId="ADAL" clId="{D386AEC2-FD1F-433F-A3E0-3458848E3492}" dt="2021-09-09T00:19:31.233" v="348" actId="20577"/>
          <ac:spMkLst>
            <pc:docMk/>
            <pc:sldMk cId="1798414864" sldId="1506"/>
            <ac:spMk id="2" creationId="{189A4D43-5B97-4080-9E04-004CDA32A67F}"/>
          </ac:spMkLst>
        </pc:spChg>
        <pc:spChg chg="mod">
          <ac:chgData name="Paul Lyttle" userId="dbbd9f41-5e7b-4b06-8cad-f8a443db8a35" providerId="ADAL" clId="{D386AEC2-FD1F-433F-A3E0-3458848E3492}" dt="2021-09-09T03:57:29.731" v="3088" actId="14"/>
          <ac:spMkLst>
            <pc:docMk/>
            <pc:sldMk cId="1798414864" sldId="1506"/>
            <ac:spMk id="3" creationId="{D5750AAC-166B-4865-995C-CD8EA67997FD}"/>
          </ac:spMkLst>
        </pc:spChg>
        <pc:graphicFrameChg chg="add del mod modGraphic">
          <ac:chgData name="Paul Lyttle" userId="dbbd9f41-5e7b-4b06-8cad-f8a443db8a35" providerId="ADAL" clId="{D386AEC2-FD1F-433F-A3E0-3458848E3492}" dt="2021-09-09T03:48:46.882" v="2895" actId="478"/>
          <ac:graphicFrameMkLst>
            <pc:docMk/>
            <pc:sldMk cId="1798414864" sldId="1506"/>
            <ac:graphicFrameMk id="5" creationId="{B2E000EE-2FC8-48E8-875F-05CAD6C3E987}"/>
          </ac:graphicFrameMkLst>
        </pc:graphicFrameChg>
      </pc:sldChg>
      <pc:sldChg chg="addSp delSp modSp add mod">
        <pc:chgData name="Paul Lyttle" userId="dbbd9f41-5e7b-4b06-8cad-f8a443db8a35" providerId="ADAL" clId="{D386AEC2-FD1F-433F-A3E0-3458848E3492}" dt="2021-09-09T03:58:05.031" v="3092" actId="478"/>
        <pc:sldMkLst>
          <pc:docMk/>
          <pc:sldMk cId="3067862684" sldId="1507"/>
        </pc:sldMkLst>
        <pc:spChg chg="mod">
          <ac:chgData name="Paul Lyttle" userId="dbbd9f41-5e7b-4b06-8cad-f8a443db8a35" providerId="ADAL" clId="{D386AEC2-FD1F-433F-A3E0-3458848E3492}" dt="2021-09-09T00:19:45.455" v="352" actId="20577"/>
          <ac:spMkLst>
            <pc:docMk/>
            <pc:sldMk cId="3067862684" sldId="1507"/>
            <ac:spMk id="2" creationId="{189A4D43-5B97-4080-9E04-004CDA32A67F}"/>
          </ac:spMkLst>
        </pc:spChg>
        <pc:spChg chg="del mod">
          <ac:chgData name="Paul Lyttle" userId="dbbd9f41-5e7b-4b06-8cad-f8a443db8a35" providerId="ADAL" clId="{D386AEC2-FD1F-433F-A3E0-3458848E3492}" dt="2021-09-09T03:50:30.411" v="2924" actId="478"/>
          <ac:spMkLst>
            <pc:docMk/>
            <pc:sldMk cId="3067862684" sldId="1507"/>
            <ac:spMk id="3" creationId="{D5750AAC-166B-4865-995C-CD8EA67997FD}"/>
          </ac:spMkLst>
        </pc:spChg>
        <pc:spChg chg="add del mod">
          <ac:chgData name="Paul Lyttle" userId="dbbd9f41-5e7b-4b06-8cad-f8a443db8a35" providerId="ADAL" clId="{D386AEC2-FD1F-433F-A3E0-3458848E3492}" dt="2021-09-09T03:50:38.811" v="2927" actId="478"/>
          <ac:spMkLst>
            <pc:docMk/>
            <pc:sldMk cId="3067862684" sldId="1507"/>
            <ac:spMk id="8" creationId="{B4350550-BA7A-477B-A40A-9AAE90B8F5BE}"/>
          </ac:spMkLst>
        </pc:spChg>
        <pc:spChg chg="add mod">
          <ac:chgData name="Paul Lyttle" userId="dbbd9f41-5e7b-4b06-8cad-f8a443db8a35" providerId="ADAL" clId="{D386AEC2-FD1F-433F-A3E0-3458848E3492}" dt="2021-09-09T03:57:44.577" v="3090"/>
          <ac:spMkLst>
            <pc:docMk/>
            <pc:sldMk cId="3067862684" sldId="1507"/>
            <ac:spMk id="9" creationId="{C48AEB2D-5EF9-43D8-9E96-EE12A195B3D9}"/>
          </ac:spMkLst>
        </pc:spChg>
        <pc:graphicFrameChg chg="add del mod modGraphic">
          <ac:chgData name="Paul Lyttle" userId="dbbd9f41-5e7b-4b06-8cad-f8a443db8a35" providerId="ADAL" clId="{D386AEC2-FD1F-433F-A3E0-3458848E3492}" dt="2021-09-09T03:58:05.031" v="3092" actId="478"/>
          <ac:graphicFrameMkLst>
            <pc:docMk/>
            <pc:sldMk cId="3067862684" sldId="1507"/>
            <ac:graphicFrameMk id="5" creationId="{BA550623-985F-401E-95AC-36054F10782A}"/>
          </ac:graphicFrameMkLst>
        </pc:graphicFrameChg>
      </pc:sldChg>
      <pc:sldChg chg="addSp modSp add mod ord">
        <pc:chgData name="Paul Lyttle" userId="dbbd9f41-5e7b-4b06-8cad-f8a443db8a35" providerId="ADAL" clId="{D386AEC2-FD1F-433F-A3E0-3458848E3492}" dt="2021-09-09T03:29:17.534" v="1923" actId="1076"/>
        <pc:sldMkLst>
          <pc:docMk/>
          <pc:sldMk cId="390311720" sldId="1508"/>
        </pc:sldMkLst>
        <pc:spChg chg="mod">
          <ac:chgData name="Paul Lyttle" userId="dbbd9f41-5e7b-4b06-8cad-f8a443db8a35" providerId="ADAL" clId="{D386AEC2-FD1F-433F-A3E0-3458848E3492}" dt="2021-09-09T00:22:41.771" v="417" actId="6549"/>
          <ac:spMkLst>
            <pc:docMk/>
            <pc:sldMk cId="390311720" sldId="1508"/>
            <ac:spMk id="2" creationId="{1544B910-9C8D-408F-8CA3-1BDE67BDE111}"/>
          </ac:spMkLst>
        </pc:spChg>
        <pc:spChg chg="mod">
          <ac:chgData name="Paul Lyttle" userId="dbbd9f41-5e7b-4b06-8cad-f8a443db8a35" providerId="ADAL" clId="{D386AEC2-FD1F-433F-A3E0-3458848E3492}" dt="2021-09-09T03:25:57.782" v="1890" actId="20577"/>
          <ac:spMkLst>
            <pc:docMk/>
            <pc:sldMk cId="390311720" sldId="1508"/>
            <ac:spMk id="3" creationId="{E83F2067-FBE3-4C77-B058-AFEAEF8A5B75}"/>
          </ac:spMkLst>
        </pc:spChg>
        <pc:graphicFrameChg chg="add mod">
          <ac:chgData name="Paul Lyttle" userId="dbbd9f41-5e7b-4b06-8cad-f8a443db8a35" providerId="ADAL" clId="{D386AEC2-FD1F-433F-A3E0-3458848E3492}" dt="2021-09-09T03:29:17.534" v="1923" actId="1076"/>
          <ac:graphicFrameMkLst>
            <pc:docMk/>
            <pc:sldMk cId="390311720" sldId="1508"/>
            <ac:graphicFrameMk id="6" creationId="{6D5D8ADF-EE29-4A23-AFD5-4B7293644E1F}"/>
          </ac:graphicFrameMkLst>
        </pc:graphicFrameChg>
      </pc:sldChg>
      <pc:sldChg chg="modSp add mod">
        <pc:chgData name="Paul Lyttle" userId="dbbd9f41-5e7b-4b06-8cad-f8a443db8a35" providerId="ADAL" clId="{D386AEC2-FD1F-433F-A3E0-3458848E3492}" dt="2021-09-09T03:25:50.431" v="1883" actId="20577"/>
        <pc:sldMkLst>
          <pc:docMk/>
          <pc:sldMk cId="2755362217" sldId="1509"/>
        </pc:sldMkLst>
        <pc:spChg chg="mod">
          <ac:chgData name="Paul Lyttle" userId="dbbd9f41-5e7b-4b06-8cad-f8a443db8a35" providerId="ADAL" clId="{D386AEC2-FD1F-433F-A3E0-3458848E3492}" dt="2021-09-09T00:27:12.171" v="461" actId="20577"/>
          <ac:spMkLst>
            <pc:docMk/>
            <pc:sldMk cId="2755362217" sldId="1509"/>
            <ac:spMk id="2" creationId="{1544B910-9C8D-408F-8CA3-1BDE67BDE111}"/>
          </ac:spMkLst>
        </pc:spChg>
        <pc:spChg chg="mod">
          <ac:chgData name="Paul Lyttle" userId="dbbd9f41-5e7b-4b06-8cad-f8a443db8a35" providerId="ADAL" clId="{D386AEC2-FD1F-433F-A3E0-3458848E3492}" dt="2021-09-09T03:25:50.431" v="1883" actId="20577"/>
          <ac:spMkLst>
            <pc:docMk/>
            <pc:sldMk cId="2755362217" sldId="1509"/>
            <ac:spMk id="3" creationId="{E83F2067-FBE3-4C77-B058-AFEAEF8A5B75}"/>
          </ac:spMkLst>
        </pc:spChg>
      </pc:sldChg>
      <pc:sldChg chg="add del ord">
        <pc:chgData name="Paul Lyttle" userId="dbbd9f41-5e7b-4b06-8cad-f8a443db8a35" providerId="ADAL" clId="{D386AEC2-FD1F-433F-A3E0-3458848E3492}" dt="2021-09-09T00:30:17.051" v="586" actId="2696"/>
        <pc:sldMkLst>
          <pc:docMk/>
          <pc:sldMk cId="801587321" sldId="1510"/>
        </pc:sldMkLst>
      </pc:sldChg>
      <pc:sldChg chg="add del">
        <pc:chgData name="Paul Lyttle" userId="dbbd9f41-5e7b-4b06-8cad-f8a443db8a35" providerId="ADAL" clId="{D386AEC2-FD1F-433F-A3E0-3458848E3492}" dt="2021-09-09T00:27:48.455" v="467" actId="2696"/>
        <pc:sldMkLst>
          <pc:docMk/>
          <pc:sldMk cId="412873782" sldId="1511"/>
        </pc:sldMkLst>
      </pc:sldChg>
      <pc:sldChg chg="addSp modSp add mod">
        <pc:chgData name="Paul Lyttle" userId="dbbd9f41-5e7b-4b06-8cad-f8a443db8a35" providerId="ADAL" clId="{D386AEC2-FD1F-433F-A3E0-3458848E3492}" dt="2021-09-09T03:26:41.594" v="1903"/>
        <pc:sldMkLst>
          <pc:docMk/>
          <pc:sldMk cId="987147209" sldId="1511"/>
        </pc:sldMkLst>
        <pc:spChg chg="mod">
          <ac:chgData name="Paul Lyttle" userId="dbbd9f41-5e7b-4b06-8cad-f8a443db8a35" providerId="ADAL" clId="{D386AEC2-FD1F-433F-A3E0-3458848E3492}" dt="2021-09-09T00:28:52.483" v="528" actId="20577"/>
          <ac:spMkLst>
            <pc:docMk/>
            <pc:sldMk cId="987147209" sldId="1511"/>
            <ac:spMk id="2" creationId="{8951FFBC-843C-4C2B-A02E-269C190856BB}"/>
          </ac:spMkLst>
        </pc:spChg>
        <pc:spChg chg="mod">
          <ac:chgData name="Paul Lyttle" userId="dbbd9f41-5e7b-4b06-8cad-f8a443db8a35" providerId="ADAL" clId="{D386AEC2-FD1F-433F-A3E0-3458848E3492}" dt="2021-09-09T03:26:41.594" v="1903"/>
          <ac:spMkLst>
            <pc:docMk/>
            <pc:sldMk cId="987147209" sldId="1511"/>
            <ac:spMk id="3" creationId="{BFD347DC-8ADF-42DA-BB48-29D5B765C473}"/>
          </ac:spMkLst>
        </pc:spChg>
        <pc:graphicFrameChg chg="add mod">
          <ac:chgData name="Paul Lyttle" userId="dbbd9f41-5e7b-4b06-8cad-f8a443db8a35" providerId="ADAL" clId="{D386AEC2-FD1F-433F-A3E0-3458848E3492}" dt="2021-09-09T03:25:14.249" v="1864" actId="1076"/>
          <ac:graphicFrameMkLst>
            <pc:docMk/>
            <pc:sldMk cId="987147209" sldId="1511"/>
            <ac:graphicFrameMk id="5" creationId="{519EA0F3-390F-4E2A-BEC2-EC2BC79D0327}"/>
          </ac:graphicFrameMkLst>
        </pc:graphicFrameChg>
      </pc:sldChg>
      <pc:sldChg chg="addSp modSp add mod">
        <pc:chgData name="Paul Lyttle" userId="dbbd9f41-5e7b-4b06-8cad-f8a443db8a35" providerId="ADAL" clId="{D386AEC2-FD1F-433F-A3E0-3458848E3492}" dt="2021-09-09T03:25:42.875" v="1874" actId="20577"/>
        <pc:sldMkLst>
          <pc:docMk/>
          <pc:sldMk cId="718019140" sldId="1512"/>
        </pc:sldMkLst>
        <pc:spChg chg="mod">
          <ac:chgData name="Paul Lyttle" userId="dbbd9f41-5e7b-4b06-8cad-f8a443db8a35" providerId="ADAL" clId="{D386AEC2-FD1F-433F-A3E0-3458848E3492}" dt="2021-09-09T00:29:46.137" v="583" actId="20577"/>
          <ac:spMkLst>
            <pc:docMk/>
            <pc:sldMk cId="718019140" sldId="1512"/>
            <ac:spMk id="2" creationId="{1544B910-9C8D-408F-8CA3-1BDE67BDE111}"/>
          </ac:spMkLst>
        </pc:spChg>
        <pc:spChg chg="mod">
          <ac:chgData name="Paul Lyttle" userId="dbbd9f41-5e7b-4b06-8cad-f8a443db8a35" providerId="ADAL" clId="{D386AEC2-FD1F-433F-A3E0-3458848E3492}" dt="2021-09-09T03:25:42.875" v="1874" actId="20577"/>
          <ac:spMkLst>
            <pc:docMk/>
            <pc:sldMk cId="718019140" sldId="1512"/>
            <ac:spMk id="3" creationId="{E83F2067-FBE3-4C77-B058-AFEAEF8A5B75}"/>
          </ac:spMkLst>
        </pc:spChg>
        <pc:graphicFrameChg chg="add mod">
          <ac:chgData name="Paul Lyttle" userId="dbbd9f41-5e7b-4b06-8cad-f8a443db8a35" providerId="ADAL" clId="{D386AEC2-FD1F-433F-A3E0-3458848E3492}" dt="2021-09-09T03:25:37.102" v="1867" actId="1076"/>
          <ac:graphicFrameMkLst>
            <pc:docMk/>
            <pc:sldMk cId="718019140" sldId="1512"/>
            <ac:graphicFrameMk id="6" creationId="{F450F6C2-1028-4C54-91E0-DF3809B8653A}"/>
          </ac:graphicFrameMkLst>
        </pc:graphicFrameChg>
      </pc:sldChg>
      <pc:sldChg chg="modSp add mod">
        <pc:chgData name="Paul Lyttle" userId="dbbd9f41-5e7b-4b06-8cad-f8a443db8a35" providerId="ADAL" clId="{D386AEC2-FD1F-433F-A3E0-3458848E3492}" dt="2021-09-09T03:26:55.002" v="1907"/>
        <pc:sldMkLst>
          <pc:docMk/>
          <pc:sldMk cId="3123819602" sldId="1513"/>
        </pc:sldMkLst>
        <pc:spChg chg="mod">
          <ac:chgData name="Paul Lyttle" userId="dbbd9f41-5e7b-4b06-8cad-f8a443db8a35" providerId="ADAL" clId="{D386AEC2-FD1F-433F-A3E0-3458848E3492}" dt="2021-09-09T00:31:00.319" v="621" actId="14100"/>
          <ac:spMkLst>
            <pc:docMk/>
            <pc:sldMk cId="3123819602" sldId="1513"/>
            <ac:spMk id="2" creationId="{8951FFBC-843C-4C2B-A02E-269C190856BB}"/>
          </ac:spMkLst>
        </pc:spChg>
        <pc:spChg chg="mod">
          <ac:chgData name="Paul Lyttle" userId="dbbd9f41-5e7b-4b06-8cad-f8a443db8a35" providerId="ADAL" clId="{D386AEC2-FD1F-433F-A3E0-3458848E3492}" dt="2021-09-09T03:26:55.002" v="1907"/>
          <ac:spMkLst>
            <pc:docMk/>
            <pc:sldMk cId="3123819602" sldId="1513"/>
            <ac:spMk id="3" creationId="{BFD347DC-8ADF-42DA-BB48-29D5B765C473}"/>
          </ac:spMkLst>
        </pc:spChg>
      </pc:sldChg>
      <pc:sldChg chg="addSp delSp modSp new mod">
        <pc:chgData name="Paul Lyttle" userId="dbbd9f41-5e7b-4b06-8cad-f8a443db8a35" providerId="ADAL" clId="{D386AEC2-FD1F-433F-A3E0-3458848E3492}" dt="2021-09-09T03:27:18.513" v="1910" actId="478"/>
        <pc:sldMkLst>
          <pc:docMk/>
          <pc:sldMk cId="922458689" sldId="1514"/>
        </pc:sldMkLst>
        <pc:spChg chg="mod">
          <ac:chgData name="Paul Lyttle" userId="dbbd9f41-5e7b-4b06-8cad-f8a443db8a35" providerId="ADAL" clId="{D386AEC2-FD1F-433F-A3E0-3458848E3492}" dt="2021-09-09T00:31:21.031" v="633" actId="20577"/>
          <ac:spMkLst>
            <pc:docMk/>
            <pc:sldMk cId="922458689" sldId="1514"/>
            <ac:spMk id="2" creationId="{89E4D9A5-826E-4D3D-923A-2818E21BDFDE}"/>
          </ac:spMkLst>
        </pc:spChg>
        <pc:spChg chg="del">
          <ac:chgData name="Paul Lyttle" userId="dbbd9f41-5e7b-4b06-8cad-f8a443db8a35" providerId="ADAL" clId="{D386AEC2-FD1F-433F-A3E0-3458848E3492}" dt="2021-09-09T03:27:18.513" v="1910" actId="478"/>
          <ac:spMkLst>
            <pc:docMk/>
            <pc:sldMk cId="922458689" sldId="1514"/>
            <ac:spMk id="3" creationId="{1D6B4008-809A-4DD2-9B21-138A20A0A0B5}"/>
          </ac:spMkLst>
        </pc:spChg>
        <pc:spChg chg="add mod">
          <ac:chgData name="Paul Lyttle" userId="dbbd9f41-5e7b-4b06-8cad-f8a443db8a35" providerId="ADAL" clId="{D386AEC2-FD1F-433F-A3E0-3458848E3492}" dt="2021-09-09T03:27:06.780" v="1909"/>
          <ac:spMkLst>
            <pc:docMk/>
            <pc:sldMk cId="922458689" sldId="1514"/>
            <ac:spMk id="5" creationId="{A4280FC2-4D32-4377-8E72-D0C632D8140B}"/>
          </ac:spMkLst>
        </pc:spChg>
      </pc:sldChg>
      <pc:sldChg chg="modSp add mod">
        <pc:chgData name="Paul Lyttle" userId="dbbd9f41-5e7b-4b06-8cad-f8a443db8a35" providerId="ADAL" clId="{D386AEC2-FD1F-433F-A3E0-3458848E3492}" dt="2021-09-09T03:26:45.398" v="1904"/>
        <pc:sldMkLst>
          <pc:docMk/>
          <pc:sldMk cId="2156045440" sldId="1515"/>
        </pc:sldMkLst>
        <pc:spChg chg="mod">
          <ac:chgData name="Paul Lyttle" userId="dbbd9f41-5e7b-4b06-8cad-f8a443db8a35" providerId="ADAL" clId="{D386AEC2-FD1F-433F-A3E0-3458848E3492}" dt="2021-09-09T00:33:10.540" v="681" actId="20577"/>
          <ac:spMkLst>
            <pc:docMk/>
            <pc:sldMk cId="2156045440" sldId="1515"/>
            <ac:spMk id="2" creationId="{8951FFBC-843C-4C2B-A02E-269C190856BB}"/>
          </ac:spMkLst>
        </pc:spChg>
        <pc:spChg chg="mod">
          <ac:chgData name="Paul Lyttle" userId="dbbd9f41-5e7b-4b06-8cad-f8a443db8a35" providerId="ADAL" clId="{D386AEC2-FD1F-433F-A3E0-3458848E3492}" dt="2021-09-09T03:26:45.398" v="1904"/>
          <ac:spMkLst>
            <pc:docMk/>
            <pc:sldMk cId="2156045440" sldId="1515"/>
            <ac:spMk id="3" creationId="{BFD347DC-8ADF-42DA-BB48-29D5B765C473}"/>
          </ac:spMkLst>
        </pc:spChg>
      </pc:sldChg>
      <pc:sldChg chg="modSp add mod">
        <pc:chgData name="Paul Lyttle" userId="dbbd9f41-5e7b-4b06-8cad-f8a443db8a35" providerId="ADAL" clId="{D386AEC2-FD1F-433F-A3E0-3458848E3492}" dt="2021-09-09T03:26:48.839" v="1905"/>
        <pc:sldMkLst>
          <pc:docMk/>
          <pc:sldMk cId="2231070980" sldId="1516"/>
        </pc:sldMkLst>
        <pc:spChg chg="mod">
          <ac:chgData name="Paul Lyttle" userId="dbbd9f41-5e7b-4b06-8cad-f8a443db8a35" providerId="ADAL" clId="{D386AEC2-FD1F-433F-A3E0-3458848E3492}" dt="2021-09-09T00:33:00.716" v="671" actId="20577"/>
          <ac:spMkLst>
            <pc:docMk/>
            <pc:sldMk cId="2231070980" sldId="1516"/>
            <ac:spMk id="2" creationId="{8951FFBC-843C-4C2B-A02E-269C190856BB}"/>
          </ac:spMkLst>
        </pc:spChg>
        <pc:spChg chg="mod">
          <ac:chgData name="Paul Lyttle" userId="dbbd9f41-5e7b-4b06-8cad-f8a443db8a35" providerId="ADAL" clId="{D386AEC2-FD1F-433F-A3E0-3458848E3492}" dt="2021-09-09T03:26:48.839" v="1905"/>
          <ac:spMkLst>
            <pc:docMk/>
            <pc:sldMk cId="2231070980" sldId="1516"/>
            <ac:spMk id="3" creationId="{BFD347DC-8ADF-42DA-BB48-29D5B765C473}"/>
          </ac:spMkLst>
        </pc:spChg>
      </pc:sldChg>
      <pc:sldChg chg="modSp add mod">
        <pc:chgData name="Paul Lyttle" userId="dbbd9f41-5e7b-4b06-8cad-f8a443db8a35" providerId="ADAL" clId="{D386AEC2-FD1F-433F-A3E0-3458848E3492}" dt="2021-09-09T03:26:52.294" v="1906"/>
        <pc:sldMkLst>
          <pc:docMk/>
          <pc:sldMk cId="1837449086" sldId="1517"/>
        </pc:sldMkLst>
        <pc:spChg chg="mod">
          <ac:chgData name="Paul Lyttle" userId="dbbd9f41-5e7b-4b06-8cad-f8a443db8a35" providerId="ADAL" clId="{D386AEC2-FD1F-433F-A3E0-3458848E3492}" dt="2021-09-09T00:33:44.452" v="694" actId="20577"/>
          <ac:spMkLst>
            <pc:docMk/>
            <pc:sldMk cId="1837449086" sldId="1517"/>
            <ac:spMk id="2" creationId="{8951FFBC-843C-4C2B-A02E-269C190856BB}"/>
          </ac:spMkLst>
        </pc:spChg>
        <pc:spChg chg="mod">
          <ac:chgData name="Paul Lyttle" userId="dbbd9f41-5e7b-4b06-8cad-f8a443db8a35" providerId="ADAL" clId="{D386AEC2-FD1F-433F-A3E0-3458848E3492}" dt="2021-09-09T03:26:52.294" v="1906"/>
          <ac:spMkLst>
            <pc:docMk/>
            <pc:sldMk cId="1837449086" sldId="1517"/>
            <ac:spMk id="3" creationId="{BFD347DC-8ADF-42DA-BB48-29D5B765C473}"/>
          </ac:spMkLst>
        </pc:spChg>
      </pc:sldChg>
      <pc:sldChg chg="modSp add mod ord">
        <pc:chgData name="Paul Lyttle" userId="dbbd9f41-5e7b-4b06-8cad-f8a443db8a35" providerId="ADAL" clId="{D386AEC2-FD1F-433F-A3E0-3458848E3492}" dt="2021-09-09T03:26:33.525" v="1901"/>
        <pc:sldMkLst>
          <pc:docMk/>
          <pc:sldMk cId="594813662" sldId="1518"/>
        </pc:sldMkLst>
        <pc:spChg chg="mod">
          <ac:chgData name="Paul Lyttle" userId="dbbd9f41-5e7b-4b06-8cad-f8a443db8a35" providerId="ADAL" clId="{D386AEC2-FD1F-433F-A3E0-3458848E3492}" dt="2021-09-09T00:35:48.990" v="736" actId="14100"/>
          <ac:spMkLst>
            <pc:docMk/>
            <pc:sldMk cId="594813662" sldId="1518"/>
            <ac:spMk id="2" creationId="{66A55B2F-942E-4B43-9717-0A1BE4CFB22F}"/>
          </ac:spMkLst>
        </pc:spChg>
        <pc:spChg chg="mod">
          <ac:chgData name="Paul Lyttle" userId="dbbd9f41-5e7b-4b06-8cad-f8a443db8a35" providerId="ADAL" clId="{D386AEC2-FD1F-433F-A3E0-3458848E3492}" dt="2021-09-09T03:26:33.525" v="1901"/>
          <ac:spMkLst>
            <pc:docMk/>
            <pc:sldMk cId="594813662" sldId="1518"/>
            <ac:spMk id="3" creationId="{BBD5D93E-BC1A-4BFC-977B-579B8C579E5D}"/>
          </ac:spMkLst>
        </pc:spChg>
      </pc:sldChg>
      <pc:sldChg chg="modSp add mod">
        <pc:chgData name="Paul Lyttle" userId="dbbd9f41-5e7b-4b06-8cad-f8a443db8a35" providerId="ADAL" clId="{D386AEC2-FD1F-433F-A3E0-3458848E3492}" dt="2021-09-09T03:26:36.864" v="1902"/>
        <pc:sldMkLst>
          <pc:docMk/>
          <pc:sldMk cId="1200901417" sldId="1519"/>
        </pc:sldMkLst>
        <pc:spChg chg="mod">
          <ac:chgData name="Paul Lyttle" userId="dbbd9f41-5e7b-4b06-8cad-f8a443db8a35" providerId="ADAL" clId="{D386AEC2-FD1F-433F-A3E0-3458848E3492}" dt="2021-09-09T00:36:11.320" v="748" actId="20577"/>
          <ac:spMkLst>
            <pc:docMk/>
            <pc:sldMk cId="1200901417" sldId="1519"/>
            <ac:spMk id="2" creationId="{66A55B2F-942E-4B43-9717-0A1BE4CFB22F}"/>
          </ac:spMkLst>
        </pc:spChg>
        <pc:spChg chg="mod">
          <ac:chgData name="Paul Lyttle" userId="dbbd9f41-5e7b-4b06-8cad-f8a443db8a35" providerId="ADAL" clId="{D386AEC2-FD1F-433F-A3E0-3458848E3492}" dt="2021-09-09T03:26:36.864" v="1902"/>
          <ac:spMkLst>
            <pc:docMk/>
            <pc:sldMk cId="1200901417" sldId="1519"/>
            <ac:spMk id="3" creationId="{BBD5D93E-BC1A-4BFC-977B-579B8C579E5D}"/>
          </ac:spMkLst>
        </pc:spChg>
      </pc:sldChg>
      <pc:sldChg chg="add del">
        <pc:chgData name="Paul Lyttle" userId="dbbd9f41-5e7b-4b06-8cad-f8a443db8a35" providerId="ADAL" clId="{D386AEC2-FD1F-433F-A3E0-3458848E3492}" dt="2021-09-09T03:27:56.875" v="1914" actId="2696"/>
        <pc:sldMkLst>
          <pc:docMk/>
          <pc:sldMk cId="2608955630" sldId="1520"/>
        </pc:sldMkLst>
      </pc:sldChg>
      <pc:sldChg chg="add del">
        <pc:chgData name="Paul Lyttle" userId="dbbd9f41-5e7b-4b06-8cad-f8a443db8a35" providerId="ADAL" clId="{D386AEC2-FD1F-433F-A3E0-3458848E3492}" dt="2021-09-09T03:29:32.209" v="1926" actId="2696"/>
        <pc:sldMkLst>
          <pc:docMk/>
          <pc:sldMk cId="3691358328" sldId="1520"/>
        </pc:sldMkLst>
      </pc:sldChg>
      <pc:sldChg chg="add del">
        <pc:chgData name="Paul Lyttle" userId="dbbd9f41-5e7b-4b06-8cad-f8a443db8a35" providerId="ADAL" clId="{D386AEC2-FD1F-433F-A3E0-3458848E3492}" dt="2021-09-09T03:27:56.875" v="1914" actId="2696"/>
        <pc:sldMkLst>
          <pc:docMk/>
          <pc:sldMk cId="996277906" sldId="1521"/>
        </pc:sldMkLst>
      </pc:sldChg>
      <pc:sldChg chg="add del replId">
        <pc:chgData name="Paul Lyttle" userId="dbbd9f41-5e7b-4b06-8cad-f8a443db8a35" providerId="ADAL" clId="{D386AEC2-FD1F-433F-A3E0-3458848E3492}" dt="2021-09-09T03:27:56.875" v="1914" actId="2696"/>
        <pc:sldMkLst>
          <pc:docMk/>
          <pc:sldMk cId="1829891869" sldId="1522"/>
        </pc:sldMkLst>
      </pc:sldChg>
      <pc:sldChg chg="add del replId">
        <pc:chgData name="Paul Lyttle" userId="dbbd9f41-5e7b-4b06-8cad-f8a443db8a35" providerId="ADAL" clId="{D386AEC2-FD1F-433F-A3E0-3458848E3492}" dt="2021-09-09T03:27:56.875" v="1914" actId="2696"/>
        <pc:sldMkLst>
          <pc:docMk/>
          <pc:sldMk cId="685027438" sldId="1523"/>
        </pc:sldMkLst>
      </pc:sldChg>
      <pc:sldChg chg="add del replId">
        <pc:chgData name="Paul Lyttle" userId="dbbd9f41-5e7b-4b06-8cad-f8a443db8a35" providerId="ADAL" clId="{D386AEC2-FD1F-433F-A3E0-3458848E3492}" dt="2021-09-09T03:27:56.875" v="1914" actId="2696"/>
        <pc:sldMkLst>
          <pc:docMk/>
          <pc:sldMk cId="1130908210" sldId="1524"/>
        </pc:sldMkLst>
      </pc:sldChg>
      <pc:sldChg chg="add del replId">
        <pc:chgData name="Paul Lyttle" userId="dbbd9f41-5e7b-4b06-8cad-f8a443db8a35" providerId="ADAL" clId="{D386AEC2-FD1F-433F-A3E0-3458848E3492}" dt="2021-09-09T03:27:56.875" v="1914" actId="2696"/>
        <pc:sldMkLst>
          <pc:docMk/>
          <pc:sldMk cId="3442639769" sldId="1525"/>
        </pc:sldMkLst>
      </pc:sldChg>
      <pc:sldChg chg="add del replId">
        <pc:chgData name="Paul Lyttle" userId="dbbd9f41-5e7b-4b06-8cad-f8a443db8a35" providerId="ADAL" clId="{D386AEC2-FD1F-433F-A3E0-3458848E3492}" dt="2021-09-09T03:27:56.875" v="1914" actId="2696"/>
        <pc:sldMkLst>
          <pc:docMk/>
          <pc:sldMk cId="2226777268" sldId="1526"/>
        </pc:sldMkLst>
      </pc:sldChg>
      <pc:sldChg chg="add del replId">
        <pc:chgData name="Paul Lyttle" userId="dbbd9f41-5e7b-4b06-8cad-f8a443db8a35" providerId="ADAL" clId="{D386AEC2-FD1F-433F-A3E0-3458848E3492}" dt="2021-09-09T03:27:56.875" v="1914" actId="2696"/>
        <pc:sldMkLst>
          <pc:docMk/>
          <pc:sldMk cId="3337101728" sldId="1527"/>
        </pc:sldMkLst>
      </pc:sldChg>
      <pc:sldChg chg="add del replId">
        <pc:chgData name="Paul Lyttle" userId="dbbd9f41-5e7b-4b06-8cad-f8a443db8a35" providerId="ADAL" clId="{D386AEC2-FD1F-433F-A3E0-3458848E3492}" dt="2021-09-09T03:27:56.875" v="1914" actId="2696"/>
        <pc:sldMkLst>
          <pc:docMk/>
          <pc:sldMk cId="1636076039" sldId="1528"/>
        </pc:sldMkLst>
      </pc:sldChg>
      <pc:sldChg chg="add del replId">
        <pc:chgData name="Paul Lyttle" userId="dbbd9f41-5e7b-4b06-8cad-f8a443db8a35" providerId="ADAL" clId="{D386AEC2-FD1F-433F-A3E0-3458848E3492}" dt="2021-09-09T03:27:56.875" v="1914" actId="2696"/>
        <pc:sldMkLst>
          <pc:docMk/>
          <pc:sldMk cId="3992145573" sldId="1529"/>
        </pc:sldMkLst>
      </pc:sldChg>
      <pc:sldChg chg="add del replId">
        <pc:chgData name="Paul Lyttle" userId="dbbd9f41-5e7b-4b06-8cad-f8a443db8a35" providerId="ADAL" clId="{D386AEC2-FD1F-433F-A3E0-3458848E3492}" dt="2021-09-09T03:27:56.875" v="1914" actId="2696"/>
        <pc:sldMkLst>
          <pc:docMk/>
          <pc:sldMk cId="3020092113" sldId="1530"/>
        </pc:sldMkLst>
      </pc:sldChg>
      <pc:sldChg chg="add del replId">
        <pc:chgData name="Paul Lyttle" userId="dbbd9f41-5e7b-4b06-8cad-f8a443db8a35" providerId="ADAL" clId="{D386AEC2-FD1F-433F-A3E0-3458848E3492}" dt="2021-09-09T03:27:56.875" v="1914" actId="2696"/>
        <pc:sldMkLst>
          <pc:docMk/>
          <pc:sldMk cId="441419965" sldId="1531"/>
        </pc:sldMkLst>
      </pc:sldChg>
      <pc:sldChg chg="add del replId">
        <pc:chgData name="Paul Lyttle" userId="dbbd9f41-5e7b-4b06-8cad-f8a443db8a35" providerId="ADAL" clId="{D386AEC2-FD1F-433F-A3E0-3458848E3492}" dt="2021-09-09T03:27:56.875" v="1914" actId="2696"/>
        <pc:sldMkLst>
          <pc:docMk/>
          <pc:sldMk cId="2559903968" sldId="1532"/>
        </pc:sldMkLst>
      </pc:sldChg>
      <pc:sldChg chg="add del replId">
        <pc:chgData name="Paul Lyttle" userId="dbbd9f41-5e7b-4b06-8cad-f8a443db8a35" providerId="ADAL" clId="{D386AEC2-FD1F-433F-A3E0-3458848E3492}" dt="2021-09-09T03:27:56.875" v="1914" actId="2696"/>
        <pc:sldMkLst>
          <pc:docMk/>
          <pc:sldMk cId="1507285270" sldId="1533"/>
        </pc:sldMkLst>
      </pc:sldChg>
      <pc:sldChg chg="add del replId">
        <pc:chgData name="Paul Lyttle" userId="dbbd9f41-5e7b-4b06-8cad-f8a443db8a35" providerId="ADAL" clId="{D386AEC2-FD1F-433F-A3E0-3458848E3492}" dt="2021-09-09T03:27:56.875" v="1914" actId="2696"/>
        <pc:sldMkLst>
          <pc:docMk/>
          <pc:sldMk cId="2824790547" sldId="1534"/>
        </pc:sldMkLst>
      </pc:sldChg>
    </pc:docChg>
  </pc:docChgLst>
  <pc:docChgLst>
    <pc:chgData name="Elizabeth Bernhardt" userId="eeb66ea6-3936-4861-83fc-b70f2f1afc54" providerId="ADAL" clId="{714F28EE-A55E-4B1A-A9DF-72D10FE7F897}"/>
    <pc:docChg chg="undo custSel addSld delSld modSld modMainMaster modNotesMaster">
      <pc:chgData name="Elizabeth Bernhardt" userId="eeb66ea6-3936-4861-83fc-b70f2f1afc54" providerId="ADAL" clId="{714F28EE-A55E-4B1A-A9DF-72D10FE7F897}" dt="2021-09-14T04:37:41.390" v="60"/>
      <pc:docMkLst>
        <pc:docMk/>
      </pc:docMkLst>
      <pc:sldChg chg="add">
        <pc:chgData name="Elizabeth Bernhardt" userId="eeb66ea6-3936-4861-83fc-b70f2f1afc54" providerId="ADAL" clId="{714F28EE-A55E-4B1A-A9DF-72D10FE7F897}" dt="2021-09-14T04:31:52.116" v="2"/>
        <pc:sldMkLst>
          <pc:docMk/>
          <pc:sldMk cId="1865525904" sldId="257"/>
        </pc:sldMkLst>
      </pc:sldChg>
      <pc:sldChg chg="addSp delSp modSp add del mod">
        <pc:chgData name="Elizabeth Bernhardt" userId="eeb66ea6-3936-4861-83fc-b70f2f1afc54" providerId="ADAL" clId="{714F28EE-A55E-4B1A-A9DF-72D10FE7F897}" dt="2021-09-14T04:35:06.881" v="51" actId="47"/>
        <pc:sldMkLst>
          <pc:docMk/>
          <pc:sldMk cId="4024721148" sldId="465"/>
        </pc:sldMkLst>
        <pc:spChg chg="mod">
          <ac:chgData name="Elizabeth Bernhardt" userId="eeb66ea6-3936-4861-83fc-b70f2f1afc54" providerId="ADAL" clId="{714F28EE-A55E-4B1A-A9DF-72D10FE7F897}" dt="2021-09-14T04:34:06.298" v="35" actId="20577"/>
          <ac:spMkLst>
            <pc:docMk/>
            <pc:sldMk cId="4024721148" sldId="465"/>
            <ac:spMk id="2" creationId="{484A5EA9-EADC-4D1D-846D-0A697DF0B0B7}"/>
          </ac:spMkLst>
        </pc:spChg>
        <pc:spChg chg="add del mod">
          <ac:chgData name="Elizabeth Bernhardt" userId="eeb66ea6-3936-4861-83fc-b70f2f1afc54" providerId="ADAL" clId="{714F28EE-A55E-4B1A-A9DF-72D10FE7F897}" dt="2021-09-14T04:32:55.553" v="14" actId="767"/>
          <ac:spMkLst>
            <pc:docMk/>
            <pc:sldMk cId="4024721148" sldId="465"/>
            <ac:spMk id="3" creationId="{74FCE824-950B-4A74-953B-A26B53CF2D00}"/>
          </ac:spMkLst>
        </pc:spChg>
        <pc:spChg chg="add mod">
          <ac:chgData name="Elizabeth Bernhardt" userId="eeb66ea6-3936-4861-83fc-b70f2f1afc54" providerId="ADAL" clId="{714F28EE-A55E-4B1A-A9DF-72D10FE7F897}" dt="2021-09-14T04:34:13.436" v="37" actId="1076"/>
          <ac:spMkLst>
            <pc:docMk/>
            <pc:sldMk cId="4024721148" sldId="465"/>
            <ac:spMk id="8" creationId="{4A1808C1-C341-4EE8-981B-8114E864C5D4}"/>
          </ac:spMkLst>
        </pc:spChg>
        <pc:graphicFrameChg chg="modGraphic">
          <ac:chgData name="Elizabeth Bernhardt" userId="eeb66ea6-3936-4861-83fc-b70f2f1afc54" providerId="ADAL" clId="{714F28EE-A55E-4B1A-A9DF-72D10FE7F897}" dt="2021-09-14T04:34:35.760" v="49" actId="20577"/>
          <ac:graphicFrameMkLst>
            <pc:docMk/>
            <pc:sldMk cId="4024721148" sldId="465"/>
            <ac:graphicFrameMk id="12" creationId="{CEFD0A3E-EE2D-41FE-ACA9-4A9F41AA3929}"/>
          </ac:graphicFrameMkLst>
        </pc:graphicFrameChg>
      </pc:sldChg>
      <pc:sldChg chg="modSp">
        <pc:chgData name="Elizabeth Bernhardt" userId="eeb66ea6-3936-4861-83fc-b70f2f1afc54" providerId="ADAL" clId="{714F28EE-A55E-4B1A-A9DF-72D10FE7F897}" dt="2021-09-14T04:29:52.550" v="0"/>
        <pc:sldMkLst>
          <pc:docMk/>
          <pc:sldMk cId="3692832532" sldId="1347"/>
        </pc:sldMkLst>
        <pc:spChg chg="mod">
          <ac:chgData name="Elizabeth Bernhardt" userId="eeb66ea6-3936-4861-83fc-b70f2f1afc54" providerId="ADAL" clId="{714F28EE-A55E-4B1A-A9DF-72D10FE7F897}" dt="2021-09-14T04:29:52.550" v="0"/>
          <ac:spMkLst>
            <pc:docMk/>
            <pc:sldMk cId="3692832532" sldId="1347"/>
            <ac:spMk id="2" creationId="{1544B910-9C8D-408F-8CA3-1BDE67BDE111}"/>
          </ac:spMkLst>
        </pc:spChg>
        <pc:spChg chg="mod">
          <ac:chgData name="Elizabeth Bernhardt" userId="eeb66ea6-3936-4861-83fc-b70f2f1afc54" providerId="ADAL" clId="{714F28EE-A55E-4B1A-A9DF-72D10FE7F897}" dt="2021-09-14T04:29:52.550" v="0"/>
          <ac:spMkLst>
            <pc:docMk/>
            <pc:sldMk cId="3692832532" sldId="1347"/>
            <ac:spMk id="3" creationId="{08F84D20-4F35-421D-8E9F-A97CDFF6270B}"/>
          </ac:spMkLst>
        </pc:spChg>
        <pc:spChg chg="mod">
          <ac:chgData name="Elizabeth Bernhardt" userId="eeb66ea6-3936-4861-83fc-b70f2f1afc54" providerId="ADAL" clId="{714F28EE-A55E-4B1A-A9DF-72D10FE7F897}" dt="2021-09-14T04:29:52.550" v="0"/>
          <ac:spMkLst>
            <pc:docMk/>
            <pc:sldMk cId="3692832532" sldId="1347"/>
            <ac:spMk id="8" creationId="{962E6EDC-2948-4B73-A581-C11EDD4164C1}"/>
          </ac:spMkLst>
        </pc:spChg>
        <pc:picChg chg="mod">
          <ac:chgData name="Elizabeth Bernhardt" userId="eeb66ea6-3936-4861-83fc-b70f2f1afc54" providerId="ADAL" clId="{714F28EE-A55E-4B1A-A9DF-72D10FE7F897}" dt="2021-09-14T04:29:52.550" v="0"/>
          <ac:picMkLst>
            <pc:docMk/>
            <pc:sldMk cId="3692832532" sldId="1347"/>
            <ac:picMk id="7" creationId="{78CBFEEF-5636-4A7F-B25A-13BB04B3F2D3}"/>
          </ac:picMkLst>
        </pc:picChg>
      </pc:sldChg>
      <pc:sldChg chg="del">
        <pc:chgData name="Elizabeth Bernhardt" userId="eeb66ea6-3936-4861-83fc-b70f2f1afc54" providerId="ADAL" clId="{714F28EE-A55E-4B1A-A9DF-72D10FE7F897}" dt="2021-09-14T04:32:06.366" v="4" actId="47"/>
        <pc:sldMkLst>
          <pc:docMk/>
          <pc:sldMk cId="1312677215" sldId="1478"/>
        </pc:sldMkLst>
      </pc:sldChg>
      <pc:sldChg chg="modSp">
        <pc:chgData name="Elizabeth Bernhardt" userId="eeb66ea6-3936-4861-83fc-b70f2f1afc54" providerId="ADAL" clId="{714F28EE-A55E-4B1A-A9DF-72D10FE7F897}" dt="2021-09-14T04:29:52.550" v="0"/>
        <pc:sldMkLst>
          <pc:docMk/>
          <pc:sldMk cId="3649860421" sldId="1481"/>
        </pc:sldMkLst>
        <pc:spChg chg="mod">
          <ac:chgData name="Elizabeth Bernhardt" userId="eeb66ea6-3936-4861-83fc-b70f2f1afc54" providerId="ADAL" clId="{714F28EE-A55E-4B1A-A9DF-72D10FE7F897}" dt="2021-09-14T04:29:52.550" v="0"/>
          <ac:spMkLst>
            <pc:docMk/>
            <pc:sldMk cId="3649860421" sldId="1481"/>
            <ac:spMk id="2" creationId="{189A4D43-5B97-4080-9E04-004CDA32A67F}"/>
          </ac:spMkLst>
        </pc:spChg>
        <pc:spChg chg="mod">
          <ac:chgData name="Elizabeth Bernhardt" userId="eeb66ea6-3936-4861-83fc-b70f2f1afc54" providerId="ADAL" clId="{714F28EE-A55E-4B1A-A9DF-72D10FE7F897}" dt="2021-09-14T04:29:52.550" v="0"/>
          <ac:spMkLst>
            <pc:docMk/>
            <pc:sldMk cId="3649860421" sldId="1481"/>
            <ac:spMk id="4" creationId="{C8D1916E-2E28-4777-B752-55EAE00BFD6A}"/>
          </ac:spMkLst>
        </pc:spChg>
        <pc:spChg chg="mod">
          <ac:chgData name="Elizabeth Bernhardt" userId="eeb66ea6-3936-4861-83fc-b70f2f1afc54" providerId="ADAL" clId="{714F28EE-A55E-4B1A-A9DF-72D10FE7F897}" dt="2021-09-14T04:29:52.550" v="0"/>
          <ac:spMkLst>
            <pc:docMk/>
            <pc:sldMk cId="3649860421" sldId="1481"/>
            <ac:spMk id="6" creationId="{00FB1A2D-B576-49C6-887F-10120B3F197F}"/>
          </ac:spMkLst>
        </pc:spChg>
        <pc:picChg chg="mod">
          <ac:chgData name="Elizabeth Bernhardt" userId="eeb66ea6-3936-4861-83fc-b70f2f1afc54" providerId="ADAL" clId="{714F28EE-A55E-4B1A-A9DF-72D10FE7F897}" dt="2021-09-14T04:29:52.550" v="0"/>
          <ac:picMkLst>
            <pc:docMk/>
            <pc:sldMk cId="3649860421" sldId="1481"/>
            <ac:picMk id="7" creationId="{23A9AEFA-842B-4FE7-99F0-1A30D5FFEF73}"/>
          </ac:picMkLst>
        </pc:picChg>
      </pc:sldChg>
      <pc:sldChg chg="modSp">
        <pc:chgData name="Elizabeth Bernhardt" userId="eeb66ea6-3936-4861-83fc-b70f2f1afc54" providerId="ADAL" clId="{714F28EE-A55E-4B1A-A9DF-72D10FE7F897}" dt="2021-09-14T04:29:52.550" v="0"/>
        <pc:sldMkLst>
          <pc:docMk/>
          <pc:sldMk cId="3196288498" sldId="1482"/>
        </pc:sldMkLst>
        <pc:spChg chg="mod">
          <ac:chgData name="Elizabeth Bernhardt" userId="eeb66ea6-3936-4861-83fc-b70f2f1afc54" providerId="ADAL" clId="{714F28EE-A55E-4B1A-A9DF-72D10FE7F897}" dt="2021-09-14T04:29:52.550" v="0"/>
          <ac:spMkLst>
            <pc:docMk/>
            <pc:sldMk cId="3196288498" sldId="1482"/>
            <ac:spMk id="2" creationId="{1544B910-9C8D-408F-8CA3-1BDE67BDE111}"/>
          </ac:spMkLst>
        </pc:spChg>
        <pc:spChg chg="mod">
          <ac:chgData name="Elizabeth Bernhardt" userId="eeb66ea6-3936-4861-83fc-b70f2f1afc54" providerId="ADAL" clId="{714F28EE-A55E-4B1A-A9DF-72D10FE7F897}" dt="2021-09-14T04:29:52.550" v="0"/>
          <ac:spMkLst>
            <pc:docMk/>
            <pc:sldMk cId="3196288498" sldId="1482"/>
            <ac:spMk id="3" creationId="{E83F2067-FBE3-4C77-B058-AFEAEF8A5B75}"/>
          </ac:spMkLst>
        </pc:spChg>
        <pc:picChg chg="mod">
          <ac:chgData name="Elizabeth Bernhardt" userId="eeb66ea6-3936-4861-83fc-b70f2f1afc54" providerId="ADAL" clId="{714F28EE-A55E-4B1A-A9DF-72D10FE7F897}" dt="2021-09-14T04:29:52.550" v="0"/>
          <ac:picMkLst>
            <pc:docMk/>
            <pc:sldMk cId="3196288498" sldId="1482"/>
            <ac:picMk id="6" creationId="{B763878A-8E94-4A49-80E6-3491DBB3FB25}"/>
          </ac:picMkLst>
        </pc:picChg>
      </pc:sldChg>
      <pc:sldChg chg="modSp modNotes">
        <pc:chgData name="Elizabeth Bernhardt" userId="eeb66ea6-3936-4861-83fc-b70f2f1afc54" providerId="ADAL" clId="{714F28EE-A55E-4B1A-A9DF-72D10FE7F897}" dt="2021-09-14T04:29:52.550" v="0"/>
        <pc:sldMkLst>
          <pc:docMk/>
          <pc:sldMk cId="945795994" sldId="1487"/>
        </pc:sldMkLst>
        <pc:spChg chg="mod">
          <ac:chgData name="Elizabeth Bernhardt" userId="eeb66ea6-3936-4861-83fc-b70f2f1afc54" providerId="ADAL" clId="{714F28EE-A55E-4B1A-A9DF-72D10FE7F897}" dt="2021-09-14T04:29:52.550" v="0"/>
          <ac:spMkLst>
            <pc:docMk/>
            <pc:sldMk cId="945795994" sldId="1487"/>
            <ac:spMk id="2" creationId="{66A55B2F-942E-4B43-9717-0A1BE4CFB22F}"/>
          </ac:spMkLst>
        </pc:spChg>
        <pc:spChg chg="mod">
          <ac:chgData name="Elizabeth Bernhardt" userId="eeb66ea6-3936-4861-83fc-b70f2f1afc54" providerId="ADAL" clId="{714F28EE-A55E-4B1A-A9DF-72D10FE7F897}" dt="2021-09-14T04:29:52.550" v="0"/>
          <ac:spMkLst>
            <pc:docMk/>
            <pc:sldMk cId="945795994" sldId="1487"/>
            <ac:spMk id="3" creationId="{BBD5D93E-BC1A-4BFC-977B-579B8C579E5D}"/>
          </ac:spMkLst>
        </pc:spChg>
        <pc:picChg chg="mod">
          <ac:chgData name="Elizabeth Bernhardt" userId="eeb66ea6-3936-4861-83fc-b70f2f1afc54" providerId="ADAL" clId="{714F28EE-A55E-4B1A-A9DF-72D10FE7F897}" dt="2021-09-14T04:29:52.550" v="0"/>
          <ac:picMkLst>
            <pc:docMk/>
            <pc:sldMk cId="945795994" sldId="1487"/>
            <ac:picMk id="7" creationId="{09B8773D-3075-4E02-A8F0-5676280F2141}"/>
          </ac:picMkLst>
        </pc:picChg>
      </pc:sldChg>
      <pc:sldChg chg="add">
        <pc:chgData name="Elizabeth Bernhardt" userId="eeb66ea6-3936-4861-83fc-b70f2f1afc54" providerId="ADAL" clId="{714F28EE-A55E-4B1A-A9DF-72D10FE7F897}" dt="2021-09-14T04:37:41.390" v="60"/>
        <pc:sldMkLst>
          <pc:docMk/>
          <pc:sldMk cId="1801255202" sldId="1501"/>
        </pc:sldMkLst>
      </pc:sldChg>
      <pc:sldChg chg="modSp">
        <pc:chgData name="Elizabeth Bernhardt" userId="eeb66ea6-3936-4861-83fc-b70f2f1afc54" providerId="ADAL" clId="{714F28EE-A55E-4B1A-A9DF-72D10FE7F897}" dt="2021-09-14T04:29:52.550" v="0"/>
        <pc:sldMkLst>
          <pc:docMk/>
          <pc:sldMk cId="3444667837" sldId="1505"/>
        </pc:sldMkLst>
        <pc:spChg chg="mod">
          <ac:chgData name="Elizabeth Bernhardt" userId="eeb66ea6-3936-4861-83fc-b70f2f1afc54" providerId="ADAL" clId="{714F28EE-A55E-4B1A-A9DF-72D10FE7F897}" dt="2021-09-14T04:29:52.550" v="0"/>
          <ac:spMkLst>
            <pc:docMk/>
            <pc:sldMk cId="3444667837" sldId="1505"/>
            <ac:spMk id="7" creationId="{A7B768AA-4F5D-4F81-B3A6-AEAE5CDC45CB}"/>
          </ac:spMkLst>
        </pc:spChg>
      </pc:sldChg>
      <pc:sldChg chg="modSp mod">
        <pc:chgData name="Elizabeth Bernhardt" userId="eeb66ea6-3936-4861-83fc-b70f2f1afc54" providerId="ADAL" clId="{714F28EE-A55E-4B1A-A9DF-72D10FE7F897}" dt="2021-09-14T04:29:52.766" v="1" actId="27636"/>
        <pc:sldMkLst>
          <pc:docMk/>
          <pc:sldMk cId="1798414864" sldId="1506"/>
        </pc:sldMkLst>
        <pc:spChg chg="mod">
          <ac:chgData name="Elizabeth Bernhardt" userId="eeb66ea6-3936-4861-83fc-b70f2f1afc54" providerId="ADAL" clId="{714F28EE-A55E-4B1A-A9DF-72D10FE7F897}" dt="2021-09-14T04:29:52.550" v="0"/>
          <ac:spMkLst>
            <pc:docMk/>
            <pc:sldMk cId="1798414864" sldId="1506"/>
            <ac:spMk id="2" creationId="{189A4D43-5B97-4080-9E04-004CDA32A67F}"/>
          </ac:spMkLst>
        </pc:spChg>
        <pc:spChg chg="mod">
          <ac:chgData name="Elizabeth Bernhardt" userId="eeb66ea6-3936-4861-83fc-b70f2f1afc54" providerId="ADAL" clId="{714F28EE-A55E-4B1A-A9DF-72D10FE7F897}" dt="2021-09-14T04:29:52.766" v="1" actId="27636"/>
          <ac:spMkLst>
            <pc:docMk/>
            <pc:sldMk cId="1798414864" sldId="1506"/>
            <ac:spMk id="3" creationId="{D5750AAC-166B-4865-995C-CD8EA67997FD}"/>
          </ac:spMkLst>
        </pc:spChg>
        <pc:spChg chg="mod">
          <ac:chgData name="Elizabeth Bernhardt" userId="eeb66ea6-3936-4861-83fc-b70f2f1afc54" providerId="ADAL" clId="{714F28EE-A55E-4B1A-A9DF-72D10FE7F897}" dt="2021-09-14T04:29:52.550" v="0"/>
          <ac:spMkLst>
            <pc:docMk/>
            <pc:sldMk cId="1798414864" sldId="1506"/>
            <ac:spMk id="4" creationId="{C8D1916E-2E28-4777-B752-55EAE00BFD6A}"/>
          </ac:spMkLst>
        </pc:spChg>
        <pc:picChg chg="mod">
          <ac:chgData name="Elizabeth Bernhardt" userId="eeb66ea6-3936-4861-83fc-b70f2f1afc54" providerId="ADAL" clId="{714F28EE-A55E-4B1A-A9DF-72D10FE7F897}" dt="2021-09-14T04:29:52.550" v="0"/>
          <ac:picMkLst>
            <pc:docMk/>
            <pc:sldMk cId="1798414864" sldId="1506"/>
            <ac:picMk id="7" creationId="{23A9AEFA-842B-4FE7-99F0-1A30D5FFEF73}"/>
          </ac:picMkLst>
        </pc:picChg>
      </pc:sldChg>
      <pc:sldChg chg="modSp">
        <pc:chgData name="Elizabeth Bernhardt" userId="eeb66ea6-3936-4861-83fc-b70f2f1afc54" providerId="ADAL" clId="{714F28EE-A55E-4B1A-A9DF-72D10FE7F897}" dt="2021-09-14T04:29:52.550" v="0"/>
        <pc:sldMkLst>
          <pc:docMk/>
          <pc:sldMk cId="3067862684" sldId="1507"/>
        </pc:sldMkLst>
        <pc:spChg chg="mod">
          <ac:chgData name="Elizabeth Bernhardt" userId="eeb66ea6-3936-4861-83fc-b70f2f1afc54" providerId="ADAL" clId="{714F28EE-A55E-4B1A-A9DF-72D10FE7F897}" dt="2021-09-14T04:29:52.550" v="0"/>
          <ac:spMkLst>
            <pc:docMk/>
            <pc:sldMk cId="3067862684" sldId="1507"/>
            <ac:spMk id="2" creationId="{189A4D43-5B97-4080-9E04-004CDA32A67F}"/>
          </ac:spMkLst>
        </pc:spChg>
        <pc:spChg chg="mod">
          <ac:chgData name="Elizabeth Bernhardt" userId="eeb66ea6-3936-4861-83fc-b70f2f1afc54" providerId="ADAL" clId="{714F28EE-A55E-4B1A-A9DF-72D10FE7F897}" dt="2021-09-14T04:29:52.550" v="0"/>
          <ac:spMkLst>
            <pc:docMk/>
            <pc:sldMk cId="3067862684" sldId="1507"/>
            <ac:spMk id="4" creationId="{C8D1916E-2E28-4777-B752-55EAE00BFD6A}"/>
          </ac:spMkLst>
        </pc:spChg>
        <pc:spChg chg="mod">
          <ac:chgData name="Elizabeth Bernhardt" userId="eeb66ea6-3936-4861-83fc-b70f2f1afc54" providerId="ADAL" clId="{714F28EE-A55E-4B1A-A9DF-72D10FE7F897}" dt="2021-09-14T04:29:52.550" v="0"/>
          <ac:spMkLst>
            <pc:docMk/>
            <pc:sldMk cId="3067862684" sldId="1507"/>
            <ac:spMk id="9" creationId="{C48AEB2D-5EF9-43D8-9E96-EE12A195B3D9}"/>
          </ac:spMkLst>
        </pc:spChg>
        <pc:picChg chg="mod">
          <ac:chgData name="Elizabeth Bernhardt" userId="eeb66ea6-3936-4861-83fc-b70f2f1afc54" providerId="ADAL" clId="{714F28EE-A55E-4B1A-A9DF-72D10FE7F897}" dt="2021-09-14T04:29:52.550" v="0"/>
          <ac:picMkLst>
            <pc:docMk/>
            <pc:sldMk cId="3067862684" sldId="1507"/>
            <ac:picMk id="7" creationId="{23A9AEFA-842B-4FE7-99F0-1A30D5FFEF73}"/>
          </ac:picMkLst>
        </pc:picChg>
      </pc:sldChg>
      <pc:sldChg chg="modSp">
        <pc:chgData name="Elizabeth Bernhardt" userId="eeb66ea6-3936-4861-83fc-b70f2f1afc54" providerId="ADAL" clId="{714F28EE-A55E-4B1A-A9DF-72D10FE7F897}" dt="2021-09-14T04:29:52.550" v="0"/>
        <pc:sldMkLst>
          <pc:docMk/>
          <pc:sldMk cId="390311720" sldId="1508"/>
        </pc:sldMkLst>
        <pc:spChg chg="mod">
          <ac:chgData name="Elizabeth Bernhardt" userId="eeb66ea6-3936-4861-83fc-b70f2f1afc54" providerId="ADAL" clId="{714F28EE-A55E-4B1A-A9DF-72D10FE7F897}" dt="2021-09-14T04:29:52.550" v="0"/>
          <ac:spMkLst>
            <pc:docMk/>
            <pc:sldMk cId="390311720" sldId="1508"/>
            <ac:spMk id="2" creationId="{1544B910-9C8D-408F-8CA3-1BDE67BDE111}"/>
          </ac:spMkLst>
        </pc:spChg>
        <pc:spChg chg="mod">
          <ac:chgData name="Elizabeth Bernhardt" userId="eeb66ea6-3936-4861-83fc-b70f2f1afc54" providerId="ADAL" clId="{714F28EE-A55E-4B1A-A9DF-72D10FE7F897}" dt="2021-09-14T04:29:52.550" v="0"/>
          <ac:spMkLst>
            <pc:docMk/>
            <pc:sldMk cId="390311720" sldId="1508"/>
            <ac:spMk id="8" creationId="{A1AE6053-A513-4974-9962-69745BB453DD}"/>
          </ac:spMkLst>
        </pc:spChg>
        <pc:spChg chg="mod">
          <ac:chgData name="Elizabeth Bernhardt" userId="eeb66ea6-3936-4861-83fc-b70f2f1afc54" providerId="ADAL" clId="{714F28EE-A55E-4B1A-A9DF-72D10FE7F897}" dt="2021-09-14T04:29:52.550" v="0"/>
          <ac:spMkLst>
            <pc:docMk/>
            <pc:sldMk cId="390311720" sldId="1508"/>
            <ac:spMk id="11" creationId="{C3BDF593-4622-4C0C-AC74-38C78AFA43B3}"/>
          </ac:spMkLst>
        </pc:spChg>
        <pc:picChg chg="mod">
          <ac:chgData name="Elizabeth Bernhardt" userId="eeb66ea6-3936-4861-83fc-b70f2f1afc54" providerId="ADAL" clId="{714F28EE-A55E-4B1A-A9DF-72D10FE7F897}" dt="2021-09-14T04:29:52.550" v="0"/>
          <ac:picMkLst>
            <pc:docMk/>
            <pc:sldMk cId="390311720" sldId="1508"/>
            <ac:picMk id="7" creationId="{78CBFEEF-5636-4A7F-B25A-13BB04B3F2D3}"/>
          </ac:picMkLst>
        </pc:picChg>
      </pc:sldChg>
      <pc:sldChg chg="modSp">
        <pc:chgData name="Elizabeth Bernhardt" userId="eeb66ea6-3936-4861-83fc-b70f2f1afc54" providerId="ADAL" clId="{714F28EE-A55E-4B1A-A9DF-72D10FE7F897}" dt="2021-09-14T04:29:52.550" v="0"/>
        <pc:sldMkLst>
          <pc:docMk/>
          <pc:sldMk cId="2755362217" sldId="1509"/>
        </pc:sldMkLst>
        <pc:spChg chg="mod">
          <ac:chgData name="Elizabeth Bernhardt" userId="eeb66ea6-3936-4861-83fc-b70f2f1afc54" providerId="ADAL" clId="{714F28EE-A55E-4B1A-A9DF-72D10FE7F897}" dt="2021-09-14T04:29:52.550" v="0"/>
          <ac:spMkLst>
            <pc:docMk/>
            <pc:sldMk cId="2755362217" sldId="1509"/>
            <ac:spMk id="2" creationId="{1544B910-9C8D-408F-8CA3-1BDE67BDE111}"/>
          </ac:spMkLst>
        </pc:spChg>
        <pc:spChg chg="mod">
          <ac:chgData name="Elizabeth Bernhardt" userId="eeb66ea6-3936-4861-83fc-b70f2f1afc54" providerId="ADAL" clId="{714F28EE-A55E-4B1A-A9DF-72D10FE7F897}" dt="2021-09-14T04:29:52.550" v="0"/>
          <ac:spMkLst>
            <pc:docMk/>
            <pc:sldMk cId="2755362217" sldId="1509"/>
            <ac:spMk id="9" creationId="{AB907CE0-9BF1-4B4A-907A-F49631A6388E}"/>
          </ac:spMkLst>
        </pc:spChg>
        <pc:picChg chg="mod">
          <ac:chgData name="Elizabeth Bernhardt" userId="eeb66ea6-3936-4861-83fc-b70f2f1afc54" providerId="ADAL" clId="{714F28EE-A55E-4B1A-A9DF-72D10FE7F897}" dt="2021-09-14T04:29:52.550" v="0"/>
          <ac:picMkLst>
            <pc:docMk/>
            <pc:sldMk cId="2755362217" sldId="1509"/>
            <ac:picMk id="7" creationId="{78CBFEEF-5636-4A7F-B25A-13BB04B3F2D3}"/>
          </ac:picMkLst>
        </pc:picChg>
      </pc:sldChg>
      <pc:sldChg chg="modSp">
        <pc:chgData name="Elizabeth Bernhardt" userId="eeb66ea6-3936-4861-83fc-b70f2f1afc54" providerId="ADAL" clId="{714F28EE-A55E-4B1A-A9DF-72D10FE7F897}" dt="2021-09-14T04:29:52.550" v="0"/>
        <pc:sldMkLst>
          <pc:docMk/>
          <pc:sldMk cId="987147209" sldId="1511"/>
        </pc:sldMkLst>
        <pc:spChg chg="mod">
          <ac:chgData name="Elizabeth Bernhardt" userId="eeb66ea6-3936-4861-83fc-b70f2f1afc54" providerId="ADAL" clId="{714F28EE-A55E-4B1A-A9DF-72D10FE7F897}" dt="2021-09-14T04:29:52.550" v="0"/>
          <ac:spMkLst>
            <pc:docMk/>
            <pc:sldMk cId="987147209" sldId="1511"/>
            <ac:spMk id="8" creationId="{CA0E84E2-34D1-4A9A-9903-61934811E893}"/>
          </ac:spMkLst>
        </pc:spChg>
      </pc:sldChg>
      <pc:sldChg chg="modSp">
        <pc:chgData name="Elizabeth Bernhardt" userId="eeb66ea6-3936-4861-83fc-b70f2f1afc54" providerId="ADAL" clId="{714F28EE-A55E-4B1A-A9DF-72D10FE7F897}" dt="2021-09-14T04:29:52.550" v="0"/>
        <pc:sldMkLst>
          <pc:docMk/>
          <pc:sldMk cId="718019140" sldId="1512"/>
        </pc:sldMkLst>
        <pc:spChg chg="mod">
          <ac:chgData name="Elizabeth Bernhardt" userId="eeb66ea6-3936-4861-83fc-b70f2f1afc54" providerId="ADAL" clId="{714F28EE-A55E-4B1A-A9DF-72D10FE7F897}" dt="2021-09-14T04:29:52.550" v="0"/>
          <ac:spMkLst>
            <pc:docMk/>
            <pc:sldMk cId="718019140" sldId="1512"/>
            <ac:spMk id="2" creationId="{1544B910-9C8D-408F-8CA3-1BDE67BDE111}"/>
          </ac:spMkLst>
        </pc:spChg>
        <pc:spChg chg="mod">
          <ac:chgData name="Elizabeth Bernhardt" userId="eeb66ea6-3936-4861-83fc-b70f2f1afc54" providerId="ADAL" clId="{714F28EE-A55E-4B1A-A9DF-72D10FE7F897}" dt="2021-09-14T04:29:52.550" v="0"/>
          <ac:spMkLst>
            <pc:docMk/>
            <pc:sldMk cId="718019140" sldId="1512"/>
            <ac:spMk id="10" creationId="{2CB2BD9E-A06E-4F9C-99F5-DA8CF4AC4E12}"/>
          </ac:spMkLst>
        </pc:spChg>
        <pc:picChg chg="mod">
          <ac:chgData name="Elizabeth Bernhardt" userId="eeb66ea6-3936-4861-83fc-b70f2f1afc54" providerId="ADAL" clId="{714F28EE-A55E-4B1A-A9DF-72D10FE7F897}" dt="2021-09-14T04:29:52.550" v="0"/>
          <ac:picMkLst>
            <pc:docMk/>
            <pc:sldMk cId="718019140" sldId="1512"/>
            <ac:picMk id="7" creationId="{78CBFEEF-5636-4A7F-B25A-13BB04B3F2D3}"/>
          </ac:picMkLst>
        </pc:picChg>
      </pc:sldChg>
      <pc:sldChg chg="modSp">
        <pc:chgData name="Elizabeth Bernhardt" userId="eeb66ea6-3936-4861-83fc-b70f2f1afc54" providerId="ADAL" clId="{714F28EE-A55E-4B1A-A9DF-72D10FE7F897}" dt="2021-09-14T04:29:52.550" v="0"/>
        <pc:sldMkLst>
          <pc:docMk/>
          <pc:sldMk cId="3123819602" sldId="1513"/>
        </pc:sldMkLst>
        <pc:spChg chg="mod">
          <ac:chgData name="Elizabeth Bernhardt" userId="eeb66ea6-3936-4861-83fc-b70f2f1afc54" providerId="ADAL" clId="{714F28EE-A55E-4B1A-A9DF-72D10FE7F897}" dt="2021-09-14T04:29:52.550" v="0"/>
          <ac:spMkLst>
            <pc:docMk/>
            <pc:sldMk cId="3123819602" sldId="1513"/>
            <ac:spMk id="2" creationId="{8951FFBC-843C-4C2B-A02E-269C190856BB}"/>
          </ac:spMkLst>
        </pc:spChg>
        <pc:spChg chg="mod">
          <ac:chgData name="Elizabeth Bernhardt" userId="eeb66ea6-3936-4861-83fc-b70f2f1afc54" providerId="ADAL" clId="{714F28EE-A55E-4B1A-A9DF-72D10FE7F897}" dt="2021-09-14T04:29:52.550" v="0"/>
          <ac:spMkLst>
            <pc:docMk/>
            <pc:sldMk cId="3123819602" sldId="1513"/>
            <ac:spMk id="7" creationId="{760EEB40-0CEB-4ADA-8D2D-05F3302E54FE}"/>
          </ac:spMkLst>
        </pc:spChg>
      </pc:sldChg>
      <pc:sldChg chg="modSp">
        <pc:chgData name="Elizabeth Bernhardt" userId="eeb66ea6-3936-4861-83fc-b70f2f1afc54" providerId="ADAL" clId="{714F28EE-A55E-4B1A-A9DF-72D10FE7F897}" dt="2021-09-14T04:29:52.550" v="0"/>
        <pc:sldMkLst>
          <pc:docMk/>
          <pc:sldMk cId="2156045440" sldId="1515"/>
        </pc:sldMkLst>
        <pc:spChg chg="mod">
          <ac:chgData name="Elizabeth Bernhardt" userId="eeb66ea6-3936-4861-83fc-b70f2f1afc54" providerId="ADAL" clId="{714F28EE-A55E-4B1A-A9DF-72D10FE7F897}" dt="2021-09-14T04:29:52.550" v="0"/>
          <ac:spMkLst>
            <pc:docMk/>
            <pc:sldMk cId="2156045440" sldId="1515"/>
            <ac:spMk id="2" creationId="{8951FFBC-843C-4C2B-A02E-269C190856BB}"/>
          </ac:spMkLst>
        </pc:spChg>
        <pc:spChg chg="mod">
          <ac:chgData name="Elizabeth Bernhardt" userId="eeb66ea6-3936-4861-83fc-b70f2f1afc54" providerId="ADAL" clId="{714F28EE-A55E-4B1A-A9DF-72D10FE7F897}" dt="2021-09-14T04:29:52.550" v="0"/>
          <ac:spMkLst>
            <pc:docMk/>
            <pc:sldMk cId="2156045440" sldId="1515"/>
            <ac:spMk id="7" creationId="{A35ED585-A1E3-4F43-B16E-9350C0370A95}"/>
          </ac:spMkLst>
        </pc:spChg>
      </pc:sldChg>
      <pc:sldChg chg="modSp">
        <pc:chgData name="Elizabeth Bernhardt" userId="eeb66ea6-3936-4861-83fc-b70f2f1afc54" providerId="ADAL" clId="{714F28EE-A55E-4B1A-A9DF-72D10FE7F897}" dt="2021-09-14T04:29:52.550" v="0"/>
        <pc:sldMkLst>
          <pc:docMk/>
          <pc:sldMk cId="2231070980" sldId="1516"/>
        </pc:sldMkLst>
        <pc:spChg chg="mod">
          <ac:chgData name="Elizabeth Bernhardt" userId="eeb66ea6-3936-4861-83fc-b70f2f1afc54" providerId="ADAL" clId="{714F28EE-A55E-4B1A-A9DF-72D10FE7F897}" dt="2021-09-14T04:29:52.550" v="0"/>
          <ac:spMkLst>
            <pc:docMk/>
            <pc:sldMk cId="2231070980" sldId="1516"/>
            <ac:spMk id="2" creationId="{8951FFBC-843C-4C2B-A02E-269C190856BB}"/>
          </ac:spMkLst>
        </pc:spChg>
        <pc:spChg chg="mod">
          <ac:chgData name="Elizabeth Bernhardt" userId="eeb66ea6-3936-4861-83fc-b70f2f1afc54" providerId="ADAL" clId="{714F28EE-A55E-4B1A-A9DF-72D10FE7F897}" dt="2021-09-14T04:29:52.550" v="0"/>
          <ac:spMkLst>
            <pc:docMk/>
            <pc:sldMk cId="2231070980" sldId="1516"/>
            <ac:spMk id="7" creationId="{FDE92D2C-93B4-4A89-88E0-04AD9D92A99B}"/>
          </ac:spMkLst>
        </pc:spChg>
      </pc:sldChg>
      <pc:sldChg chg="modSp">
        <pc:chgData name="Elizabeth Bernhardt" userId="eeb66ea6-3936-4861-83fc-b70f2f1afc54" providerId="ADAL" clId="{714F28EE-A55E-4B1A-A9DF-72D10FE7F897}" dt="2021-09-14T04:29:52.550" v="0"/>
        <pc:sldMkLst>
          <pc:docMk/>
          <pc:sldMk cId="1837449086" sldId="1517"/>
        </pc:sldMkLst>
        <pc:spChg chg="mod">
          <ac:chgData name="Elizabeth Bernhardt" userId="eeb66ea6-3936-4861-83fc-b70f2f1afc54" providerId="ADAL" clId="{714F28EE-A55E-4B1A-A9DF-72D10FE7F897}" dt="2021-09-14T04:29:52.550" v="0"/>
          <ac:spMkLst>
            <pc:docMk/>
            <pc:sldMk cId="1837449086" sldId="1517"/>
            <ac:spMk id="2" creationId="{8951FFBC-843C-4C2B-A02E-269C190856BB}"/>
          </ac:spMkLst>
        </pc:spChg>
        <pc:spChg chg="mod">
          <ac:chgData name="Elizabeth Bernhardt" userId="eeb66ea6-3936-4861-83fc-b70f2f1afc54" providerId="ADAL" clId="{714F28EE-A55E-4B1A-A9DF-72D10FE7F897}" dt="2021-09-14T04:29:52.550" v="0"/>
          <ac:spMkLst>
            <pc:docMk/>
            <pc:sldMk cId="1837449086" sldId="1517"/>
            <ac:spMk id="7" creationId="{3EAFC6F2-760F-4188-9672-CB01F590469F}"/>
          </ac:spMkLst>
        </pc:spChg>
      </pc:sldChg>
      <pc:sldChg chg="modSp modNotes">
        <pc:chgData name="Elizabeth Bernhardt" userId="eeb66ea6-3936-4861-83fc-b70f2f1afc54" providerId="ADAL" clId="{714F28EE-A55E-4B1A-A9DF-72D10FE7F897}" dt="2021-09-14T04:29:52.550" v="0"/>
        <pc:sldMkLst>
          <pc:docMk/>
          <pc:sldMk cId="594813662" sldId="1518"/>
        </pc:sldMkLst>
        <pc:spChg chg="mod">
          <ac:chgData name="Elizabeth Bernhardt" userId="eeb66ea6-3936-4861-83fc-b70f2f1afc54" providerId="ADAL" clId="{714F28EE-A55E-4B1A-A9DF-72D10FE7F897}" dt="2021-09-14T04:29:52.550" v="0"/>
          <ac:spMkLst>
            <pc:docMk/>
            <pc:sldMk cId="594813662" sldId="1518"/>
            <ac:spMk id="2" creationId="{66A55B2F-942E-4B43-9717-0A1BE4CFB22F}"/>
          </ac:spMkLst>
        </pc:spChg>
        <pc:spChg chg="mod">
          <ac:chgData name="Elizabeth Bernhardt" userId="eeb66ea6-3936-4861-83fc-b70f2f1afc54" providerId="ADAL" clId="{714F28EE-A55E-4B1A-A9DF-72D10FE7F897}" dt="2021-09-14T04:29:52.550" v="0"/>
          <ac:spMkLst>
            <pc:docMk/>
            <pc:sldMk cId="594813662" sldId="1518"/>
            <ac:spMk id="3" creationId="{D66B5B9C-B758-45F9-8C33-B693D1B61226}"/>
          </ac:spMkLst>
        </pc:spChg>
        <pc:spChg chg="mod">
          <ac:chgData name="Elizabeth Bernhardt" userId="eeb66ea6-3936-4861-83fc-b70f2f1afc54" providerId="ADAL" clId="{714F28EE-A55E-4B1A-A9DF-72D10FE7F897}" dt="2021-09-14T04:29:52.550" v="0"/>
          <ac:spMkLst>
            <pc:docMk/>
            <pc:sldMk cId="594813662" sldId="1518"/>
            <ac:spMk id="4" creationId="{10997E43-C0FF-45BA-B3D6-F678D5792F78}"/>
          </ac:spMkLst>
        </pc:spChg>
        <pc:spChg chg="mod">
          <ac:chgData name="Elizabeth Bernhardt" userId="eeb66ea6-3936-4861-83fc-b70f2f1afc54" providerId="ADAL" clId="{714F28EE-A55E-4B1A-A9DF-72D10FE7F897}" dt="2021-09-14T04:29:52.550" v="0"/>
          <ac:spMkLst>
            <pc:docMk/>
            <pc:sldMk cId="594813662" sldId="1518"/>
            <ac:spMk id="8" creationId="{A628876B-9D47-4A4F-9622-DC775262AEAE}"/>
          </ac:spMkLst>
        </pc:spChg>
        <pc:picChg chg="mod">
          <ac:chgData name="Elizabeth Bernhardt" userId="eeb66ea6-3936-4861-83fc-b70f2f1afc54" providerId="ADAL" clId="{714F28EE-A55E-4B1A-A9DF-72D10FE7F897}" dt="2021-09-14T04:29:52.550" v="0"/>
          <ac:picMkLst>
            <pc:docMk/>
            <pc:sldMk cId="594813662" sldId="1518"/>
            <ac:picMk id="6" creationId="{D6477A93-4C01-4EA1-8FD0-B1A15D354328}"/>
          </ac:picMkLst>
        </pc:picChg>
      </pc:sldChg>
      <pc:sldChg chg="modSp modNotes">
        <pc:chgData name="Elizabeth Bernhardt" userId="eeb66ea6-3936-4861-83fc-b70f2f1afc54" providerId="ADAL" clId="{714F28EE-A55E-4B1A-A9DF-72D10FE7F897}" dt="2021-09-14T04:29:52.550" v="0"/>
        <pc:sldMkLst>
          <pc:docMk/>
          <pc:sldMk cId="1200901417" sldId="1519"/>
        </pc:sldMkLst>
        <pc:spChg chg="mod">
          <ac:chgData name="Elizabeth Bernhardt" userId="eeb66ea6-3936-4861-83fc-b70f2f1afc54" providerId="ADAL" clId="{714F28EE-A55E-4B1A-A9DF-72D10FE7F897}" dt="2021-09-14T04:29:52.550" v="0"/>
          <ac:spMkLst>
            <pc:docMk/>
            <pc:sldMk cId="1200901417" sldId="1519"/>
            <ac:spMk id="2" creationId="{66A55B2F-942E-4B43-9717-0A1BE4CFB22F}"/>
          </ac:spMkLst>
        </pc:spChg>
        <pc:spChg chg="mod">
          <ac:chgData name="Elizabeth Bernhardt" userId="eeb66ea6-3936-4861-83fc-b70f2f1afc54" providerId="ADAL" clId="{714F28EE-A55E-4B1A-A9DF-72D10FE7F897}" dt="2021-09-14T04:29:52.550" v="0"/>
          <ac:spMkLst>
            <pc:docMk/>
            <pc:sldMk cId="1200901417" sldId="1519"/>
            <ac:spMk id="4" creationId="{10997E43-C0FF-45BA-B3D6-F678D5792F78}"/>
          </ac:spMkLst>
        </pc:spChg>
        <pc:spChg chg="mod">
          <ac:chgData name="Elizabeth Bernhardt" userId="eeb66ea6-3936-4861-83fc-b70f2f1afc54" providerId="ADAL" clId="{714F28EE-A55E-4B1A-A9DF-72D10FE7F897}" dt="2021-09-14T04:29:52.550" v="0"/>
          <ac:spMkLst>
            <pc:docMk/>
            <pc:sldMk cId="1200901417" sldId="1519"/>
            <ac:spMk id="7" creationId="{21BE675C-DA54-4EA4-8754-903AF2D09511}"/>
          </ac:spMkLst>
        </pc:spChg>
        <pc:spChg chg="mod">
          <ac:chgData name="Elizabeth Bernhardt" userId="eeb66ea6-3936-4861-83fc-b70f2f1afc54" providerId="ADAL" clId="{714F28EE-A55E-4B1A-A9DF-72D10FE7F897}" dt="2021-09-14T04:29:52.550" v="0"/>
          <ac:spMkLst>
            <pc:docMk/>
            <pc:sldMk cId="1200901417" sldId="1519"/>
            <ac:spMk id="8" creationId="{292D8D75-0D09-4857-A688-9EA3CF822C0E}"/>
          </ac:spMkLst>
        </pc:spChg>
        <pc:picChg chg="mod">
          <ac:chgData name="Elizabeth Bernhardt" userId="eeb66ea6-3936-4861-83fc-b70f2f1afc54" providerId="ADAL" clId="{714F28EE-A55E-4B1A-A9DF-72D10FE7F897}" dt="2021-09-14T04:29:52.550" v="0"/>
          <ac:picMkLst>
            <pc:docMk/>
            <pc:sldMk cId="1200901417" sldId="1519"/>
            <ac:picMk id="6" creationId="{D6477A93-4C01-4EA1-8FD0-B1A15D354328}"/>
          </ac:picMkLst>
        </pc:picChg>
      </pc:sldChg>
      <pc:sldChg chg="del">
        <pc:chgData name="Elizabeth Bernhardt" userId="eeb66ea6-3936-4861-83fc-b70f2f1afc54" providerId="ADAL" clId="{714F28EE-A55E-4B1A-A9DF-72D10FE7F897}" dt="2021-09-14T04:35:21.260" v="54" actId="47"/>
        <pc:sldMkLst>
          <pc:docMk/>
          <pc:sldMk cId="788703085" sldId="1520"/>
        </pc:sldMkLst>
      </pc:sldChg>
      <pc:sldChg chg="modSp">
        <pc:chgData name="Elizabeth Bernhardt" userId="eeb66ea6-3936-4861-83fc-b70f2f1afc54" providerId="ADAL" clId="{714F28EE-A55E-4B1A-A9DF-72D10FE7F897}" dt="2021-09-14T04:29:52.550" v="0"/>
        <pc:sldMkLst>
          <pc:docMk/>
          <pc:sldMk cId="1422685409" sldId="1521"/>
        </pc:sldMkLst>
        <pc:spChg chg="mod">
          <ac:chgData name="Elizabeth Bernhardt" userId="eeb66ea6-3936-4861-83fc-b70f2f1afc54" providerId="ADAL" clId="{714F28EE-A55E-4B1A-A9DF-72D10FE7F897}" dt="2021-09-14T04:29:52.550" v="0"/>
          <ac:spMkLst>
            <pc:docMk/>
            <pc:sldMk cId="1422685409" sldId="1521"/>
            <ac:spMk id="2" creationId="{1544B910-9C8D-408F-8CA3-1BDE67BDE111}"/>
          </ac:spMkLst>
        </pc:spChg>
        <pc:spChg chg="mod">
          <ac:chgData name="Elizabeth Bernhardt" userId="eeb66ea6-3936-4861-83fc-b70f2f1afc54" providerId="ADAL" clId="{714F28EE-A55E-4B1A-A9DF-72D10FE7F897}" dt="2021-09-14T04:29:52.550" v="0"/>
          <ac:spMkLst>
            <pc:docMk/>
            <pc:sldMk cId="1422685409" sldId="1521"/>
            <ac:spMk id="3" creationId="{E83F2067-FBE3-4C77-B058-AFEAEF8A5B75}"/>
          </ac:spMkLst>
        </pc:spChg>
        <pc:spChg chg="mod">
          <ac:chgData name="Elizabeth Bernhardt" userId="eeb66ea6-3936-4861-83fc-b70f2f1afc54" providerId="ADAL" clId="{714F28EE-A55E-4B1A-A9DF-72D10FE7F897}" dt="2021-09-14T04:29:52.550" v="0"/>
          <ac:spMkLst>
            <pc:docMk/>
            <pc:sldMk cId="1422685409" sldId="1521"/>
            <ac:spMk id="7" creationId="{2561D3D3-0799-422A-90E3-45BF31E4062B}"/>
          </ac:spMkLst>
        </pc:spChg>
        <pc:picChg chg="mod">
          <ac:chgData name="Elizabeth Bernhardt" userId="eeb66ea6-3936-4861-83fc-b70f2f1afc54" providerId="ADAL" clId="{714F28EE-A55E-4B1A-A9DF-72D10FE7F897}" dt="2021-09-14T04:29:52.550" v="0"/>
          <ac:picMkLst>
            <pc:docMk/>
            <pc:sldMk cId="1422685409" sldId="1521"/>
            <ac:picMk id="9" creationId="{9948BAEC-5337-4CE3-8624-E81496E697BE}"/>
          </ac:picMkLst>
        </pc:picChg>
      </pc:sldChg>
      <pc:sldChg chg="modSp del modNotes">
        <pc:chgData name="Elizabeth Bernhardt" userId="eeb66ea6-3936-4861-83fc-b70f2f1afc54" providerId="ADAL" clId="{714F28EE-A55E-4B1A-A9DF-72D10FE7F897}" dt="2021-09-14T04:35:09.328" v="52" actId="47"/>
        <pc:sldMkLst>
          <pc:docMk/>
          <pc:sldMk cId="1321210991" sldId="1522"/>
        </pc:sldMkLst>
        <pc:spChg chg="mod">
          <ac:chgData name="Elizabeth Bernhardt" userId="eeb66ea6-3936-4861-83fc-b70f2f1afc54" providerId="ADAL" clId="{714F28EE-A55E-4B1A-A9DF-72D10FE7F897}" dt="2021-09-14T04:29:52.550" v="0"/>
          <ac:spMkLst>
            <pc:docMk/>
            <pc:sldMk cId="1321210991" sldId="1522"/>
            <ac:spMk id="2" creationId="{66A55B2F-942E-4B43-9717-0A1BE4CFB22F}"/>
          </ac:spMkLst>
        </pc:spChg>
        <pc:spChg chg="mod">
          <ac:chgData name="Elizabeth Bernhardt" userId="eeb66ea6-3936-4861-83fc-b70f2f1afc54" providerId="ADAL" clId="{714F28EE-A55E-4B1A-A9DF-72D10FE7F897}" dt="2021-09-14T04:29:52.550" v="0"/>
          <ac:spMkLst>
            <pc:docMk/>
            <pc:sldMk cId="1321210991" sldId="1522"/>
            <ac:spMk id="3" creationId="{BBD5D93E-BC1A-4BFC-977B-579B8C579E5D}"/>
          </ac:spMkLst>
        </pc:spChg>
        <pc:spChg chg="mod">
          <ac:chgData name="Elizabeth Bernhardt" userId="eeb66ea6-3936-4861-83fc-b70f2f1afc54" providerId="ADAL" clId="{714F28EE-A55E-4B1A-A9DF-72D10FE7F897}" dt="2021-09-14T04:29:52.550" v="0"/>
          <ac:spMkLst>
            <pc:docMk/>
            <pc:sldMk cId="1321210991" sldId="1522"/>
            <ac:spMk id="4" creationId="{10997E43-C0FF-45BA-B3D6-F678D5792F78}"/>
          </ac:spMkLst>
        </pc:spChg>
      </pc:sldChg>
      <pc:sldChg chg="add">
        <pc:chgData name="Elizabeth Bernhardt" userId="eeb66ea6-3936-4861-83fc-b70f2f1afc54" providerId="ADAL" clId="{714F28EE-A55E-4B1A-A9DF-72D10FE7F897}" dt="2021-09-14T04:36:25.826" v="56"/>
        <pc:sldMkLst>
          <pc:docMk/>
          <pc:sldMk cId="3735731143" sldId="1522"/>
        </pc:sldMkLst>
      </pc:sldChg>
      <pc:sldChg chg="del">
        <pc:chgData name="Elizabeth Bernhardt" userId="eeb66ea6-3936-4861-83fc-b70f2f1afc54" providerId="ADAL" clId="{714F28EE-A55E-4B1A-A9DF-72D10FE7F897}" dt="2021-09-14T04:36:27.749" v="57" actId="47"/>
        <pc:sldMkLst>
          <pc:docMk/>
          <pc:sldMk cId="513356684" sldId="1523"/>
        </pc:sldMkLst>
      </pc:sldChg>
      <pc:sldChg chg="modSp modNotes">
        <pc:chgData name="Elizabeth Bernhardt" userId="eeb66ea6-3936-4861-83fc-b70f2f1afc54" providerId="ADAL" clId="{714F28EE-A55E-4B1A-A9DF-72D10FE7F897}" dt="2021-09-14T04:29:52.550" v="0"/>
        <pc:sldMkLst>
          <pc:docMk/>
          <pc:sldMk cId="317097446" sldId="1524"/>
        </pc:sldMkLst>
        <pc:spChg chg="mod">
          <ac:chgData name="Elizabeth Bernhardt" userId="eeb66ea6-3936-4861-83fc-b70f2f1afc54" providerId="ADAL" clId="{714F28EE-A55E-4B1A-A9DF-72D10FE7F897}" dt="2021-09-14T04:29:52.550" v="0"/>
          <ac:spMkLst>
            <pc:docMk/>
            <pc:sldMk cId="317097446" sldId="1524"/>
            <ac:spMk id="2" creationId="{66A55B2F-942E-4B43-9717-0A1BE4CFB22F}"/>
          </ac:spMkLst>
        </pc:spChg>
        <pc:spChg chg="mod">
          <ac:chgData name="Elizabeth Bernhardt" userId="eeb66ea6-3936-4861-83fc-b70f2f1afc54" providerId="ADAL" clId="{714F28EE-A55E-4B1A-A9DF-72D10FE7F897}" dt="2021-09-14T04:29:52.550" v="0"/>
          <ac:spMkLst>
            <pc:docMk/>
            <pc:sldMk cId="317097446" sldId="1524"/>
            <ac:spMk id="3" creationId="{BBD5D93E-BC1A-4BFC-977B-579B8C579E5D}"/>
          </ac:spMkLst>
        </pc:spChg>
        <pc:spChg chg="mod">
          <ac:chgData name="Elizabeth Bernhardt" userId="eeb66ea6-3936-4861-83fc-b70f2f1afc54" providerId="ADAL" clId="{714F28EE-A55E-4B1A-A9DF-72D10FE7F897}" dt="2021-09-14T04:29:52.550" v="0"/>
          <ac:spMkLst>
            <pc:docMk/>
            <pc:sldMk cId="317097446" sldId="1524"/>
            <ac:spMk id="4" creationId="{10997E43-C0FF-45BA-B3D6-F678D5792F78}"/>
          </ac:spMkLst>
        </pc:spChg>
      </pc:sldChg>
      <pc:sldChg chg="modSp modNotes">
        <pc:chgData name="Elizabeth Bernhardt" userId="eeb66ea6-3936-4861-83fc-b70f2f1afc54" providerId="ADAL" clId="{714F28EE-A55E-4B1A-A9DF-72D10FE7F897}" dt="2021-09-14T04:29:52.550" v="0"/>
        <pc:sldMkLst>
          <pc:docMk/>
          <pc:sldMk cId="2055329293" sldId="1525"/>
        </pc:sldMkLst>
        <pc:spChg chg="mod">
          <ac:chgData name="Elizabeth Bernhardt" userId="eeb66ea6-3936-4861-83fc-b70f2f1afc54" providerId="ADAL" clId="{714F28EE-A55E-4B1A-A9DF-72D10FE7F897}" dt="2021-09-14T04:29:52.550" v="0"/>
          <ac:spMkLst>
            <pc:docMk/>
            <pc:sldMk cId="2055329293" sldId="1525"/>
            <ac:spMk id="2" creationId="{66A55B2F-942E-4B43-9717-0A1BE4CFB22F}"/>
          </ac:spMkLst>
        </pc:spChg>
        <pc:spChg chg="mod">
          <ac:chgData name="Elizabeth Bernhardt" userId="eeb66ea6-3936-4861-83fc-b70f2f1afc54" providerId="ADAL" clId="{714F28EE-A55E-4B1A-A9DF-72D10FE7F897}" dt="2021-09-14T04:29:52.550" v="0"/>
          <ac:spMkLst>
            <pc:docMk/>
            <pc:sldMk cId="2055329293" sldId="1525"/>
            <ac:spMk id="3" creationId="{BBD5D93E-BC1A-4BFC-977B-579B8C579E5D}"/>
          </ac:spMkLst>
        </pc:spChg>
        <pc:spChg chg="mod">
          <ac:chgData name="Elizabeth Bernhardt" userId="eeb66ea6-3936-4861-83fc-b70f2f1afc54" providerId="ADAL" clId="{714F28EE-A55E-4B1A-A9DF-72D10FE7F897}" dt="2021-09-14T04:29:52.550" v="0"/>
          <ac:spMkLst>
            <pc:docMk/>
            <pc:sldMk cId="2055329293" sldId="1525"/>
            <ac:spMk id="4" creationId="{10997E43-C0FF-45BA-B3D6-F678D5792F78}"/>
          </ac:spMkLst>
        </pc:spChg>
      </pc:sldChg>
      <pc:sldChg chg="modSp modNotes">
        <pc:chgData name="Elizabeth Bernhardt" userId="eeb66ea6-3936-4861-83fc-b70f2f1afc54" providerId="ADAL" clId="{714F28EE-A55E-4B1A-A9DF-72D10FE7F897}" dt="2021-09-14T04:29:52.550" v="0"/>
        <pc:sldMkLst>
          <pc:docMk/>
          <pc:sldMk cId="166547189" sldId="1526"/>
        </pc:sldMkLst>
        <pc:spChg chg="mod">
          <ac:chgData name="Elizabeth Bernhardt" userId="eeb66ea6-3936-4861-83fc-b70f2f1afc54" providerId="ADAL" clId="{714F28EE-A55E-4B1A-A9DF-72D10FE7F897}" dt="2021-09-14T04:29:52.550" v="0"/>
          <ac:spMkLst>
            <pc:docMk/>
            <pc:sldMk cId="166547189" sldId="1526"/>
            <ac:spMk id="2" creationId="{66A55B2F-942E-4B43-9717-0A1BE4CFB22F}"/>
          </ac:spMkLst>
        </pc:spChg>
        <pc:spChg chg="mod">
          <ac:chgData name="Elizabeth Bernhardt" userId="eeb66ea6-3936-4861-83fc-b70f2f1afc54" providerId="ADAL" clId="{714F28EE-A55E-4B1A-A9DF-72D10FE7F897}" dt="2021-09-14T04:29:52.550" v="0"/>
          <ac:spMkLst>
            <pc:docMk/>
            <pc:sldMk cId="166547189" sldId="1526"/>
            <ac:spMk id="3" creationId="{BBD5D93E-BC1A-4BFC-977B-579B8C579E5D}"/>
          </ac:spMkLst>
        </pc:spChg>
        <pc:spChg chg="mod">
          <ac:chgData name="Elizabeth Bernhardt" userId="eeb66ea6-3936-4861-83fc-b70f2f1afc54" providerId="ADAL" clId="{714F28EE-A55E-4B1A-A9DF-72D10FE7F897}" dt="2021-09-14T04:29:52.550" v="0"/>
          <ac:spMkLst>
            <pc:docMk/>
            <pc:sldMk cId="166547189" sldId="1526"/>
            <ac:spMk id="4" creationId="{10997E43-C0FF-45BA-B3D6-F678D5792F78}"/>
          </ac:spMkLst>
        </pc:spChg>
      </pc:sldChg>
      <pc:sldChg chg="modSp modNotes">
        <pc:chgData name="Elizabeth Bernhardt" userId="eeb66ea6-3936-4861-83fc-b70f2f1afc54" providerId="ADAL" clId="{714F28EE-A55E-4B1A-A9DF-72D10FE7F897}" dt="2021-09-14T04:29:52.550" v="0"/>
        <pc:sldMkLst>
          <pc:docMk/>
          <pc:sldMk cId="2730192256" sldId="1529"/>
        </pc:sldMkLst>
        <pc:spChg chg="mod">
          <ac:chgData name="Elizabeth Bernhardt" userId="eeb66ea6-3936-4861-83fc-b70f2f1afc54" providerId="ADAL" clId="{714F28EE-A55E-4B1A-A9DF-72D10FE7F897}" dt="2021-09-14T04:29:52.550" v="0"/>
          <ac:spMkLst>
            <pc:docMk/>
            <pc:sldMk cId="2730192256" sldId="1529"/>
            <ac:spMk id="2" creationId="{66A55B2F-942E-4B43-9717-0A1BE4CFB22F}"/>
          </ac:spMkLst>
        </pc:spChg>
        <pc:spChg chg="mod">
          <ac:chgData name="Elizabeth Bernhardt" userId="eeb66ea6-3936-4861-83fc-b70f2f1afc54" providerId="ADAL" clId="{714F28EE-A55E-4B1A-A9DF-72D10FE7F897}" dt="2021-09-14T04:29:52.550" v="0"/>
          <ac:spMkLst>
            <pc:docMk/>
            <pc:sldMk cId="2730192256" sldId="1529"/>
            <ac:spMk id="3" creationId="{BBD5D93E-BC1A-4BFC-977B-579B8C579E5D}"/>
          </ac:spMkLst>
        </pc:spChg>
        <pc:spChg chg="mod">
          <ac:chgData name="Elizabeth Bernhardt" userId="eeb66ea6-3936-4861-83fc-b70f2f1afc54" providerId="ADAL" clId="{714F28EE-A55E-4B1A-A9DF-72D10FE7F897}" dt="2021-09-14T04:29:52.550" v="0"/>
          <ac:spMkLst>
            <pc:docMk/>
            <pc:sldMk cId="2730192256" sldId="1529"/>
            <ac:spMk id="4" creationId="{10997E43-C0FF-45BA-B3D6-F678D5792F78}"/>
          </ac:spMkLst>
        </pc:spChg>
        <pc:picChg chg="mod">
          <ac:chgData name="Elizabeth Bernhardt" userId="eeb66ea6-3936-4861-83fc-b70f2f1afc54" providerId="ADAL" clId="{714F28EE-A55E-4B1A-A9DF-72D10FE7F897}" dt="2021-09-14T04:29:52.550" v="0"/>
          <ac:picMkLst>
            <pc:docMk/>
            <pc:sldMk cId="2730192256" sldId="1529"/>
            <ac:picMk id="8" creationId="{A6428E4B-02EC-44F5-8F44-5251D183D81A}"/>
          </ac:picMkLst>
        </pc:picChg>
      </pc:sldChg>
      <pc:sldChg chg="modSp">
        <pc:chgData name="Elizabeth Bernhardt" userId="eeb66ea6-3936-4861-83fc-b70f2f1afc54" providerId="ADAL" clId="{714F28EE-A55E-4B1A-A9DF-72D10FE7F897}" dt="2021-09-14T04:29:52.550" v="0"/>
        <pc:sldMkLst>
          <pc:docMk/>
          <pc:sldMk cId="3966172172" sldId="1530"/>
        </pc:sldMkLst>
        <pc:spChg chg="mod">
          <ac:chgData name="Elizabeth Bernhardt" userId="eeb66ea6-3936-4861-83fc-b70f2f1afc54" providerId="ADAL" clId="{714F28EE-A55E-4B1A-A9DF-72D10FE7F897}" dt="2021-09-14T04:29:52.550" v="0"/>
          <ac:spMkLst>
            <pc:docMk/>
            <pc:sldMk cId="3966172172" sldId="1530"/>
            <ac:spMk id="2" creationId="{D50A3497-9DBE-4F04-9DB7-CE4EE8B4208D}"/>
          </ac:spMkLst>
        </pc:spChg>
      </pc:sldChg>
      <pc:sldChg chg="modSp del">
        <pc:chgData name="Elizabeth Bernhardt" userId="eeb66ea6-3936-4861-83fc-b70f2f1afc54" providerId="ADAL" clId="{714F28EE-A55E-4B1A-A9DF-72D10FE7F897}" dt="2021-09-14T04:36:43.992" v="59" actId="47"/>
        <pc:sldMkLst>
          <pc:docMk/>
          <pc:sldMk cId="2581298317" sldId="1531"/>
        </pc:sldMkLst>
        <pc:spChg chg="mod">
          <ac:chgData name="Elizabeth Bernhardt" userId="eeb66ea6-3936-4861-83fc-b70f2f1afc54" providerId="ADAL" clId="{714F28EE-A55E-4B1A-A9DF-72D10FE7F897}" dt="2021-09-14T04:29:52.550" v="0"/>
          <ac:spMkLst>
            <pc:docMk/>
            <pc:sldMk cId="2581298317" sldId="1531"/>
            <ac:spMk id="2" creationId="{D50A3497-9DBE-4F04-9DB7-CE4EE8B4208D}"/>
          </ac:spMkLst>
        </pc:spChg>
      </pc:sldChg>
      <pc:sldChg chg="modSp">
        <pc:chgData name="Elizabeth Bernhardt" userId="eeb66ea6-3936-4861-83fc-b70f2f1afc54" providerId="ADAL" clId="{714F28EE-A55E-4B1A-A9DF-72D10FE7F897}" dt="2021-09-14T04:29:52.550" v="0"/>
        <pc:sldMkLst>
          <pc:docMk/>
          <pc:sldMk cId="202930709" sldId="1532"/>
        </pc:sldMkLst>
        <pc:spChg chg="mod">
          <ac:chgData name="Elizabeth Bernhardt" userId="eeb66ea6-3936-4861-83fc-b70f2f1afc54" providerId="ADAL" clId="{714F28EE-A55E-4B1A-A9DF-72D10FE7F897}" dt="2021-09-14T04:29:52.550" v="0"/>
          <ac:spMkLst>
            <pc:docMk/>
            <pc:sldMk cId="202930709" sldId="1532"/>
            <ac:spMk id="2" creationId="{1544B910-9C8D-408F-8CA3-1BDE67BDE111}"/>
          </ac:spMkLst>
        </pc:spChg>
        <pc:spChg chg="mod">
          <ac:chgData name="Elizabeth Bernhardt" userId="eeb66ea6-3936-4861-83fc-b70f2f1afc54" providerId="ADAL" clId="{714F28EE-A55E-4B1A-A9DF-72D10FE7F897}" dt="2021-09-14T04:29:52.550" v="0"/>
          <ac:spMkLst>
            <pc:docMk/>
            <pc:sldMk cId="202930709" sldId="1532"/>
            <ac:spMk id="3" creationId="{E83F2067-FBE3-4C77-B058-AFEAEF8A5B75}"/>
          </ac:spMkLst>
        </pc:spChg>
        <pc:graphicFrameChg chg="mod">
          <ac:chgData name="Elizabeth Bernhardt" userId="eeb66ea6-3936-4861-83fc-b70f2f1afc54" providerId="ADAL" clId="{714F28EE-A55E-4B1A-A9DF-72D10FE7F897}" dt="2021-09-14T04:29:52.550" v="0"/>
          <ac:graphicFrameMkLst>
            <pc:docMk/>
            <pc:sldMk cId="202930709" sldId="1532"/>
            <ac:graphicFrameMk id="5" creationId="{C7AE24DC-054E-4E0C-9C76-9BF443679A77}"/>
          </ac:graphicFrameMkLst>
        </pc:graphicFrameChg>
      </pc:sldChg>
      <pc:sldChg chg="modSp">
        <pc:chgData name="Elizabeth Bernhardt" userId="eeb66ea6-3936-4861-83fc-b70f2f1afc54" providerId="ADAL" clId="{714F28EE-A55E-4B1A-A9DF-72D10FE7F897}" dt="2021-09-14T04:29:52.550" v="0"/>
        <pc:sldMkLst>
          <pc:docMk/>
          <pc:sldMk cId="217697705" sldId="1533"/>
        </pc:sldMkLst>
        <pc:spChg chg="mod">
          <ac:chgData name="Elizabeth Bernhardt" userId="eeb66ea6-3936-4861-83fc-b70f2f1afc54" providerId="ADAL" clId="{714F28EE-A55E-4B1A-A9DF-72D10FE7F897}" dt="2021-09-14T04:29:52.550" v="0"/>
          <ac:spMkLst>
            <pc:docMk/>
            <pc:sldMk cId="217697705" sldId="1533"/>
            <ac:spMk id="2" creationId="{1544B910-9C8D-408F-8CA3-1BDE67BDE111}"/>
          </ac:spMkLst>
        </pc:spChg>
        <pc:spChg chg="mod">
          <ac:chgData name="Elizabeth Bernhardt" userId="eeb66ea6-3936-4861-83fc-b70f2f1afc54" providerId="ADAL" clId="{714F28EE-A55E-4B1A-A9DF-72D10FE7F897}" dt="2021-09-14T04:29:52.550" v="0"/>
          <ac:spMkLst>
            <pc:docMk/>
            <pc:sldMk cId="217697705" sldId="1533"/>
            <ac:spMk id="3" creationId="{E83F2067-FBE3-4C77-B058-AFEAEF8A5B75}"/>
          </ac:spMkLst>
        </pc:spChg>
        <pc:graphicFrameChg chg="mod">
          <ac:chgData name="Elizabeth Bernhardt" userId="eeb66ea6-3936-4861-83fc-b70f2f1afc54" providerId="ADAL" clId="{714F28EE-A55E-4B1A-A9DF-72D10FE7F897}" dt="2021-09-14T04:29:52.550" v="0"/>
          <ac:graphicFrameMkLst>
            <pc:docMk/>
            <pc:sldMk cId="217697705" sldId="1533"/>
            <ac:graphicFrameMk id="5" creationId="{C7AE24DC-054E-4E0C-9C76-9BF443679A77}"/>
          </ac:graphicFrameMkLst>
        </pc:graphicFrameChg>
      </pc:sldChg>
      <pc:sldChg chg="add">
        <pc:chgData name="Elizabeth Bernhardt" userId="eeb66ea6-3936-4861-83fc-b70f2f1afc54" providerId="ADAL" clId="{714F28EE-A55E-4B1A-A9DF-72D10FE7F897}" dt="2021-09-14T04:35:19.647" v="53"/>
        <pc:sldMkLst>
          <pc:docMk/>
          <pc:sldMk cId="3665407212" sldId="1535"/>
        </pc:sldMkLst>
      </pc:sldChg>
      <pc:sldChg chg="add">
        <pc:chgData name="Elizabeth Bernhardt" userId="eeb66ea6-3936-4861-83fc-b70f2f1afc54" providerId="ADAL" clId="{714F28EE-A55E-4B1A-A9DF-72D10FE7F897}" dt="2021-09-14T04:36:02.069" v="55"/>
        <pc:sldMkLst>
          <pc:docMk/>
          <pc:sldMk cId="4156407196" sldId="1536"/>
        </pc:sldMkLst>
      </pc:sldChg>
      <pc:sldChg chg="add">
        <pc:chgData name="Elizabeth Bernhardt" userId="eeb66ea6-3936-4861-83fc-b70f2f1afc54" providerId="ADAL" clId="{714F28EE-A55E-4B1A-A9DF-72D10FE7F897}" dt="2021-09-14T04:36:42.387" v="58"/>
        <pc:sldMkLst>
          <pc:docMk/>
          <pc:sldMk cId="1986192122" sldId="1537"/>
        </pc:sldMkLst>
      </pc:sldChg>
      <pc:sldMasterChg chg="modSp modSldLayout">
        <pc:chgData name="Elizabeth Bernhardt" userId="eeb66ea6-3936-4861-83fc-b70f2f1afc54" providerId="ADAL" clId="{714F28EE-A55E-4B1A-A9DF-72D10FE7F897}" dt="2021-09-14T04:29:52.550" v="0"/>
        <pc:sldMasterMkLst>
          <pc:docMk/>
          <pc:sldMasterMk cId="3437493204" sldId="2147483648"/>
        </pc:sldMasterMkLst>
        <pc:spChg chg="mod">
          <ac:chgData name="Elizabeth Bernhardt" userId="eeb66ea6-3936-4861-83fc-b70f2f1afc54" providerId="ADAL" clId="{714F28EE-A55E-4B1A-A9DF-72D10FE7F897}" dt="2021-09-14T04:29:52.550" v="0"/>
          <ac:spMkLst>
            <pc:docMk/>
            <pc:sldMasterMk cId="3437493204" sldId="2147483648"/>
            <ac:spMk id="2" creationId="{E813FF67-1633-4DD4-99C9-C98EEFE702B2}"/>
          </ac:spMkLst>
        </pc:spChg>
        <pc:spChg chg="mod">
          <ac:chgData name="Elizabeth Bernhardt" userId="eeb66ea6-3936-4861-83fc-b70f2f1afc54" providerId="ADAL" clId="{714F28EE-A55E-4B1A-A9DF-72D10FE7F897}" dt="2021-09-14T04:29:52.550" v="0"/>
          <ac:spMkLst>
            <pc:docMk/>
            <pc:sldMasterMk cId="3437493204" sldId="2147483648"/>
            <ac:spMk id="3" creationId="{27D0BBB1-D145-40B9-81B9-93197AFAADDE}"/>
          </ac:spMkLst>
        </pc:spChg>
        <pc:spChg chg="mod">
          <ac:chgData name="Elizabeth Bernhardt" userId="eeb66ea6-3936-4861-83fc-b70f2f1afc54" providerId="ADAL" clId="{714F28EE-A55E-4B1A-A9DF-72D10FE7F897}" dt="2021-09-14T04:29:52.550" v="0"/>
          <ac:spMkLst>
            <pc:docMk/>
            <pc:sldMasterMk cId="3437493204" sldId="2147483648"/>
            <ac:spMk id="4" creationId="{C4F2B31C-A208-4978-9A1D-EA4662D26BC7}"/>
          </ac:spMkLst>
        </pc:spChg>
        <pc:spChg chg="mod">
          <ac:chgData name="Elizabeth Bernhardt" userId="eeb66ea6-3936-4861-83fc-b70f2f1afc54" providerId="ADAL" clId="{714F28EE-A55E-4B1A-A9DF-72D10FE7F897}" dt="2021-09-14T04:29:52.550" v="0"/>
          <ac:spMkLst>
            <pc:docMk/>
            <pc:sldMasterMk cId="3437493204" sldId="2147483648"/>
            <ac:spMk id="5" creationId="{7ACC266F-310A-4449-8A29-6F1ACA0C6CA5}"/>
          </ac:spMkLst>
        </pc:spChg>
        <pc:spChg chg="mod">
          <ac:chgData name="Elizabeth Bernhardt" userId="eeb66ea6-3936-4861-83fc-b70f2f1afc54" providerId="ADAL" clId="{714F28EE-A55E-4B1A-A9DF-72D10FE7F897}" dt="2021-09-14T04:29:52.550" v="0"/>
          <ac:spMkLst>
            <pc:docMk/>
            <pc:sldMasterMk cId="3437493204" sldId="2147483648"/>
            <ac:spMk id="6" creationId="{F32EF9F2-B7AF-45F0-96E3-4AB78790C458}"/>
          </ac:spMkLst>
        </pc:spChg>
        <pc:spChg chg="mod">
          <ac:chgData name="Elizabeth Bernhardt" userId="eeb66ea6-3936-4861-83fc-b70f2f1afc54" providerId="ADAL" clId="{714F28EE-A55E-4B1A-A9DF-72D10FE7F897}" dt="2021-09-14T04:29:52.550" v="0"/>
          <ac:spMkLst>
            <pc:docMk/>
            <pc:sldMasterMk cId="3437493204" sldId="2147483648"/>
            <ac:spMk id="7" creationId="{C4AA570C-1BBC-4CDB-A506-E6982C6B7BDD}"/>
          </ac:spMkLst>
        </pc:spChg>
        <pc:picChg chg="mod">
          <ac:chgData name="Elizabeth Bernhardt" userId="eeb66ea6-3936-4861-83fc-b70f2f1afc54" providerId="ADAL" clId="{714F28EE-A55E-4B1A-A9DF-72D10FE7F897}" dt="2021-09-14T04:29:52.550" v="0"/>
          <ac:picMkLst>
            <pc:docMk/>
            <pc:sldMasterMk cId="3437493204" sldId="2147483648"/>
            <ac:picMk id="8" creationId="{97C1AA2C-3FFA-48E8-B036-2C5DC3A52F92}"/>
          </ac:picMkLst>
        </pc:picChg>
        <pc:sldLayoutChg chg="modSp">
          <pc:chgData name="Elizabeth Bernhardt" userId="eeb66ea6-3936-4861-83fc-b70f2f1afc54" providerId="ADAL" clId="{714F28EE-A55E-4B1A-A9DF-72D10FE7F897}" dt="2021-09-14T04:29:52.550" v="0"/>
          <pc:sldLayoutMkLst>
            <pc:docMk/>
            <pc:sldMasterMk cId="3437493204" sldId="2147483648"/>
            <pc:sldLayoutMk cId="3191040100" sldId="2147483649"/>
          </pc:sldLayoutMkLst>
          <pc:spChg chg="mod">
            <ac:chgData name="Elizabeth Bernhardt" userId="eeb66ea6-3936-4861-83fc-b70f2f1afc54" providerId="ADAL" clId="{714F28EE-A55E-4B1A-A9DF-72D10FE7F897}" dt="2021-09-14T04:29:52.550" v="0"/>
            <ac:spMkLst>
              <pc:docMk/>
              <pc:sldMasterMk cId="3437493204" sldId="2147483648"/>
              <pc:sldLayoutMk cId="3191040100" sldId="2147483649"/>
              <ac:spMk id="2" creationId="{AD559B4D-39E2-4A2E-8A5C-95726E785FF9}"/>
            </ac:spMkLst>
          </pc:spChg>
          <pc:spChg chg="mod">
            <ac:chgData name="Elizabeth Bernhardt" userId="eeb66ea6-3936-4861-83fc-b70f2f1afc54" providerId="ADAL" clId="{714F28EE-A55E-4B1A-A9DF-72D10FE7F897}" dt="2021-09-14T04:29:52.550" v="0"/>
            <ac:spMkLst>
              <pc:docMk/>
              <pc:sldMasterMk cId="3437493204" sldId="2147483648"/>
              <pc:sldLayoutMk cId="3191040100" sldId="2147483649"/>
              <ac:spMk id="3" creationId="{4F9AB51E-A732-4105-AAF9-C4C491281C8E}"/>
            </ac:spMkLst>
          </pc:spChg>
          <pc:spChg chg="mod">
            <ac:chgData name="Elizabeth Bernhardt" userId="eeb66ea6-3936-4861-83fc-b70f2f1afc54" providerId="ADAL" clId="{714F28EE-A55E-4B1A-A9DF-72D10FE7F897}" dt="2021-09-14T04:29:52.550" v="0"/>
            <ac:spMkLst>
              <pc:docMk/>
              <pc:sldMasterMk cId="3437493204" sldId="2147483648"/>
              <pc:sldLayoutMk cId="3191040100" sldId="2147483649"/>
              <ac:spMk id="4" creationId="{FCDF4901-5DA8-4CDF-9DD6-0DFA0044C2F9}"/>
            </ac:spMkLst>
          </pc:spChg>
          <pc:spChg chg="mod">
            <ac:chgData name="Elizabeth Bernhardt" userId="eeb66ea6-3936-4861-83fc-b70f2f1afc54" providerId="ADAL" clId="{714F28EE-A55E-4B1A-A9DF-72D10FE7F897}" dt="2021-09-14T04:29:52.550" v="0"/>
            <ac:spMkLst>
              <pc:docMk/>
              <pc:sldMasterMk cId="3437493204" sldId="2147483648"/>
              <pc:sldLayoutMk cId="3191040100" sldId="2147483649"/>
              <ac:spMk id="5" creationId="{4A27B57D-1C5A-4936-973A-C09D58DAEA00}"/>
            </ac:spMkLst>
          </pc:spChg>
          <pc:spChg chg="mod">
            <ac:chgData name="Elizabeth Bernhardt" userId="eeb66ea6-3936-4861-83fc-b70f2f1afc54" providerId="ADAL" clId="{714F28EE-A55E-4B1A-A9DF-72D10FE7F897}" dt="2021-09-14T04:29:52.550" v="0"/>
            <ac:spMkLst>
              <pc:docMk/>
              <pc:sldMasterMk cId="3437493204" sldId="2147483648"/>
              <pc:sldLayoutMk cId="3191040100" sldId="2147483649"/>
              <ac:spMk id="6" creationId="{5B9216FF-48D2-43CC-A7A2-6B66955AF4F4}"/>
            </ac:spMkLst>
          </pc:spChg>
          <pc:spChg chg="mod">
            <ac:chgData name="Elizabeth Bernhardt" userId="eeb66ea6-3936-4861-83fc-b70f2f1afc54" providerId="ADAL" clId="{714F28EE-A55E-4B1A-A9DF-72D10FE7F897}" dt="2021-09-14T04:29:52.550" v="0"/>
            <ac:spMkLst>
              <pc:docMk/>
              <pc:sldMasterMk cId="3437493204" sldId="2147483648"/>
              <pc:sldLayoutMk cId="3191040100" sldId="2147483649"/>
              <ac:spMk id="10" creationId="{7B9E9ED6-D0E9-4818-A55E-FEFC2F0CD672}"/>
            </ac:spMkLst>
          </pc:spChg>
          <pc:spChg chg="mod">
            <ac:chgData name="Elizabeth Bernhardt" userId="eeb66ea6-3936-4861-83fc-b70f2f1afc54" providerId="ADAL" clId="{714F28EE-A55E-4B1A-A9DF-72D10FE7F897}" dt="2021-09-14T04:29:52.550" v="0"/>
            <ac:spMkLst>
              <pc:docMk/>
              <pc:sldMasterMk cId="3437493204" sldId="2147483648"/>
              <pc:sldLayoutMk cId="3191040100" sldId="2147483649"/>
              <ac:spMk id="14" creationId="{DEBCA1C5-5795-4F26-B880-05CD7CA9A5B0}"/>
            </ac:spMkLst>
          </pc:spChg>
          <pc:spChg chg="mod">
            <ac:chgData name="Elizabeth Bernhardt" userId="eeb66ea6-3936-4861-83fc-b70f2f1afc54" providerId="ADAL" clId="{714F28EE-A55E-4B1A-A9DF-72D10FE7F897}" dt="2021-09-14T04:29:52.550" v="0"/>
            <ac:spMkLst>
              <pc:docMk/>
              <pc:sldMasterMk cId="3437493204" sldId="2147483648"/>
              <pc:sldLayoutMk cId="3191040100" sldId="2147483649"/>
              <ac:spMk id="15" creationId="{F253B752-9D1D-46A8-B0EA-628BFC103A70}"/>
            </ac:spMkLst>
          </pc:spChg>
          <pc:grpChg chg="mod">
            <ac:chgData name="Elizabeth Bernhardt" userId="eeb66ea6-3936-4861-83fc-b70f2f1afc54" providerId="ADAL" clId="{714F28EE-A55E-4B1A-A9DF-72D10FE7F897}" dt="2021-09-14T04:29:52.550" v="0"/>
            <ac:grpSpMkLst>
              <pc:docMk/>
              <pc:sldMasterMk cId="3437493204" sldId="2147483648"/>
              <pc:sldLayoutMk cId="3191040100" sldId="2147483649"/>
              <ac:grpSpMk id="13" creationId="{05A90067-2361-4840-83F8-CBD421F060F8}"/>
            </ac:grpSpMkLst>
          </pc:grpChg>
          <pc:picChg chg="mod">
            <ac:chgData name="Elizabeth Bernhardt" userId="eeb66ea6-3936-4861-83fc-b70f2f1afc54" providerId="ADAL" clId="{714F28EE-A55E-4B1A-A9DF-72D10FE7F897}" dt="2021-09-14T04:29:52.550" v="0"/>
            <ac:picMkLst>
              <pc:docMk/>
              <pc:sldMasterMk cId="3437493204" sldId="2147483648"/>
              <pc:sldLayoutMk cId="3191040100" sldId="2147483649"/>
              <ac:picMk id="11" creationId="{5DF909FA-3722-4F31-ACE2-78B291F153C4}"/>
            </ac:picMkLst>
          </pc:picChg>
        </pc:sldLayoutChg>
        <pc:sldLayoutChg chg="modSp">
          <pc:chgData name="Elizabeth Bernhardt" userId="eeb66ea6-3936-4861-83fc-b70f2f1afc54" providerId="ADAL" clId="{714F28EE-A55E-4B1A-A9DF-72D10FE7F897}" dt="2021-09-14T04:29:52.550" v="0"/>
          <pc:sldLayoutMkLst>
            <pc:docMk/>
            <pc:sldMasterMk cId="3437493204" sldId="2147483648"/>
            <pc:sldLayoutMk cId="2570968183" sldId="2147483651"/>
          </pc:sldLayoutMkLst>
          <pc:spChg chg="mod">
            <ac:chgData name="Elizabeth Bernhardt" userId="eeb66ea6-3936-4861-83fc-b70f2f1afc54" providerId="ADAL" clId="{714F28EE-A55E-4B1A-A9DF-72D10FE7F897}" dt="2021-09-14T04:29:52.550" v="0"/>
            <ac:spMkLst>
              <pc:docMk/>
              <pc:sldMasterMk cId="3437493204" sldId="2147483648"/>
              <pc:sldLayoutMk cId="2570968183" sldId="2147483651"/>
              <ac:spMk id="2" creationId="{D9107475-FEE0-40F3-B487-DB82C280664C}"/>
            </ac:spMkLst>
          </pc:spChg>
          <pc:spChg chg="mod">
            <ac:chgData name="Elizabeth Bernhardt" userId="eeb66ea6-3936-4861-83fc-b70f2f1afc54" providerId="ADAL" clId="{714F28EE-A55E-4B1A-A9DF-72D10FE7F897}" dt="2021-09-14T04:29:52.550" v="0"/>
            <ac:spMkLst>
              <pc:docMk/>
              <pc:sldMasterMk cId="3437493204" sldId="2147483648"/>
              <pc:sldLayoutMk cId="2570968183" sldId="2147483651"/>
              <ac:spMk id="3" creationId="{2A56FD0D-B4CE-41F4-9879-E575CB28F436}"/>
            </ac:spMkLst>
          </pc:spChg>
          <pc:picChg chg="mod">
            <ac:chgData name="Elizabeth Bernhardt" userId="eeb66ea6-3936-4861-83fc-b70f2f1afc54" providerId="ADAL" clId="{714F28EE-A55E-4B1A-A9DF-72D10FE7F897}" dt="2021-09-14T04:29:52.550" v="0"/>
            <ac:picMkLst>
              <pc:docMk/>
              <pc:sldMasterMk cId="3437493204" sldId="2147483648"/>
              <pc:sldLayoutMk cId="2570968183" sldId="2147483651"/>
              <ac:picMk id="7" creationId="{EE399150-2915-4920-A24D-8FAED5E18EA4}"/>
            </ac:picMkLst>
          </pc:picChg>
        </pc:sldLayoutChg>
        <pc:sldLayoutChg chg="modSp">
          <pc:chgData name="Elizabeth Bernhardt" userId="eeb66ea6-3936-4861-83fc-b70f2f1afc54" providerId="ADAL" clId="{714F28EE-A55E-4B1A-A9DF-72D10FE7F897}" dt="2021-09-14T04:29:52.550" v="0"/>
          <pc:sldLayoutMkLst>
            <pc:docMk/>
            <pc:sldMasterMk cId="3437493204" sldId="2147483648"/>
            <pc:sldLayoutMk cId="2554385497" sldId="2147483652"/>
          </pc:sldLayoutMkLst>
          <pc:spChg chg="mod">
            <ac:chgData name="Elizabeth Bernhardt" userId="eeb66ea6-3936-4861-83fc-b70f2f1afc54" providerId="ADAL" clId="{714F28EE-A55E-4B1A-A9DF-72D10FE7F897}" dt="2021-09-14T04:29:52.550" v="0"/>
            <ac:spMkLst>
              <pc:docMk/>
              <pc:sldMasterMk cId="3437493204" sldId="2147483648"/>
              <pc:sldLayoutMk cId="2554385497" sldId="2147483652"/>
              <ac:spMk id="3" creationId="{C050E30A-9FDC-436A-82DC-AF6B205EB45E}"/>
            </ac:spMkLst>
          </pc:spChg>
          <pc:spChg chg="mod">
            <ac:chgData name="Elizabeth Bernhardt" userId="eeb66ea6-3936-4861-83fc-b70f2f1afc54" providerId="ADAL" clId="{714F28EE-A55E-4B1A-A9DF-72D10FE7F897}" dt="2021-09-14T04:29:52.550" v="0"/>
            <ac:spMkLst>
              <pc:docMk/>
              <pc:sldMasterMk cId="3437493204" sldId="2147483648"/>
              <pc:sldLayoutMk cId="2554385497" sldId="2147483652"/>
              <ac:spMk id="4" creationId="{66E30723-81C3-4A18-9021-A93A3C56F363}"/>
            </ac:spMkLst>
          </pc:spChg>
        </pc:sldLayoutChg>
        <pc:sldLayoutChg chg="modSp">
          <pc:chgData name="Elizabeth Bernhardt" userId="eeb66ea6-3936-4861-83fc-b70f2f1afc54" providerId="ADAL" clId="{714F28EE-A55E-4B1A-A9DF-72D10FE7F897}" dt="2021-09-14T04:29:52.550" v="0"/>
          <pc:sldLayoutMkLst>
            <pc:docMk/>
            <pc:sldMasterMk cId="3437493204" sldId="2147483648"/>
            <pc:sldLayoutMk cId="3365575028" sldId="2147483653"/>
          </pc:sldLayoutMkLst>
          <pc:spChg chg="mod">
            <ac:chgData name="Elizabeth Bernhardt" userId="eeb66ea6-3936-4861-83fc-b70f2f1afc54" providerId="ADAL" clId="{714F28EE-A55E-4B1A-A9DF-72D10FE7F897}" dt="2021-09-14T04:29:52.550" v="0"/>
            <ac:spMkLst>
              <pc:docMk/>
              <pc:sldMasterMk cId="3437493204" sldId="2147483648"/>
              <pc:sldLayoutMk cId="3365575028" sldId="2147483653"/>
              <ac:spMk id="2" creationId="{1CC346C0-76B2-4261-BBDE-BA8E98953FAE}"/>
            </ac:spMkLst>
          </pc:spChg>
          <pc:spChg chg="mod">
            <ac:chgData name="Elizabeth Bernhardt" userId="eeb66ea6-3936-4861-83fc-b70f2f1afc54" providerId="ADAL" clId="{714F28EE-A55E-4B1A-A9DF-72D10FE7F897}" dt="2021-09-14T04:29:52.550" v="0"/>
            <ac:spMkLst>
              <pc:docMk/>
              <pc:sldMasterMk cId="3437493204" sldId="2147483648"/>
              <pc:sldLayoutMk cId="3365575028" sldId="2147483653"/>
              <ac:spMk id="3" creationId="{526F9673-06A6-4883-87B9-AEFCC485B9D1}"/>
            </ac:spMkLst>
          </pc:spChg>
          <pc:spChg chg="mod">
            <ac:chgData name="Elizabeth Bernhardt" userId="eeb66ea6-3936-4861-83fc-b70f2f1afc54" providerId="ADAL" clId="{714F28EE-A55E-4B1A-A9DF-72D10FE7F897}" dt="2021-09-14T04:29:52.550" v="0"/>
            <ac:spMkLst>
              <pc:docMk/>
              <pc:sldMasterMk cId="3437493204" sldId="2147483648"/>
              <pc:sldLayoutMk cId="3365575028" sldId="2147483653"/>
              <ac:spMk id="4" creationId="{25ECD162-0697-49BE-8899-05FCFB71539C}"/>
            </ac:spMkLst>
          </pc:spChg>
          <pc:spChg chg="mod">
            <ac:chgData name="Elizabeth Bernhardt" userId="eeb66ea6-3936-4861-83fc-b70f2f1afc54" providerId="ADAL" clId="{714F28EE-A55E-4B1A-A9DF-72D10FE7F897}" dt="2021-09-14T04:29:52.550" v="0"/>
            <ac:spMkLst>
              <pc:docMk/>
              <pc:sldMasterMk cId="3437493204" sldId="2147483648"/>
              <pc:sldLayoutMk cId="3365575028" sldId="2147483653"/>
              <ac:spMk id="5" creationId="{A69E6007-785B-41D0-B932-2B4BFF073755}"/>
            </ac:spMkLst>
          </pc:spChg>
          <pc:spChg chg="mod">
            <ac:chgData name="Elizabeth Bernhardt" userId="eeb66ea6-3936-4861-83fc-b70f2f1afc54" providerId="ADAL" clId="{714F28EE-A55E-4B1A-A9DF-72D10FE7F897}" dt="2021-09-14T04:29:52.550" v="0"/>
            <ac:spMkLst>
              <pc:docMk/>
              <pc:sldMasterMk cId="3437493204" sldId="2147483648"/>
              <pc:sldLayoutMk cId="3365575028" sldId="2147483653"/>
              <ac:spMk id="6" creationId="{E35DF337-0335-4780-B1BA-0BBD0A42EA5C}"/>
            </ac:spMkLst>
          </pc:spChg>
        </pc:sldLayoutChg>
        <pc:sldLayoutChg chg="modSp">
          <pc:chgData name="Elizabeth Bernhardt" userId="eeb66ea6-3936-4861-83fc-b70f2f1afc54" providerId="ADAL" clId="{714F28EE-A55E-4B1A-A9DF-72D10FE7F897}" dt="2021-09-14T04:29:52.550" v="0"/>
          <pc:sldLayoutMkLst>
            <pc:docMk/>
            <pc:sldMasterMk cId="3437493204" sldId="2147483648"/>
            <pc:sldLayoutMk cId="4035369184" sldId="2147483656"/>
          </pc:sldLayoutMkLst>
          <pc:spChg chg="mod">
            <ac:chgData name="Elizabeth Bernhardt" userId="eeb66ea6-3936-4861-83fc-b70f2f1afc54" providerId="ADAL" clId="{714F28EE-A55E-4B1A-A9DF-72D10FE7F897}" dt="2021-09-14T04:29:52.550" v="0"/>
            <ac:spMkLst>
              <pc:docMk/>
              <pc:sldMasterMk cId="3437493204" sldId="2147483648"/>
              <pc:sldLayoutMk cId="4035369184" sldId="2147483656"/>
              <ac:spMk id="2" creationId="{94B8A512-F5E2-4729-A3C7-D3CBFFA81415}"/>
            </ac:spMkLst>
          </pc:spChg>
          <pc:spChg chg="mod">
            <ac:chgData name="Elizabeth Bernhardt" userId="eeb66ea6-3936-4861-83fc-b70f2f1afc54" providerId="ADAL" clId="{714F28EE-A55E-4B1A-A9DF-72D10FE7F897}" dt="2021-09-14T04:29:52.550" v="0"/>
            <ac:spMkLst>
              <pc:docMk/>
              <pc:sldMasterMk cId="3437493204" sldId="2147483648"/>
              <pc:sldLayoutMk cId="4035369184" sldId="2147483656"/>
              <ac:spMk id="3" creationId="{5AE116F7-0AE7-40B0-9C9D-0F9CBF82DF85}"/>
            </ac:spMkLst>
          </pc:spChg>
          <pc:spChg chg="mod">
            <ac:chgData name="Elizabeth Bernhardt" userId="eeb66ea6-3936-4861-83fc-b70f2f1afc54" providerId="ADAL" clId="{714F28EE-A55E-4B1A-A9DF-72D10FE7F897}" dt="2021-09-14T04:29:52.550" v="0"/>
            <ac:spMkLst>
              <pc:docMk/>
              <pc:sldMasterMk cId="3437493204" sldId="2147483648"/>
              <pc:sldLayoutMk cId="4035369184" sldId="2147483656"/>
              <ac:spMk id="4" creationId="{4A46DFC6-B1F9-4548-AD13-D6EEFAE6DD0C}"/>
            </ac:spMkLst>
          </pc:spChg>
          <pc:spChg chg="mod">
            <ac:chgData name="Elizabeth Bernhardt" userId="eeb66ea6-3936-4861-83fc-b70f2f1afc54" providerId="ADAL" clId="{714F28EE-A55E-4B1A-A9DF-72D10FE7F897}" dt="2021-09-14T04:29:52.550" v="0"/>
            <ac:spMkLst>
              <pc:docMk/>
              <pc:sldMasterMk cId="3437493204" sldId="2147483648"/>
              <pc:sldLayoutMk cId="4035369184" sldId="2147483656"/>
              <ac:spMk id="8" creationId="{B7CABBF1-340C-406B-8C6D-79AE564C0DDF}"/>
            </ac:spMkLst>
          </pc:spChg>
          <pc:picChg chg="mod">
            <ac:chgData name="Elizabeth Bernhardt" userId="eeb66ea6-3936-4861-83fc-b70f2f1afc54" providerId="ADAL" clId="{714F28EE-A55E-4B1A-A9DF-72D10FE7F897}" dt="2021-09-14T04:29:52.550" v="0"/>
            <ac:picMkLst>
              <pc:docMk/>
              <pc:sldMasterMk cId="3437493204" sldId="2147483648"/>
              <pc:sldLayoutMk cId="4035369184" sldId="2147483656"/>
              <ac:picMk id="9" creationId="{CD7A8669-24E6-424D-B888-CEC73E481E4F}"/>
            </ac:picMkLst>
          </pc:picChg>
        </pc:sldLayoutChg>
        <pc:sldLayoutChg chg="modSp">
          <pc:chgData name="Elizabeth Bernhardt" userId="eeb66ea6-3936-4861-83fc-b70f2f1afc54" providerId="ADAL" clId="{714F28EE-A55E-4B1A-A9DF-72D10FE7F897}" dt="2021-09-14T04:29:52.550" v="0"/>
          <pc:sldLayoutMkLst>
            <pc:docMk/>
            <pc:sldMasterMk cId="3437493204" sldId="2147483648"/>
            <pc:sldLayoutMk cId="438974285" sldId="2147483657"/>
          </pc:sldLayoutMkLst>
          <pc:spChg chg="mod">
            <ac:chgData name="Elizabeth Bernhardt" userId="eeb66ea6-3936-4861-83fc-b70f2f1afc54" providerId="ADAL" clId="{714F28EE-A55E-4B1A-A9DF-72D10FE7F897}" dt="2021-09-14T04:29:52.550" v="0"/>
            <ac:spMkLst>
              <pc:docMk/>
              <pc:sldMasterMk cId="3437493204" sldId="2147483648"/>
              <pc:sldLayoutMk cId="438974285" sldId="2147483657"/>
              <ac:spMk id="2" creationId="{93A023EC-89BA-427F-B659-C9BA6F7C97BD}"/>
            </ac:spMkLst>
          </pc:spChg>
          <pc:spChg chg="mod">
            <ac:chgData name="Elizabeth Bernhardt" userId="eeb66ea6-3936-4861-83fc-b70f2f1afc54" providerId="ADAL" clId="{714F28EE-A55E-4B1A-A9DF-72D10FE7F897}" dt="2021-09-14T04:29:52.550" v="0"/>
            <ac:spMkLst>
              <pc:docMk/>
              <pc:sldMasterMk cId="3437493204" sldId="2147483648"/>
              <pc:sldLayoutMk cId="438974285" sldId="2147483657"/>
              <ac:spMk id="3" creationId="{6E2789DB-5346-49A4-93BC-CE824ABD6F0D}"/>
            </ac:spMkLst>
          </pc:spChg>
          <pc:spChg chg="mod">
            <ac:chgData name="Elizabeth Bernhardt" userId="eeb66ea6-3936-4861-83fc-b70f2f1afc54" providerId="ADAL" clId="{714F28EE-A55E-4B1A-A9DF-72D10FE7F897}" dt="2021-09-14T04:29:52.550" v="0"/>
            <ac:spMkLst>
              <pc:docMk/>
              <pc:sldMasterMk cId="3437493204" sldId="2147483648"/>
              <pc:sldLayoutMk cId="438974285" sldId="2147483657"/>
              <ac:spMk id="4" creationId="{227ED3C4-6241-480A-9C80-94FA28B6BFD3}"/>
            </ac:spMkLst>
          </pc:spChg>
          <pc:spChg chg="mod">
            <ac:chgData name="Elizabeth Bernhardt" userId="eeb66ea6-3936-4861-83fc-b70f2f1afc54" providerId="ADAL" clId="{714F28EE-A55E-4B1A-A9DF-72D10FE7F897}" dt="2021-09-14T04:29:52.550" v="0"/>
            <ac:spMkLst>
              <pc:docMk/>
              <pc:sldMasterMk cId="3437493204" sldId="2147483648"/>
              <pc:sldLayoutMk cId="438974285" sldId="2147483657"/>
              <ac:spMk id="8" creationId="{A6B70B14-71BF-4D10-B3DA-12193BF02EE1}"/>
            </ac:spMkLst>
          </pc:spChg>
          <pc:picChg chg="mod">
            <ac:chgData name="Elizabeth Bernhardt" userId="eeb66ea6-3936-4861-83fc-b70f2f1afc54" providerId="ADAL" clId="{714F28EE-A55E-4B1A-A9DF-72D10FE7F897}" dt="2021-09-14T04:29:52.550" v="0"/>
            <ac:picMkLst>
              <pc:docMk/>
              <pc:sldMasterMk cId="3437493204" sldId="2147483648"/>
              <pc:sldLayoutMk cId="438974285" sldId="2147483657"/>
              <ac:picMk id="9" creationId="{4BA7C90F-9669-4678-B9A5-7D2A32BE2D27}"/>
            </ac:picMkLst>
          </pc:picChg>
        </pc:sldLayoutChg>
        <pc:sldLayoutChg chg="modSp">
          <pc:chgData name="Elizabeth Bernhardt" userId="eeb66ea6-3936-4861-83fc-b70f2f1afc54" providerId="ADAL" clId="{714F28EE-A55E-4B1A-A9DF-72D10FE7F897}" dt="2021-09-14T04:29:52.550" v="0"/>
          <pc:sldLayoutMkLst>
            <pc:docMk/>
            <pc:sldMasterMk cId="3437493204" sldId="2147483648"/>
            <pc:sldLayoutMk cId="1613455072" sldId="2147483658"/>
          </pc:sldLayoutMkLst>
          <pc:spChg chg="mod">
            <ac:chgData name="Elizabeth Bernhardt" userId="eeb66ea6-3936-4861-83fc-b70f2f1afc54" providerId="ADAL" clId="{714F28EE-A55E-4B1A-A9DF-72D10FE7F897}" dt="2021-09-14T04:29:52.550" v="0"/>
            <ac:spMkLst>
              <pc:docMk/>
              <pc:sldMasterMk cId="3437493204" sldId="2147483648"/>
              <pc:sldLayoutMk cId="1613455072" sldId="2147483658"/>
              <ac:spMk id="2" creationId="{94B8A512-F5E2-4729-A3C7-D3CBFFA81415}"/>
            </ac:spMkLst>
          </pc:spChg>
          <pc:spChg chg="mod">
            <ac:chgData name="Elizabeth Bernhardt" userId="eeb66ea6-3936-4861-83fc-b70f2f1afc54" providerId="ADAL" clId="{714F28EE-A55E-4B1A-A9DF-72D10FE7F897}" dt="2021-09-14T04:29:52.550" v="0"/>
            <ac:spMkLst>
              <pc:docMk/>
              <pc:sldMasterMk cId="3437493204" sldId="2147483648"/>
              <pc:sldLayoutMk cId="1613455072" sldId="2147483658"/>
              <ac:spMk id="8" creationId="{B7CABBF1-340C-406B-8C6D-79AE564C0DDF}"/>
            </ac:spMkLst>
          </pc:spChg>
          <pc:spChg chg="mod">
            <ac:chgData name="Elizabeth Bernhardt" userId="eeb66ea6-3936-4861-83fc-b70f2f1afc54" providerId="ADAL" clId="{714F28EE-A55E-4B1A-A9DF-72D10FE7F897}" dt="2021-09-14T04:29:52.550" v="0"/>
            <ac:spMkLst>
              <pc:docMk/>
              <pc:sldMasterMk cId="3437493204" sldId="2147483648"/>
              <pc:sldLayoutMk cId="1613455072" sldId="2147483658"/>
              <ac:spMk id="9" creationId="{96966F1C-22DB-47A8-8E30-240A14932D3A}"/>
            </ac:spMkLst>
          </pc:spChg>
          <pc:picChg chg="mod">
            <ac:chgData name="Elizabeth Bernhardt" userId="eeb66ea6-3936-4861-83fc-b70f2f1afc54" providerId="ADAL" clId="{714F28EE-A55E-4B1A-A9DF-72D10FE7F897}" dt="2021-09-14T04:29:52.550" v="0"/>
            <ac:picMkLst>
              <pc:docMk/>
              <pc:sldMasterMk cId="3437493204" sldId="2147483648"/>
              <pc:sldLayoutMk cId="1613455072" sldId="2147483658"/>
              <ac:picMk id="10" creationId="{35A87A14-C640-4048-95A7-4EF6E742A04D}"/>
            </ac:picMkLst>
          </pc:picChg>
        </pc:sldLayoutChg>
        <pc:sldLayoutChg chg="modSp">
          <pc:chgData name="Elizabeth Bernhardt" userId="eeb66ea6-3936-4861-83fc-b70f2f1afc54" providerId="ADAL" clId="{714F28EE-A55E-4B1A-A9DF-72D10FE7F897}" dt="2021-09-14T04:29:52.550" v="0"/>
          <pc:sldLayoutMkLst>
            <pc:docMk/>
            <pc:sldMasterMk cId="3437493204" sldId="2147483648"/>
            <pc:sldLayoutMk cId="535503178" sldId="2147483659"/>
          </pc:sldLayoutMkLst>
          <pc:spChg chg="mod">
            <ac:chgData name="Elizabeth Bernhardt" userId="eeb66ea6-3936-4861-83fc-b70f2f1afc54" providerId="ADAL" clId="{714F28EE-A55E-4B1A-A9DF-72D10FE7F897}" dt="2021-09-14T04:29:52.550" v="0"/>
            <ac:spMkLst>
              <pc:docMk/>
              <pc:sldMasterMk cId="3437493204" sldId="2147483648"/>
              <pc:sldLayoutMk cId="535503178" sldId="2147483659"/>
              <ac:spMk id="6" creationId="{847E1A0B-CD25-493E-BBD2-63F153442D8D}"/>
            </ac:spMkLst>
          </pc:spChg>
          <pc:spChg chg="mod">
            <ac:chgData name="Elizabeth Bernhardt" userId="eeb66ea6-3936-4861-83fc-b70f2f1afc54" providerId="ADAL" clId="{714F28EE-A55E-4B1A-A9DF-72D10FE7F897}" dt="2021-09-14T04:29:52.550" v="0"/>
            <ac:spMkLst>
              <pc:docMk/>
              <pc:sldMasterMk cId="3437493204" sldId="2147483648"/>
              <pc:sldLayoutMk cId="535503178" sldId="2147483659"/>
              <ac:spMk id="8" creationId="{5E2C415D-48A1-4209-A679-82D52AD61504}"/>
            </ac:spMkLst>
          </pc:spChg>
          <pc:grpChg chg="mod">
            <ac:chgData name="Elizabeth Bernhardt" userId="eeb66ea6-3936-4861-83fc-b70f2f1afc54" providerId="ADAL" clId="{714F28EE-A55E-4B1A-A9DF-72D10FE7F897}" dt="2021-09-14T04:29:52.550" v="0"/>
            <ac:grpSpMkLst>
              <pc:docMk/>
              <pc:sldMasterMk cId="3437493204" sldId="2147483648"/>
              <pc:sldLayoutMk cId="535503178" sldId="2147483659"/>
              <ac:grpSpMk id="5" creationId="{CB963A3D-4158-4862-80EF-B6397DC9CE90}"/>
            </ac:grpSpMkLst>
          </pc:grpChg>
          <pc:picChg chg="mod">
            <ac:chgData name="Elizabeth Bernhardt" userId="eeb66ea6-3936-4861-83fc-b70f2f1afc54" providerId="ADAL" clId="{714F28EE-A55E-4B1A-A9DF-72D10FE7F897}" dt="2021-09-14T04:29:52.550" v="0"/>
            <ac:picMkLst>
              <pc:docMk/>
              <pc:sldMasterMk cId="3437493204" sldId="2147483648"/>
              <pc:sldLayoutMk cId="535503178" sldId="2147483659"/>
              <ac:picMk id="11" creationId="{D2C647D8-C790-464F-B73C-E653BB9133AD}"/>
            </ac:picMkLst>
          </pc:picChg>
        </pc:sldLayoutChg>
      </pc:sldMasterChg>
      <pc:sldMasterChg chg="modSp modSldLayout">
        <pc:chgData name="Elizabeth Bernhardt" userId="eeb66ea6-3936-4861-83fc-b70f2f1afc54" providerId="ADAL" clId="{714F28EE-A55E-4B1A-A9DF-72D10FE7F897}" dt="2021-09-14T04:29:52.550" v="0"/>
        <pc:sldMasterMkLst>
          <pc:docMk/>
          <pc:sldMasterMk cId="3385070583" sldId="2147483660"/>
        </pc:sldMasterMkLst>
        <pc:spChg chg="mod">
          <ac:chgData name="Elizabeth Bernhardt" userId="eeb66ea6-3936-4861-83fc-b70f2f1afc54" providerId="ADAL" clId="{714F28EE-A55E-4B1A-A9DF-72D10FE7F897}" dt="2021-09-14T04:29:52.550" v="0"/>
          <ac:spMkLst>
            <pc:docMk/>
            <pc:sldMasterMk cId="3385070583" sldId="2147483660"/>
            <ac:spMk id="2" creationId="{BF9A6FBB-AB70-D642-9D67-F86F3A4F7B71}"/>
          </ac:spMkLst>
        </pc:spChg>
        <pc:spChg chg="mod">
          <ac:chgData name="Elizabeth Bernhardt" userId="eeb66ea6-3936-4861-83fc-b70f2f1afc54" providerId="ADAL" clId="{714F28EE-A55E-4B1A-A9DF-72D10FE7F897}" dt="2021-09-14T04:29:52.550" v="0"/>
          <ac:spMkLst>
            <pc:docMk/>
            <pc:sldMasterMk cId="3385070583" sldId="2147483660"/>
            <ac:spMk id="3" creationId="{E1ACB82A-5CCE-0B4B-A0C4-58B2E13960D7}"/>
          </ac:spMkLst>
        </pc:spChg>
        <pc:spChg chg="mod">
          <ac:chgData name="Elizabeth Bernhardt" userId="eeb66ea6-3936-4861-83fc-b70f2f1afc54" providerId="ADAL" clId="{714F28EE-A55E-4B1A-A9DF-72D10FE7F897}" dt="2021-09-14T04:29:52.550" v="0"/>
          <ac:spMkLst>
            <pc:docMk/>
            <pc:sldMasterMk cId="3385070583" sldId="2147483660"/>
            <ac:spMk id="6" creationId="{4DABFB7E-6370-3540-BD4A-B45117A6D12A}"/>
          </ac:spMkLst>
        </pc:spChg>
        <pc:sldLayoutChg chg="modSp">
          <pc:chgData name="Elizabeth Bernhardt" userId="eeb66ea6-3936-4861-83fc-b70f2f1afc54" providerId="ADAL" clId="{714F28EE-A55E-4B1A-A9DF-72D10FE7F897}" dt="2021-09-14T04:29:52.550" v="0"/>
          <pc:sldLayoutMkLst>
            <pc:docMk/>
            <pc:sldMasterMk cId="3385070583" sldId="2147483660"/>
            <pc:sldLayoutMk cId="2233219970" sldId="2147483661"/>
          </pc:sldLayoutMkLst>
          <pc:spChg chg="mod">
            <ac:chgData name="Elizabeth Bernhardt" userId="eeb66ea6-3936-4861-83fc-b70f2f1afc54" providerId="ADAL" clId="{714F28EE-A55E-4B1A-A9DF-72D10FE7F897}" dt="2021-09-14T04:29:52.550" v="0"/>
            <ac:spMkLst>
              <pc:docMk/>
              <pc:sldMasterMk cId="3385070583" sldId="2147483660"/>
              <pc:sldLayoutMk cId="2233219970" sldId="2147483661"/>
              <ac:spMk id="2" creationId="{386A16E1-9E4B-BE40-ACC9-926B9B04C86F}"/>
            </ac:spMkLst>
          </pc:spChg>
          <pc:spChg chg="mod">
            <ac:chgData name="Elizabeth Bernhardt" userId="eeb66ea6-3936-4861-83fc-b70f2f1afc54" providerId="ADAL" clId="{714F28EE-A55E-4B1A-A9DF-72D10FE7F897}" dt="2021-09-14T04:29:52.550" v="0"/>
            <ac:spMkLst>
              <pc:docMk/>
              <pc:sldMasterMk cId="3385070583" sldId="2147483660"/>
              <pc:sldLayoutMk cId="2233219970" sldId="2147483661"/>
              <ac:spMk id="3" creationId="{3F95CE36-379E-F049-8A1F-BF41796EB7B5}"/>
            </ac:spMkLst>
          </pc:spChg>
          <pc:spChg chg="mod">
            <ac:chgData name="Elizabeth Bernhardt" userId="eeb66ea6-3936-4861-83fc-b70f2f1afc54" providerId="ADAL" clId="{714F28EE-A55E-4B1A-A9DF-72D10FE7F897}" dt="2021-09-14T04:29:52.550" v="0"/>
            <ac:spMkLst>
              <pc:docMk/>
              <pc:sldMasterMk cId="3385070583" sldId="2147483660"/>
              <pc:sldLayoutMk cId="2233219970" sldId="2147483661"/>
              <ac:spMk id="13" creationId="{32D8A70E-922F-B747-81C7-BE2E6EEAD57E}"/>
            </ac:spMkLst>
          </pc:spChg>
          <pc:picChg chg="mod">
            <ac:chgData name="Elizabeth Bernhardt" userId="eeb66ea6-3936-4861-83fc-b70f2f1afc54" providerId="ADAL" clId="{714F28EE-A55E-4B1A-A9DF-72D10FE7F897}" dt="2021-09-14T04:29:52.550" v="0"/>
            <ac:picMkLst>
              <pc:docMk/>
              <pc:sldMasterMk cId="3385070583" sldId="2147483660"/>
              <pc:sldLayoutMk cId="2233219970" sldId="2147483661"/>
              <ac:picMk id="8" creationId="{566833E7-48A8-FD44-9BF0-C94FBC2239EA}"/>
            </ac:picMkLst>
          </pc:picChg>
          <pc:picChg chg="mod">
            <ac:chgData name="Elizabeth Bernhardt" userId="eeb66ea6-3936-4861-83fc-b70f2f1afc54" providerId="ADAL" clId="{714F28EE-A55E-4B1A-A9DF-72D10FE7F897}" dt="2021-09-14T04:29:52.550" v="0"/>
            <ac:picMkLst>
              <pc:docMk/>
              <pc:sldMasterMk cId="3385070583" sldId="2147483660"/>
              <pc:sldLayoutMk cId="2233219970" sldId="2147483661"/>
              <ac:picMk id="15" creationId="{AB6882CA-16B8-1844-AB10-4CD588723123}"/>
            </ac:picMkLst>
          </pc:picChg>
          <pc:cxnChg chg="mod">
            <ac:chgData name="Elizabeth Bernhardt" userId="eeb66ea6-3936-4861-83fc-b70f2f1afc54" providerId="ADAL" clId="{714F28EE-A55E-4B1A-A9DF-72D10FE7F897}" dt="2021-09-14T04:29:52.550" v="0"/>
            <ac:cxnSpMkLst>
              <pc:docMk/>
              <pc:sldMasterMk cId="3385070583" sldId="2147483660"/>
              <pc:sldLayoutMk cId="2233219970" sldId="2147483661"/>
              <ac:cxnSpMk id="11" creationId="{BED47742-8325-9843-B132-2C1747D038F5}"/>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2489613222" sldId="2147483662"/>
          </pc:sldLayoutMkLst>
          <pc:spChg chg="mod">
            <ac:chgData name="Elizabeth Bernhardt" userId="eeb66ea6-3936-4861-83fc-b70f2f1afc54" providerId="ADAL" clId="{714F28EE-A55E-4B1A-A9DF-72D10FE7F897}" dt="2021-09-14T04:29:52.550" v="0"/>
            <ac:spMkLst>
              <pc:docMk/>
              <pc:sldMasterMk cId="3385070583" sldId="2147483660"/>
              <pc:sldLayoutMk cId="2489613222" sldId="2147483662"/>
              <ac:spMk id="2" creationId="{386A16E1-9E4B-BE40-ACC9-926B9B04C86F}"/>
            </ac:spMkLst>
          </pc:spChg>
          <pc:spChg chg="mod">
            <ac:chgData name="Elizabeth Bernhardt" userId="eeb66ea6-3936-4861-83fc-b70f2f1afc54" providerId="ADAL" clId="{714F28EE-A55E-4B1A-A9DF-72D10FE7F897}" dt="2021-09-14T04:29:52.550" v="0"/>
            <ac:spMkLst>
              <pc:docMk/>
              <pc:sldMasterMk cId="3385070583" sldId="2147483660"/>
              <pc:sldLayoutMk cId="2489613222" sldId="2147483662"/>
              <ac:spMk id="3" creationId="{3F95CE36-379E-F049-8A1F-BF41796EB7B5}"/>
            </ac:spMkLst>
          </pc:spChg>
          <pc:spChg chg="mod">
            <ac:chgData name="Elizabeth Bernhardt" userId="eeb66ea6-3936-4861-83fc-b70f2f1afc54" providerId="ADAL" clId="{714F28EE-A55E-4B1A-A9DF-72D10FE7F897}" dt="2021-09-14T04:29:52.550" v="0"/>
            <ac:spMkLst>
              <pc:docMk/>
              <pc:sldMasterMk cId="3385070583" sldId="2147483660"/>
              <pc:sldLayoutMk cId="2489613222" sldId="2147483662"/>
              <ac:spMk id="13" creationId="{32D8A70E-922F-B747-81C7-BE2E6EEAD57E}"/>
            </ac:spMkLst>
          </pc:spChg>
          <pc:picChg chg="mod">
            <ac:chgData name="Elizabeth Bernhardt" userId="eeb66ea6-3936-4861-83fc-b70f2f1afc54" providerId="ADAL" clId="{714F28EE-A55E-4B1A-A9DF-72D10FE7F897}" dt="2021-09-14T04:29:52.550" v="0"/>
            <ac:picMkLst>
              <pc:docMk/>
              <pc:sldMasterMk cId="3385070583" sldId="2147483660"/>
              <pc:sldLayoutMk cId="2489613222" sldId="2147483662"/>
              <ac:picMk id="7" creationId="{89A24CD5-D651-DC40-873A-5341FDBC1928}"/>
            </ac:picMkLst>
          </pc:picChg>
          <pc:picChg chg="mod">
            <ac:chgData name="Elizabeth Bernhardt" userId="eeb66ea6-3936-4861-83fc-b70f2f1afc54" providerId="ADAL" clId="{714F28EE-A55E-4B1A-A9DF-72D10FE7F897}" dt="2021-09-14T04:29:52.550" v="0"/>
            <ac:picMkLst>
              <pc:docMk/>
              <pc:sldMasterMk cId="3385070583" sldId="2147483660"/>
              <pc:sldLayoutMk cId="2489613222" sldId="2147483662"/>
              <ac:picMk id="10" creationId="{CDF6C559-0A2C-D44D-89DE-CF1E8FD11297}"/>
            </ac:picMkLst>
          </pc:picChg>
          <pc:cxnChg chg="mod">
            <ac:chgData name="Elizabeth Bernhardt" userId="eeb66ea6-3936-4861-83fc-b70f2f1afc54" providerId="ADAL" clId="{714F28EE-A55E-4B1A-A9DF-72D10FE7F897}" dt="2021-09-14T04:29:52.550" v="0"/>
            <ac:cxnSpMkLst>
              <pc:docMk/>
              <pc:sldMasterMk cId="3385070583" sldId="2147483660"/>
              <pc:sldLayoutMk cId="2489613222" sldId="2147483662"/>
              <ac:cxnSpMk id="11" creationId="{BED47742-8325-9843-B132-2C1747D038F5}"/>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2580552610" sldId="2147483663"/>
          </pc:sldLayoutMkLst>
          <pc:spChg chg="mod">
            <ac:chgData name="Elizabeth Bernhardt" userId="eeb66ea6-3936-4861-83fc-b70f2f1afc54" providerId="ADAL" clId="{714F28EE-A55E-4B1A-A9DF-72D10FE7F897}" dt="2021-09-14T04:29:52.550" v="0"/>
            <ac:spMkLst>
              <pc:docMk/>
              <pc:sldMasterMk cId="3385070583" sldId="2147483660"/>
              <pc:sldLayoutMk cId="2580552610" sldId="2147483663"/>
              <ac:spMk id="2" creationId="{386A16E1-9E4B-BE40-ACC9-926B9B04C86F}"/>
            </ac:spMkLst>
          </pc:spChg>
          <pc:spChg chg="mod">
            <ac:chgData name="Elizabeth Bernhardt" userId="eeb66ea6-3936-4861-83fc-b70f2f1afc54" providerId="ADAL" clId="{714F28EE-A55E-4B1A-A9DF-72D10FE7F897}" dt="2021-09-14T04:29:52.550" v="0"/>
            <ac:spMkLst>
              <pc:docMk/>
              <pc:sldMasterMk cId="3385070583" sldId="2147483660"/>
              <pc:sldLayoutMk cId="2580552610" sldId="2147483663"/>
              <ac:spMk id="3" creationId="{3F95CE36-379E-F049-8A1F-BF41796EB7B5}"/>
            </ac:spMkLst>
          </pc:spChg>
          <pc:spChg chg="mod">
            <ac:chgData name="Elizabeth Bernhardt" userId="eeb66ea6-3936-4861-83fc-b70f2f1afc54" providerId="ADAL" clId="{714F28EE-A55E-4B1A-A9DF-72D10FE7F897}" dt="2021-09-14T04:29:52.550" v="0"/>
            <ac:spMkLst>
              <pc:docMk/>
              <pc:sldMasterMk cId="3385070583" sldId="2147483660"/>
              <pc:sldLayoutMk cId="2580552610" sldId="2147483663"/>
              <ac:spMk id="13" creationId="{32D8A70E-922F-B747-81C7-BE2E6EEAD57E}"/>
            </ac:spMkLst>
          </pc:spChg>
          <pc:picChg chg="mod">
            <ac:chgData name="Elizabeth Bernhardt" userId="eeb66ea6-3936-4861-83fc-b70f2f1afc54" providerId="ADAL" clId="{714F28EE-A55E-4B1A-A9DF-72D10FE7F897}" dt="2021-09-14T04:29:52.550" v="0"/>
            <ac:picMkLst>
              <pc:docMk/>
              <pc:sldMasterMk cId="3385070583" sldId="2147483660"/>
              <pc:sldLayoutMk cId="2580552610" sldId="2147483663"/>
              <ac:picMk id="8" creationId="{0D107040-69F2-B14E-873F-FCC9C48053F9}"/>
            </ac:picMkLst>
          </pc:picChg>
          <pc:picChg chg="mod">
            <ac:chgData name="Elizabeth Bernhardt" userId="eeb66ea6-3936-4861-83fc-b70f2f1afc54" providerId="ADAL" clId="{714F28EE-A55E-4B1A-A9DF-72D10FE7F897}" dt="2021-09-14T04:29:52.550" v="0"/>
            <ac:picMkLst>
              <pc:docMk/>
              <pc:sldMasterMk cId="3385070583" sldId="2147483660"/>
              <pc:sldLayoutMk cId="2580552610" sldId="2147483663"/>
              <ac:picMk id="12" creationId="{C7C1BCC5-E97F-6A44-BE6D-C68FB7BF971F}"/>
            </ac:picMkLst>
          </pc:picChg>
          <pc:cxnChg chg="mod">
            <ac:chgData name="Elizabeth Bernhardt" userId="eeb66ea6-3936-4861-83fc-b70f2f1afc54" providerId="ADAL" clId="{714F28EE-A55E-4B1A-A9DF-72D10FE7F897}" dt="2021-09-14T04:29:52.550" v="0"/>
            <ac:cxnSpMkLst>
              <pc:docMk/>
              <pc:sldMasterMk cId="3385070583" sldId="2147483660"/>
              <pc:sldLayoutMk cId="2580552610" sldId="2147483663"/>
              <ac:cxnSpMk id="11" creationId="{BED47742-8325-9843-B132-2C1747D038F5}"/>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2342525380" sldId="2147483664"/>
          </pc:sldLayoutMkLst>
          <pc:spChg chg="mod">
            <ac:chgData name="Elizabeth Bernhardt" userId="eeb66ea6-3936-4861-83fc-b70f2f1afc54" providerId="ADAL" clId="{714F28EE-A55E-4B1A-A9DF-72D10FE7F897}" dt="2021-09-14T04:29:52.550" v="0"/>
            <ac:spMkLst>
              <pc:docMk/>
              <pc:sldMasterMk cId="3385070583" sldId="2147483660"/>
              <pc:sldLayoutMk cId="2342525380" sldId="2147483664"/>
              <ac:spMk id="2" creationId="{386A16E1-9E4B-BE40-ACC9-926B9B04C86F}"/>
            </ac:spMkLst>
          </pc:spChg>
          <pc:spChg chg="mod">
            <ac:chgData name="Elizabeth Bernhardt" userId="eeb66ea6-3936-4861-83fc-b70f2f1afc54" providerId="ADAL" clId="{714F28EE-A55E-4B1A-A9DF-72D10FE7F897}" dt="2021-09-14T04:29:52.550" v="0"/>
            <ac:spMkLst>
              <pc:docMk/>
              <pc:sldMasterMk cId="3385070583" sldId="2147483660"/>
              <pc:sldLayoutMk cId="2342525380" sldId="2147483664"/>
              <ac:spMk id="3" creationId="{3F95CE36-379E-F049-8A1F-BF41796EB7B5}"/>
            </ac:spMkLst>
          </pc:spChg>
          <pc:picChg chg="mod">
            <ac:chgData name="Elizabeth Bernhardt" userId="eeb66ea6-3936-4861-83fc-b70f2f1afc54" providerId="ADAL" clId="{714F28EE-A55E-4B1A-A9DF-72D10FE7F897}" dt="2021-09-14T04:29:52.550" v="0"/>
            <ac:picMkLst>
              <pc:docMk/>
              <pc:sldMasterMk cId="3385070583" sldId="2147483660"/>
              <pc:sldLayoutMk cId="2342525380" sldId="2147483664"/>
              <ac:picMk id="21" creationId="{E74554D6-74C7-7F48-9311-A0F9600B0CC6}"/>
            </ac:picMkLst>
          </pc:picChg>
          <pc:cxnChg chg="mod">
            <ac:chgData name="Elizabeth Bernhardt" userId="eeb66ea6-3936-4861-83fc-b70f2f1afc54" providerId="ADAL" clId="{714F28EE-A55E-4B1A-A9DF-72D10FE7F897}" dt="2021-09-14T04:29:52.550" v="0"/>
            <ac:cxnSpMkLst>
              <pc:docMk/>
              <pc:sldMasterMk cId="3385070583" sldId="2147483660"/>
              <pc:sldLayoutMk cId="2342525380" sldId="2147483664"/>
              <ac:cxnSpMk id="11" creationId="{BED47742-8325-9843-B132-2C1747D038F5}"/>
            </ac:cxnSpMkLst>
          </pc:cxnChg>
          <pc:cxnChg chg="mod">
            <ac:chgData name="Elizabeth Bernhardt" userId="eeb66ea6-3936-4861-83fc-b70f2f1afc54" providerId="ADAL" clId="{714F28EE-A55E-4B1A-A9DF-72D10FE7F897}" dt="2021-09-14T04:29:52.550" v="0"/>
            <ac:cxnSpMkLst>
              <pc:docMk/>
              <pc:sldMasterMk cId="3385070583" sldId="2147483660"/>
              <pc:sldLayoutMk cId="2342525380" sldId="2147483664"/>
              <ac:cxnSpMk id="23" creationId="{6D058CBC-B9C7-5E49-980D-70BA234DF55E}"/>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1502428710" sldId="2147483665"/>
          </pc:sldLayoutMkLst>
          <pc:spChg chg="mod">
            <ac:chgData name="Elizabeth Bernhardt" userId="eeb66ea6-3936-4861-83fc-b70f2f1afc54" providerId="ADAL" clId="{714F28EE-A55E-4B1A-A9DF-72D10FE7F897}" dt="2021-09-14T04:29:52.550" v="0"/>
            <ac:spMkLst>
              <pc:docMk/>
              <pc:sldMasterMk cId="3385070583" sldId="2147483660"/>
              <pc:sldLayoutMk cId="1502428710" sldId="2147483665"/>
              <ac:spMk id="2" creationId="{386A16E1-9E4B-BE40-ACC9-926B9B04C86F}"/>
            </ac:spMkLst>
          </pc:spChg>
          <pc:spChg chg="mod">
            <ac:chgData name="Elizabeth Bernhardt" userId="eeb66ea6-3936-4861-83fc-b70f2f1afc54" providerId="ADAL" clId="{714F28EE-A55E-4B1A-A9DF-72D10FE7F897}" dt="2021-09-14T04:29:52.550" v="0"/>
            <ac:spMkLst>
              <pc:docMk/>
              <pc:sldMasterMk cId="3385070583" sldId="2147483660"/>
              <pc:sldLayoutMk cId="1502428710" sldId="2147483665"/>
              <ac:spMk id="3" creationId="{3F95CE36-379E-F049-8A1F-BF41796EB7B5}"/>
            </ac:spMkLst>
          </pc:spChg>
          <pc:picChg chg="mod">
            <ac:chgData name="Elizabeth Bernhardt" userId="eeb66ea6-3936-4861-83fc-b70f2f1afc54" providerId="ADAL" clId="{714F28EE-A55E-4B1A-A9DF-72D10FE7F897}" dt="2021-09-14T04:29:52.550" v="0"/>
            <ac:picMkLst>
              <pc:docMk/>
              <pc:sldMasterMk cId="3385070583" sldId="2147483660"/>
              <pc:sldLayoutMk cId="1502428710" sldId="2147483665"/>
              <ac:picMk id="7" creationId="{17959F6E-7BC2-5843-AB30-D7BB06590084}"/>
            </ac:picMkLst>
          </pc:picChg>
          <pc:cxnChg chg="mod">
            <ac:chgData name="Elizabeth Bernhardt" userId="eeb66ea6-3936-4861-83fc-b70f2f1afc54" providerId="ADAL" clId="{714F28EE-A55E-4B1A-A9DF-72D10FE7F897}" dt="2021-09-14T04:29:52.550" v="0"/>
            <ac:cxnSpMkLst>
              <pc:docMk/>
              <pc:sldMasterMk cId="3385070583" sldId="2147483660"/>
              <pc:sldLayoutMk cId="1502428710" sldId="2147483665"/>
              <ac:cxnSpMk id="11" creationId="{BED47742-8325-9843-B132-2C1747D038F5}"/>
            </ac:cxnSpMkLst>
          </pc:cxnChg>
          <pc:cxnChg chg="mod">
            <ac:chgData name="Elizabeth Bernhardt" userId="eeb66ea6-3936-4861-83fc-b70f2f1afc54" providerId="ADAL" clId="{714F28EE-A55E-4B1A-A9DF-72D10FE7F897}" dt="2021-09-14T04:29:52.550" v="0"/>
            <ac:cxnSpMkLst>
              <pc:docMk/>
              <pc:sldMasterMk cId="3385070583" sldId="2147483660"/>
              <pc:sldLayoutMk cId="1502428710" sldId="2147483665"/>
              <ac:cxnSpMk id="13" creationId="{872FEDDB-E6D9-D846-99F7-B2F1E45C8E59}"/>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829321044" sldId="2147483666"/>
          </pc:sldLayoutMkLst>
          <pc:spChg chg="mod">
            <ac:chgData name="Elizabeth Bernhardt" userId="eeb66ea6-3936-4861-83fc-b70f2f1afc54" providerId="ADAL" clId="{714F28EE-A55E-4B1A-A9DF-72D10FE7F897}" dt="2021-09-14T04:29:52.550" v="0"/>
            <ac:spMkLst>
              <pc:docMk/>
              <pc:sldMasterMk cId="3385070583" sldId="2147483660"/>
              <pc:sldLayoutMk cId="829321044" sldId="2147483666"/>
              <ac:spMk id="2" creationId="{386A16E1-9E4B-BE40-ACC9-926B9B04C86F}"/>
            </ac:spMkLst>
          </pc:spChg>
          <pc:spChg chg="mod">
            <ac:chgData name="Elizabeth Bernhardt" userId="eeb66ea6-3936-4861-83fc-b70f2f1afc54" providerId="ADAL" clId="{714F28EE-A55E-4B1A-A9DF-72D10FE7F897}" dt="2021-09-14T04:29:52.550" v="0"/>
            <ac:spMkLst>
              <pc:docMk/>
              <pc:sldMasterMk cId="3385070583" sldId="2147483660"/>
              <pc:sldLayoutMk cId="829321044" sldId="2147483666"/>
              <ac:spMk id="3" creationId="{3F95CE36-379E-F049-8A1F-BF41796EB7B5}"/>
            </ac:spMkLst>
          </pc:spChg>
          <pc:picChg chg="mod">
            <ac:chgData name="Elizabeth Bernhardt" userId="eeb66ea6-3936-4861-83fc-b70f2f1afc54" providerId="ADAL" clId="{714F28EE-A55E-4B1A-A9DF-72D10FE7F897}" dt="2021-09-14T04:29:52.550" v="0"/>
            <ac:picMkLst>
              <pc:docMk/>
              <pc:sldMasterMk cId="3385070583" sldId="2147483660"/>
              <pc:sldLayoutMk cId="829321044" sldId="2147483666"/>
              <ac:picMk id="5" creationId="{BFC7E76A-3109-DA49-95C0-6BB58D4B062A}"/>
            </ac:picMkLst>
          </pc:picChg>
          <pc:cxnChg chg="mod">
            <ac:chgData name="Elizabeth Bernhardt" userId="eeb66ea6-3936-4861-83fc-b70f2f1afc54" providerId="ADAL" clId="{714F28EE-A55E-4B1A-A9DF-72D10FE7F897}" dt="2021-09-14T04:29:52.550" v="0"/>
            <ac:cxnSpMkLst>
              <pc:docMk/>
              <pc:sldMasterMk cId="3385070583" sldId="2147483660"/>
              <pc:sldLayoutMk cId="829321044" sldId="2147483666"/>
              <ac:cxnSpMk id="10" creationId="{3F9D1629-74F5-0B44-8787-ABA9EB2C83BB}"/>
            </ac:cxnSpMkLst>
          </pc:cxnChg>
          <pc:cxnChg chg="mod">
            <ac:chgData name="Elizabeth Bernhardt" userId="eeb66ea6-3936-4861-83fc-b70f2f1afc54" providerId="ADAL" clId="{714F28EE-A55E-4B1A-A9DF-72D10FE7F897}" dt="2021-09-14T04:29:52.550" v="0"/>
            <ac:cxnSpMkLst>
              <pc:docMk/>
              <pc:sldMasterMk cId="3385070583" sldId="2147483660"/>
              <pc:sldLayoutMk cId="829321044" sldId="2147483666"/>
              <ac:cxnSpMk id="11" creationId="{BED47742-8325-9843-B132-2C1747D038F5}"/>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648861757" sldId="2147483667"/>
          </pc:sldLayoutMkLst>
          <pc:spChg chg="mod">
            <ac:chgData name="Elizabeth Bernhardt" userId="eeb66ea6-3936-4861-83fc-b70f2f1afc54" providerId="ADAL" clId="{714F28EE-A55E-4B1A-A9DF-72D10FE7F897}" dt="2021-09-14T04:29:52.550" v="0"/>
            <ac:spMkLst>
              <pc:docMk/>
              <pc:sldMasterMk cId="3385070583" sldId="2147483660"/>
              <pc:sldLayoutMk cId="648861757" sldId="2147483667"/>
              <ac:spMk id="2" creationId="{386A16E1-9E4B-BE40-ACC9-926B9B04C86F}"/>
            </ac:spMkLst>
          </pc:spChg>
          <pc:spChg chg="mod">
            <ac:chgData name="Elizabeth Bernhardt" userId="eeb66ea6-3936-4861-83fc-b70f2f1afc54" providerId="ADAL" clId="{714F28EE-A55E-4B1A-A9DF-72D10FE7F897}" dt="2021-09-14T04:29:52.550" v="0"/>
            <ac:spMkLst>
              <pc:docMk/>
              <pc:sldMasterMk cId="3385070583" sldId="2147483660"/>
              <pc:sldLayoutMk cId="648861757" sldId="2147483667"/>
              <ac:spMk id="3" creationId="{3F95CE36-379E-F049-8A1F-BF41796EB7B5}"/>
            </ac:spMkLst>
          </pc:spChg>
          <pc:picChg chg="mod">
            <ac:chgData name="Elizabeth Bernhardt" userId="eeb66ea6-3936-4861-83fc-b70f2f1afc54" providerId="ADAL" clId="{714F28EE-A55E-4B1A-A9DF-72D10FE7F897}" dt="2021-09-14T04:29:52.550" v="0"/>
            <ac:picMkLst>
              <pc:docMk/>
              <pc:sldMasterMk cId="3385070583" sldId="2147483660"/>
              <pc:sldLayoutMk cId="648861757" sldId="2147483667"/>
              <ac:picMk id="5" creationId="{E47C5571-7D59-C940-AA36-5B1AC0C4BEA2}"/>
            </ac:picMkLst>
          </pc:picChg>
          <pc:cxnChg chg="mod">
            <ac:chgData name="Elizabeth Bernhardt" userId="eeb66ea6-3936-4861-83fc-b70f2f1afc54" providerId="ADAL" clId="{714F28EE-A55E-4B1A-A9DF-72D10FE7F897}" dt="2021-09-14T04:29:52.550" v="0"/>
            <ac:cxnSpMkLst>
              <pc:docMk/>
              <pc:sldMasterMk cId="3385070583" sldId="2147483660"/>
              <pc:sldLayoutMk cId="648861757" sldId="2147483667"/>
              <ac:cxnSpMk id="10" creationId="{C716B783-64A2-CE46-B486-A5B5F09FA9E6}"/>
            </ac:cxnSpMkLst>
          </pc:cxnChg>
          <pc:cxnChg chg="mod">
            <ac:chgData name="Elizabeth Bernhardt" userId="eeb66ea6-3936-4861-83fc-b70f2f1afc54" providerId="ADAL" clId="{714F28EE-A55E-4B1A-A9DF-72D10FE7F897}" dt="2021-09-14T04:29:52.550" v="0"/>
            <ac:cxnSpMkLst>
              <pc:docMk/>
              <pc:sldMasterMk cId="3385070583" sldId="2147483660"/>
              <pc:sldLayoutMk cId="648861757" sldId="2147483667"/>
              <ac:cxnSpMk id="11" creationId="{BED47742-8325-9843-B132-2C1747D038F5}"/>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3733393129" sldId="2147483668"/>
          </pc:sldLayoutMkLst>
          <pc:spChg chg="mod">
            <ac:chgData name="Elizabeth Bernhardt" userId="eeb66ea6-3936-4861-83fc-b70f2f1afc54" providerId="ADAL" clId="{714F28EE-A55E-4B1A-A9DF-72D10FE7F897}" dt="2021-09-14T04:29:52.550" v="0"/>
            <ac:spMkLst>
              <pc:docMk/>
              <pc:sldMasterMk cId="3385070583" sldId="2147483660"/>
              <pc:sldLayoutMk cId="3733393129" sldId="2147483668"/>
              <ac:spMk id="2" creationId="{386A16E1-9E4B-BE40-ACC9-926B9B04C86F}"/>
            </ac:spMkLst>
          </pc:spChg>
          <pc:spChg chg="mod">
            <ac:chgData name="Elizabeth Bernhardt" userId="eeb66ea6-3936-4861-83fc-b70f2f1afc54" providerId="ADAL" clId="{714F28EE-A55E-4B1A-A9DF-72D10FE7F897}" dt="2021-09-14T04:29:52.550" v="0"/>
            <ac:spMkLst>
              <pc:docMk/>
              <pc:sldMasterMk cId="3385070583" sldId="2147483660"/>
              <pc:sldLayoutMk cId="3733393129" sldId="2147483668"/>
              <ac:spMk id="3" creationId="{3F95CE36-379E-F049-8A1F-BF41796EB7B5}"/>
            </ac:spMkLst>
          </pc:spChg>
          <pc:picChg chg="mod">
            <ac:chgData name="Elizabeth Bernhardt" userId="eeb66ea6-3936-4861-83fc-b70f2f1afc54" providerId="ADAL" clId="{714F28EE-A55E-4B1A-A9DF-72D10FE7F897}" dt="2021-09-14T04:29:52.550" v="0"/>
            <ac:picMkLst>
              <pc:docMk/>
              <pc:sldMasterMk cId="3385070583" sldId="2147483660"/>
              <pc:sldLayoutMk cId="3733393129" sldId="2147483668"/>
              <ac:picMk id="12" creationId="{4BFFC0BE-1B9D-484C-8D4F-CD97B5154516}"/>
            </ac:picMkLst>
          </pc:picChg>
          <pc:cxnChg chg="mod">
            <ac:chgData name="Elizabeth Bernhardt" userId="eeb66ea6-3936-4861-83fc-b70f2f1afc54" providerId="ADAL" clId="{714F28EE-A55E-4B1A-A9DF-72D10FE7F897}" dt="2021-09-14T04:29:52.550" v="0"/>
            <ac:cxnSpMkLst>
              <pc:docMk/>
              <pc:sldMasterMk cId="3385070583" sldId="2147483660"/>
              <pc:sldLayoutMk cId="3733393129" sldId="2147483668"/>
              <ac:cxnSpMk id="10" creationId="{43AEF03E-415A-7648-87B5-2B8AE1CB3DB0}"/>
            </ac:cxnSpMkLst>
          </pc:cxnChg>
          <pc:cxnChg chg="mod">
            <ac:chgData name="Elizabeth Bernhardt" userId="eeb66ea6-3936-4861-83fc-b70f2f1afc54" providerId="ADAL" clId="{714F28EE-A55E-4B1A-A9DF-72D10FE7F897}" dt="2021-09-14T04:29:52.550" v="0"/>
            <ac:cxnSpMkLst>
              <pc:docMk/>
              <pc:sldMasterMk cId="3385070583" sldId="2147483660"/>
              <pc:sldLayoutMk cId="3733393129" sldId="2147483668"/>
              <ac:cxnSpMk id="11" creationId="{BED47742-8325-9843-B132-2C1747D038F5}"/>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919869918" sldId="2147483669"/>
          </pc:sldLayoutMkLst>
          <pc:spChg chg="mod">
            <ac:chgData name="Elizabeth Bernhardt" userId="eeb66ea6-3936-4861-83fc-b70f2f1afc54" providerId="ADAL" clId="{714F28EE-A55E-4B1A-A9DF-72D10FE7F897}" dt="2021-09-14T04:29:52.550" v="0"/>
            <ac:spMkLst>
              <pc:docMk/>
              <pc:sldMasterMk cId="3385070583" sldId="2147483660"/>
              <pc:sldLayoutMk cId="919869918" sldId="2147483669"/>
              <ac:spMk id="2" creationId="{386A16E1-9E4B-BE40-ACC9-926B9B04C86F}"/>
            </ac:spMkLst>
          </pc:spChg>
          <pc:spChg chg="mod">
            <ac:chgData name="Elizabeth Bernhardt" userId="eeb66ea6-3936-4861-83fc-b70f2f1afc54" providerId="ADAL" clId="{714F28EE-A55E-4B1A-A9DF-72D10FE7F897}" dt="2021-09-14T04:29:52.550" v="0"/>
            <ac:spMkLst>
              <pc:docMk/>
              <pc:sldMasterMk cId="3385070583" sldId="2147483660"/>
              <pc:sldLayoutMk cId="919869918" sldId="2147483669"/>
              <ac:spMk id="3" creationId="{3F95CE36-379E-F049-8A1F-BF41796EB7B5}"/>
            </ac:spMkLst>
          </pc:spChg>
          <pc:picChg chg="mod">
            <ac:chgData name="Elizabeth Bernhardt" userId="eeb66ea6-3936-4861-83fc-b70f2f1afc54" providerId="ADAL" clId="{714F28EE-A55E-4B1A-A9DF-72D10FE7F897}" dt="2021-09-14T04:29:52.550" v="0"/>
            <ac:picMkLst>
              <pc:docMk/>
              <pc:sldMasterMk cId="3385070583" sldId="2147483660"/>
              <pc:sldLayoutMk cId="919869918" sldId="2147483669"/>
              <ac:picMk id="13" creationId="{4FDBF443-D40F-6046-B171-7C79EBDA0882}"/>
            </ac:picMkLst>
          </pc:picChg>
          <pc:cxnChg chg="mod">
            <ac:chgData name="Elizabeth Bernhardt" userId="eeb66ea6-3936-4861-83fc-b70f2f1afc54" providerId="ADAL" clId="{714F28EE-A55E-4B1A-A9DF-72D10FE7F897}" dt="2021-09-14T04:29:52.550" v="0"/>
            <ac:cxnSpMkLst>
              <pc:docMk/>
              <pc:sldMasterMk cId="3385070583" sldId="2147483660"/>
              <pc:sldLayoutMk cId="919869918" sldId="2147483669"/>
              <ac:cxnSpMk id="11" creationId="{BED47742-8325-9843-B132-2C1747D038F5}"/>
            </ac:cxnSpMkLst>
          </pc:cxnChg>
          <pc:cxnChg chg="mod">
            <ac:chgData name="Elizabeth Bernhardt" userId="eeb66ea6-3936-4861-83fc-b70f2f1afc54" providerId="ADAL" clId="{714F28EE-A55E-4B1A-A9DF-72D10FE7F897}" dt="2021-09-14T04:29:52.550" v="0"/>
            <ac:cxnSpMkLst>
              <pc:docMk/>
              <pc:sldMasterMk cId="3385070583" sldId="2147483660"/>
              <pc:sldLayoutMk cId="919869918" sldId="2147483669"/>
              <ac:cxnSpMk id="14" creationId="{72E6AA40-47B5-494F-82F1-2BB402CD24C8}"/>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2497176558" sldId="2147483670"/>
          </pc:sldLayoutMkLst>
          <pc:spChg chg="mod">
            <ac:chgData name="Elizabeth Bernhardt" userId="eeb66ea6-3936-4861-83fc-b70f2f1afc54" providerId="ADAL" clId="{714F28EE-A55E-4B1A-A9DF-72D10FE7F897}" dt="2021-09-14T04:29:52.550" v="0"/>
            <ac:spMkLst>
              <pc:docMk/>
              <pc:sldMasterMk cId="3385070583" sldId="2147483660"/>
              <pc:sldLayoutMk cId="2497176558" sldId="2147483670"/>
              <ac:spMk id="2" creationId="{386A16E1-9E4B-BE40-ACC9-926B9B04C86F}"/>
            </ac:spMkLst>
          </pc:spChg>
          <pc:spChg chg="mod">
            <ac:chgData name="Elizabeth Bernhardt" userId="eeb66ea6-3936-4861-83fc-b70f2f1afc54" providerId="ADAL" clId="{714F28EE-A55E-4B1A-A9DF-72D10FE7F897}" dt="2021-09-14T04:29:52.550" v="0"/>
            <ac:spMkLst>
              <pc:docMk/>
              <pc:sldMasterMk cId="3385070583" sldId="2147483660"/>
              <pc:sldLayoutMk cId="2497176558" sldId="2147483670"/>
              <ac:spMk id="3" creationId="{3F95CE36-379E-F049-8A1F-BF41796EB7B5}"/>
            </ac:spMkLst>
          </pc:spChg>
          <pc:picChg chg="mod">
            <ac:chgData name="Elizabeth Bernhardt" userId="eeb66ea6-3936-4861-83fc-b70f2f1afc54" providerId="ADAL" clId="{714F28EE-A55E-4B1A-A9DF-72D10FE7F897}" dt="2021-09-14T04:29:52.550" v="0"/>
            <ac:picMkLst>
              <pc:docMk/>
              <pc:sldMasterMk cId="3385070583" sldId="2147483660"/>
              <pc:sldLayoutMk cId="2497176558" sldId="2147483670"/>
              <ac:picMk id="6" creationId="{4784E8C5-16B0-FD4D-8BBE-10B4D517272C}"/>
            </ac:picMkLst>
          </pc:picChg>
          <pc:cxnChg chg="mod">
            <ac:chgData name="Elizabeth Bernhardt" userId="eeb66ea6-3936-4861-83fc-b70f2f1afc54" providerId="ADAL" clId="{714F28EE-A55E-4B1A-A9DF-72D10FE7F897}" dt="2021-09-14T04:29:52.550" v="0"/>
            <ac:cxnSpMkLst>
              <pc:docMk/>
              <pc:sldMasterMk cId="3385070583" sldId="2147483660"/>
              <pc:sldLayoutMk cId="2497176558" sldId="2147483670"/>
              <ac:cxnSpMk id="11" creationId="{BED47742-8325-9843-B132-2C1747D038F5}"/>
            </ac:cxnSpMkLst>
          </pc:cxnChg>
          <pc:cxnChg chg="mod">
            <ac:chgData name="Elizabeth Bernhardt" userId="eeb66ea6-3936-4861-83fc-b70f2f1afc54" providerId="ADAL" clId="{714F28EE-A55E-4B1A-A9DF-72D10FE7F897}" dt="2021-09-14T04:29:52.550" v="0"/>
            <ac:cxnSpMkLst>
              <pc:docMk/>
              <pc:sldMasterMk cId="3385070583" sldId="2147483660"/>
              <pc:sldLayoutMk cId="2497176558" sldId="2147483670"/>
              <ac:cxnSpMk id="14" creationId="{72E6AA40-47B5-494F-82F1-2BB402CD24C8}"/>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1678190434" sldId="2147483671"/>
          </pc:sldLayoutMkLst>
          <pc:cxnChg chg="mod">
            <ac:chgData name="Elizabeth Bernhardt" userId="eeb66ea6-3936-4861-83fc-b70f2f1afc54" providerId="ADAL" clId="{714F28EE-A55E-4B1A-A9DF-72D10FE7F897}" dt="2021-09-14T04:29:52.550" v="0"/>
            <ac:cxnSpMkLst>
              <pc:docMk/>
              <pc:sldMasterMk cId="3385070583" sldId="2147483660"/>
              <pc:sldLayoutMk cId="1678190434" sldId="2147483671"/>
              <ac:cxnSpMk id="7" creationId="{E31FFE2D-575D-364A-AD94-761DAAC855E4}"/>
            </ac:cxnSpMkLst>
          </pc:cxnChg>
          <pc:cxnChg chg="mod">
            <ac:chgData name="Elizabeth Bernhardt" userId="eeb66ea6-3936-4861-83fc-b70f2f1afc54" providerId="ADAL" clId="{714F28EE-A55E-4B1A-A9DF-72D10FE7F897}" dt="2021-09-14T04:29:52.550" v="0"/>
            <ac:cxnSpMkLst>
              <pc:docMk/>
              <pc:sldMasterMk cId="3385070583" sldId="2147483660"/>
              <pc:sldLayoutMk cId="1678190434" sldId="2147483671"/>
              <ac:cxnSpMk id="9" creationId="{AD23E552-2514-B140-B76D-C761276CED22}"/>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2867629635" sldId="2147483672"/>
          </pc:sldLayoutMkLst>
          <pc:spChg chg="mod">
            <ac:chgData name="Elizabeth Bernhardt" userId="eeb66ea6-3936-4861-83fc-b70f2f1afc54" providerId="ADAL" clId="{714F28EE-A55E-4B1A-A9DF-72D10FE7F897}" dt="2021-09-14T04:29:52.550" v="0"/>
            <ac:spMkLst>
              <pc:docMk/>
              <pc:sldMasterMk cId="3385070583" sldId="2147483660"/>
              <pc:sldLayoutMk cId="2867629635" sldId="2147483672"/>
              <ac:spMk id="3" creationId="{CA9954BB-84B7-2B41-9CCA-39C0462F4B15}"/>
            </ac:spMkLst>
          </pc:spChg>
          <pc:cxnChg chg="mod">
            <ac:chgData name="Elizabeth Bernhardt" userId="eeb66ea6-3936-4861-83fc-b70f2f1afc54" providerId="ADAL" clId="{714F28EE-A55E-4B1A-A9DF-72D10FE7F897}" dt="2021-09-14T04:29:52.550" v="0"/>
            <ac:cxnSpMkLst>
              <pc:docMk/>
              <pc:sldMasterMk cId="3385070583" sldId="2147483660"/>
              <pc:sldLayoutMk cId="2867629635" sldId="2147483672"/>
              <ac:cxnSpMk id="7" creationId="{E31FFE2D-575D-364A-AD94-761DAAC855E4}"/>
            </ac:cxnSpMkLst>
          </pc:cxnChg>
          <pc:cxnChg chg="mod">
            <ac:chgData name="Elizabeth Bernhardt" userId="eeb66ea6-3936-4861-83fc-b70f2f1afc54" providerId="ADAL" clId="{714F28EE-A55E-4B1A-A9DF-72D10FE7F897}" dt="2021-09-14T04:29:52.550" v="0"/>
            <ac:cxnSpMkLst>
              <pc:docMk/>
              <pc:sldMasterMk cId="3385070583" sldId="2147483660"/>
              <pc:sldLayoutMk cId="2867629635" sldId="2147483672"/>
              <ac:cxnSpMk id="9" creationId="{AD23E552-2514-B140-B76D-C761276CED22}"/>
            </ac:cxnSpMkLst>
          </pc:cxnChg>
          <pc:cxnChg chg="mod">
            <ac:chgData name="Elizabeth Bernhardt" userId="eeb66ea6-3936-4861-83fc-b70f2f1afc54" providerId="ADAL" clId="{714F28EE-A55E-4B1A-A9DF-72D10FE7F897}" dt="2021-09-14T04:29:52.550" v="0"/>
            <ac:cxnSpMkLst>
              <pc:docMk/>
              <pc:sldMasterMk cId="3385070583" sldId="2147483660"/>
              <pc:sldLayoutMk cId="2867629635" sldId="2147483672"/>
              <ac:cxnSpMk id="12" creationId="{8C51F12A-1030-1E41-8594-B0FF3B822E72}"/>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438461068" sldId="2147483673"/>
          </pc:sldLayoutMkLst>
          <pc:spChg chg="mod">
            <ac:chgData name="Elizabeth Bernhardt" userId="eeb66ea6-3936-4861-83fc-b70f2f1afc54" providerId="ADAL" clId="{714F28EE-A55E-4B1A-A9DF-72D10FE7F897}" dt="2021-09-14T04:29:52.550" v="0"/>
            <ac:spMkLst>
              <pc:docMk/>
              <pc:sldMasterMk cId="3385070583" sldId="2147483660"/>
              <pc:sldLayoutMk cId="438461068" sldId="2147483673"/>
              <ac:spMk id="3" creationId="{CA9954BB-84B7-2B41-9CCA-39C0462F4B15}"/>
            </ac:spMkLst>
          </pc:spChg>
          <pc:cxnChg chg="mod">
            <ac:chgData name="Elizabeth Bernhardt" userId="eeb66ea6-3936-4861-83fc-b70f2f1afc54" providerId="ADAL" clId="{714F28EE-A55E-4B1A-A9DF-72D10FE7F897}" dt="2021-09-14T04:29:52.550" v="0"/>
            <ac:cxnSpMkLst>
              <pc:docMk/>
              <pc:sldMasterMk cId="3385070583" sldId="2147483660"/>
              <pc:sldLayoutMk cId="438461068" sldId="2147483673"/>
              <ac:cxnSpMk id="7" creationId="{E31FFE2D-575D-364A-AD94-761DAAC855E4}"/>
            </ac:cxnSpMkLst>
          </pc:cxnChg>
          <pc:cxnChg chg="mod">
            <ac:chgData name="Elizabeth Bernhardt" userId="eeb66ea6-3936-4861-83fc-b70f2f1afc54" providerId="ADAL" clId="{714F28EE-A55E-4B1A-A9DF-72D10FE7F897}" dt="2021-09-14T04:29:52.550" v="0"/>
            <ac:cxnSpMkLst>
              <pc:docMk/>
              <pc:sldMasterMk cId="3385070583" sldId="2147483660"/>
              <pc:sldLayoutMk cId="438461068" sldId="2147483673"/>
              <ac:cxnSpMk id="9" creationId="{AD23E552-2514-B140-B76D-C761276CED22}"/>
            </ac:cxnSpMkLst>
          </pc:cxnChg>
          <pc:cxnChg chg="mod">
            <ac:chgData name="Elizabeth Bernhardt" userId="eeb66ea6-3936-4861-83fc-b70f2f1afc54" providerId="ADAL" clId="{714F28EE-A55E-4B1A-A9DF-72D10FE7F897}" dt="2021-09-14T04:29:52.550" v="0"/>
            <ac:cxnSpMkLst>
              <pc:docMk/>
              <pc:sldMasterMk cId="3385070583" sldId="2147483660"/>
              <pc:sldLayoutMk cId="438461068" sldId="2147483673"/>
              <ac:cxnSpMk id="12" creationId="{8C51F12A-1030-1E41-8594-B0FF3B822E72}"/>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2379739977" sldId="2147483674"/>
          </pc:sldLayoutMkLst>
          <pc:spChg chg="mod">
            <ac:chgData name="Elizabeth Bernhardt" userId="eeb66ea6-3936-4861-83fc-b70f2f1afc54" providerId="ADAL" clId="{714F28EE-A55E-4B1A-A9DF-72D10FE7F897}" dt="2021-09-14T04:29:52.550" v="0"/>
            <ac:spMkLst>
              <pc:docMk/>
              <pc:sldMasterMk cId="3385070583" sldId="2147483660"/>
              <pc:sldLayoutMk cId="2379739977" sldId="2147483674"/>
              <ac:spMk id="2" creationId="{29AF8DFD-FBB1-3041-BF49-A40D9A5EB647}"/>
            </ac:spMkLst>
          </pc:spChg>
          <pc:spChg chg="mod">
            <ac:chgData name="Elizabeth Bernhardt" userId="eeb66ea6-3936-4861-83fc-b70f2f1afc54" providerId="ADAL" clId="{714F28EE-A55E-4B1A-A9DF-72D10FE7F897}" dt="2021-09-14T04:29:52.550" v="0"/>
            <ac:spMkLst>
              <pc:docMk/>
              <pc:sldMasterMk cId="3385070583" sldId="2147483660"/>
              <pc:sldLayoutMk cId="2379739977" sldId="2147483674"/>
              <ac:spMk id="5" creationId="{E5ECB3D0-CB26-F049-981F-FC52D3114309}"/>
            </ac:spMkLst>
          </pc:spChg>
          <pc:cxnChg chg="mod">
            <ac:chgData name="Elizabeth Bernhardt" userId="eeb66ea6-3936-4861-83fc-b70f2f1afc54" providerId="ADAL" clId="{714F28EE-A55E-4B1A-A9DF-72D10FE7F897}" dt="2021-09-14T04:29:52.550" v="0"/>
            <ac:cxnSpMkLst>
              <pc:docMk/>
              <pc:sldMasterMk cId="3385070583" sldId="2147483660"/>
              <pc:sldLayoutMk cId="2379739977" sldId="2147483674"/>
              <ac:cxnSpMk id="7" creationId="{E31FFE2D-575D-364A-AD94-761DAAC855E4}"/>
            </ac:cxnSpMkLst>
          </pc:cxnChg>
          <pc:cxnChg chg="mod">
            <ac:chgData name="Elizabeth Bernhardt" userId="eeb66ea6-3936-4861-83fc-b70f2f1afc54" providerId="ADAL" clId="{714F28EE-A55E-4B1A-A9DF-72D10FE7F897}" dt="2021-09-14T04:29:52.550" v="0"/>
            <ac:cxnSpMkLst>
              <pc:docMk/>
              <pc:sldMasterMk cId="3385070583" sldId="2147483660"/>
              <pc:sldLayoutMk cId="2379739977" sldId="2147483674"/>
              <ac:cxnSpMk id="9" creationId="{AD23E552-2514-B140-B76D-C761276CED22}"/>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479611684" sldId="2147483675"/>
          </pc:sldLayoutMkLst>
          <pc:spChg chg="mod">
            <ac:chgData name="Elizabeth Bernhardt" userId="eeb66ea6-3936-4861-83fc-b70f2f1afc54" providerId="ADAL" clId="{714F28EE-A55E-4B1A-A9DF-72D10FE7F897}" dt="2021-09-14T04:29:52.550" v="0"/>
            <ac:spMkLst>
              <pc:docMk/>
              <pc:sldMasterMk cId="3385070583" sldId="2147483660"/>
              <pc:sldLayoutMk cId="479611684" sldId="2147483675"/>
              <ac:spMk id="5" creationId="{E5ECB3D0-CB26-F049-981F-FC52D3114309}"/>
            </ac:spMkLst>
          </pc:spChg>
          <pc:cxnChg chg="mod">
            <ac:chgData name="Elizabeth Bernhardt" userId="eeb66ea6-3936-4861-83fc-b70f2f1afc54" providerId="ADAL" clId="{714F28EE-A55E-4B1A-A9DF-72D10FE7F897}" dt="2021-09-14T04:29:52.550" v="0"/>
            <ac:cxnSpMkLst>
              <pc:docMk/>
              <pc:sldMasterMk cId="3385070583" sldId="2147483660"/>
              <pc:sldLayoutMk cId="479611684" sldId="2147483675"/>
              <ac:cxnSpMk id="7" creationId="{E31FFE2D-575D-364A-AD94-761DAAC855E4}"/>
            </ac:cxnSpMkLst>
          </pc:cxnChg>
          <pc:cxnChg chg="mod">
            <ac:chgData name="Elizabeth Bernhardt" userId="eeb66ea6-3936-4861-83fc-b70f2f1afc54" providerId="ADAL" clId="{714F28EE-A55E-4B1A-A9DF-72D10FE7F897}" dt="2021-09-14T04:29:52.550" v="0"/>
            <ac:cxnSpMkLst>
              <pc:docMk/>
              <pc:sldMasterMk cId="3385070583" sldId="2147483660"/>
              <pc:sldLayoutMk cId="479611684" sldId="2147483675"/>
              <ac:cxnSpMk id="9" creationId="{AD23E552-2514-B140-B76D-C761276CED22}"/>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4293967851" sldId="2147483676"/>
          </pc:sldLayoutMkLst>
          <pc:spChg chg="mod">
            <ac:chgData name="Elizabeth Bernhardt" userId="eeb66ea6-3936-4861-83fc-b70f2f1afc54" providerId="ADAL" clId="{714F28EE-A55E-4B1A-A9DF-72D10FE7F897}" dt="2021-09-14T04:29:52.550" v="0"/>
            <ac:spMkLst>
              <pc:docMk/>
              <pc:sldMasterMk cId="3385070583" sldId="2147483660"/>
              <pc:sldLayoutMk cId="4293967851" sldId="2147483676"/>
              <ac:spMk id="5" creationId="{E5ECB3D0-CB26-F049-981F-FC52D3114309}"/>
            </ac:spMkLst>
          </pc:spChg>
          <pc:spChg chg="mod">
            <ac:chgData name="Elizabeth Bernhardt" userId="eeb66ea6-3936-4861-83fc-b70f2f1afc54" providerId="ADAL" clId="{714F28EE-A55E-4B1A-A9DF-72D10FE7F897}" dt="2021-09-14T04:29:52.550" v="0"/>
            <ac:spMkLst>
              <pc:docMk/>
              <pc:sldMasterMk cId="3385070583" sldId="2147483660"/>
              <pc:sldLayoutMk cId="4293967851" sldId="2147483676"/>
              <ac:spMk id="15" creationId="{91F2159A-A782-1644-A8CD-34A685ED01AD}"/>
            </ac:spMkLst>
          </pc:spChg>
          <pc:cxnChg chg="mod">
            <ac:chgData name="Elizabeth Bernhardt" userId="eeb66ea6-3936-4861-83fc-b70f2f1afc54" providerId="ADAL" clId="{714F28EE-A55E-4B1A-A9DF-72D10FE7F897}" dt="2021-09-14T04:29:52.550" v="0"/>
            <ac:cxnSpMkLst>
              <pc:docMk/>
              <pc:sldMasterMk cId="3385070583" sldId="2147483660"/>
              <pc:sldLayoutMk cId="4293967851" sldId="2147483676"/>
              <ac:cxnSpMk id="7" creationId="{E31FFE2D-575D-364A-AD94-761DAAC855E4}"/>
            </ac:cxnSpMkLst>
          </pc:cxnChg>
          <pc:cxnChg chg="mod">
            <ac:chgData name="Elizabeth Bernhardt" userId="eeb66ea6-3936-4861-83fc-b70f2f1afc54" providerId="ADAL" clId="{714F28EE-A55E-4B1A-A9DF-72D10FE7F897}" dt="2021-09-14T04:29:52.550" v="0"/>
            <ac:cxnSpMkLst>
              <pc:docMk/>
              <pc:sldMasterMk cId="3385070583" sldId="2147483660"/>
              <pc:sldLayoutMk cId="4293967851" sldId="2147483676"/>
              <ac:cxnSpMk id="9" creationId="{AD23E552-2514-B140-B76D-C761276CED22}"/>
            </ac:cxnSpMkLst>
          </pc:cxnChg>
          <pc:cxnChg chg="mod">
            <ac:chgData name="Elizabeth Bernhardt" userId="eeb66ea6-3936-4861-83fc-b70f2f1afc54" providerId="ADAL" clId="{714F28EE-A55E-4B1A-A9DF-72D10FE7F897}" dt="2021-09-14T04:29:52.550" v="0"/>
            <ac:cxnSpMkLst>
              <pc:docMk/>
              <pc:sldMasterMk cId="3385070583" sldId="2147483660"/>
              <pc:sldLayoutMk cId="4293967851" sldId="2147483676"/>
              <ac:cxnSpMk id="13" creationId="{8FFE32B6-2F77-FC4B-8320-5CD4B36D8619}"/>
            </ac:cxnSpMkLst>
          </pc:cxnChg>
          <pc:cxnChg chg="mod">
            <ac:chgData name="Elizabeth Bernhardt" userId="eeb66ea6-3936-4861-83fc-b70f2f1afc54" providerId="ADAL" clId="{714F28EE-A55E-4B1A-A9DF-72D10FE7F897}" dt="2021-09-14T04:29:52.550" v="0"/>
            <ac:cxnSpMkLst>
              <pc:docMk/>
              <pc:sldMasterMk cId="3385070583" sldId="2147483660"/>
              <pc:sldLayoutMk cId="4293967851" sldId="2147483676"/>
              <ac:cxnSpMk id="14" creationId="{38B479C3-95F5-F249-AB54-98FE329AEC94}"/>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3116074620" sldId="2147483677"/>
          </pc:sldLayoutMkLst>
          <pc:spChg chg="mod">
            <ac:chgData name="Elizabeth Bernhardt" userId="eeb66ea6-3936-4861-83fc-b70f2f1afc54" providerId="ADAL" clId="{714F28EE-A55E-4B1A-A9DF-72D10FE7F897}" dt="2021-09-14T04:29:52.550" v="0"/>
            <ac:spMkLst>
              <pc:docMk/>
              <pc:sldMasterMk cId="3385070583" sldId="2147483660"/>
              <pc:sldLayoutMk cId="3116074620" sldId="2147483677"/>
              <ac:spMk id="5" creationId="{19442B7E-A07A-0843-9E8B-A7816244D5E8}"/>
            </ac:spMkLst>
          </pc:spChg>
          <pc:spChg chg="mod">
            <ac:chgData name="Elizabeth Bernhardt" userId="eeb66ea6-3936-4861-83fc-b70f2f1afc54" providerId="ADAL" clId="{714F28EE-A55E-4B1A-A9DF-72D10FE7F897}" dt="2021-09-14T04:29:52.550" v="0"/>
            <ac:spMkLst>
              <pc:docMk/>
              <pc:sldMasterMk cId="3385070583" sldId="2147483660"/>
              <pc:sldLayoutMk cId="3116074620" sldId="2147483677"/>
              <ac:spMk id="15" creationId="{232A7126-64B9-3C42-B4FC-1F6998A4C60E}"/>
            </ac:spMkLst>
          </pc:spChg>
          <pc:spChg chg="mod">
            <ac:chgData name="Elizabeth Bernhardt" userId="eeb66ea6-3936-4861-83fc-b70f2f1afc54" providerId="ADAL" clId="{714F28EE-A55E-4B1A-A9DF-72D10FE7F897}" dt="2021-09-14T04:29:52.550" v="0"/>
            <ac:spMkLst>
              <pc:docMk/>
              <pc:sldMasterMk cId="3385070583" sldId="2147483660"/>
              <pc:sldLayoutMk cId="3116074620" sldId="2147483677"/>
              <ac:spMk id="16" creationId="{C5E08FC6-980E-4942-A9E5-7F9A3A9D2D8D}"/>
            </ac:spMkLst>
          </pc:spChg>
          <pc:spChg chg="mod">
            <ac:chgData name="Elizabeth Bernhardt" userId="eeb66ea6-3936-4861-83fc-b70f2f1afc54" providerId="ADAL" clId="{714F28EE-A55E-4B1A-A9DF-72D10FE7F897}" dt="2021-09-14T04:29:52.550" v="0"/>
            <ac:spMkLst>
              <pc:docMk/>
              <pc:sldMasterMk cId="3385070583" sldId="2147483660"/>
              <pc:sldLayoutMk cId="3116074620" sldId="2147483677"/>
              <ac:spMk id="18" creationId="{F0AF514E-C668-D944-A58A-A2ED2A6615EF}"/>
            </ac:spMkLst>
          </pc:spChg>
          <pc:spChg chg="mod">
            <ac:chgData name="Elizabeth Bernhardt" userId="eeb66ea6-3936-4861-83fc-b70f2f1afc54" providerId="ADAL" clId="{714F28EE-A55E-4B1A-A9DF-72D10FE7F897}" dt="2021-09-14T04:29:52.550" v="0"/>
            <ac:spMkLst>
              <pc:docMk/>
              <pc:sldMasterMk cId="3385070583" sldId="2147483660"/>
              <pc:sldLayoutMk cId="3116074620" sldId="2147483677"/>
              <ac:spMk id="19" creationId="{1EC137A1-9D8B-3143-9B6B-3EE85A538B5D}"/>
            </ac:spMkLst>
          </pc:spChg>
          <pc:spChg chg="mod">
            <ac:chgData name="Elizabeth Bernhardt" userId="eeb66ea6-3936-4861-83fc-b70f2f1afc54" providerId="ADAL" clId="{714F28EE-A55E-4B1A-A9DF-72D10FE7F897}" dt="2021-09-14T04:29:52.550" v="0"/>
            <ac:spMkLst>
              <pc:docMk/>
              <pc:sldMasterMk cId="3385070583" sldId="2147483660"/>
              <pc:sldLayoutMk cId="3116074620" sldId="2147483677"/>
              <ac:spMk id="20" creationId="{7B2E12E3-CF26-764B-ACBC-133BFDFB9E26}"/>
            </ac:spMkLst>
          </pc:spChg>
          <pc:cxnChg chg="mod">
            <ac:chgData name="Elizabeth Bernhardt" userId="eeb66ea6-3936-4861-83fc-b70f2f1afc54" providerId="ADAL" clId="{714F28EE-A55E-4B1A-A9DF-72D10FE7F897}" dt="2021-09-14T04:29:52.550" v="0"/>
            <ac:cxnSpMkLst>
              <pc:docMk/>
              <pc:sldMasterMk cId="3385070583" sldId="2147483660"/>
              <pc:sldLayoutMk cId="3116074620" sldId="2147483677"/>
              <ac:cxnSpMk id="8" creationId="{C602CD98-FF9E-024B-AFD6-411D249289F4}"/>
            </ac:cxnSpMkLst>
          </pc:cxnChg>
          <pc:cxnChg chg="mod">
            <ac:chgData name="Elizabeth Bernhardt" userId="eeb66ea6-3936-4861-83fc-b70f2f1afc54" providerId="ADAL" clId="{714F28EE-A55E-4B1A-A9DF-72D10FE7F897}" dt="2021-09-14T04:29:52.550" v="0"/>
            <ac:cxnSpMkLst>
              <pc:docMk/>
              <pc:sldMasterMk cId="3385070583" sldId="2147483660"/>
              <pc:sldLayoutMk cId="3116074620" sldId="2147483677"/>
              <ac:cxnSpMk id="9" creationId="{AD23E552-2514-B140-B76D-C761276CED22}"/>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3652953868" sldId="2147483678"/>
          </pc:sldLayoutMkLst>
          <pc:spChg chg="mod">
            <ac:chgData name="Elizabeth Bernhardt" userId="eeb66ea6-3936-4861-83fc-b70f2f1afc54" providerId="ADAL" clId="{714F28EE-A55E-4B1A-A9DF-72D10FE7F897}" dt="2021-09-14T04:29:52.550" v="0"/>
            <ac:spMkLst>
              <pc:docMk/>
              <pc:sldMasterMk cId="3385070583" sldId="2147483660"/>
              <pc:sldLayoutMk cId="3652953868" sldId="2147483678"/>
              <ac:spMk id="2" creationId="{29AF8DFD-FBB1-3041-BF49-A40D9A5EB647}"/>
            </ac:spMkLst>
          </pc:spChg>
          <pc:spChg chg="mod">
            <ac:chgData name="Elizabeth Bernhardt" userId="eeb66ea6-3936-4861-83fc-b70f2f1afc54" providerId="ADAL" clId="{714F28EE-A55E-4B1A-A9DF-72D10FE7F897}" dt="2021-09-14T04:29:52.550" v="0"/>
            <ac:spMkLst>
              <pc:docMk/>
              <pc:sldMasterMk cId="3385070583" sldId="2147483660"/>
              <pc:sldLayoutMk cId="3652953868" sldId="2147483678"/>
              <ac:spMk id="5" creationId="{F4A3BF3E-1E59-5E44-8D38-10B3DB7C7CC5}"/>
            </ac:spMkLst>
          </pc:spChg>
          <pc:spChg chg="mod">
            <ac:chgData name="Elizabeth Bernhardt" userId="eeb66ea6-3936-4861-83fc-b70f2f1afc54" providerId="ADAL" clId="{714F28EE-A55E-4B1A-A9DF-72D10FE7F897}" dt="2021-09-14T04:29:52.550" v="0"/>
            <ac:spMkLst>
              <pc:docMk/>
              <pc:sldMasterMk cId="3385070583" sldId="2147483660"/>
              <pc:sldLayoutMk cId="3652953868" sldId="2147483678"/>
              <ac:spMk id="13" creationId="{423D9D4D-016C-224A-AEA8-31A4F212CBC8}"/>
            </ac:spMkLst>
          </pc:spChg>
          <pc:spChg chg="mod">
            <ac:chgData name="Elizabeth Bernhardt" userId="eeb66ea6-3936-4861-83fc-b70f2f1afc54" providerId="ADAL" clId="{714F28EE-A55E-4B1A-A9DF-72D10FE7F897}" dt="2021-09-14T04:29:52.550" v="0"/>
            <ac:spMkLst>
              <pc:docMk/>
              <pc:sldMasterMk cId="3385070583" sldId="2147483660"/>
              <pc:sldLayoutMk cId="3652953868" sldId="2147483678"/>
              <ac:spMk id="14" creationId="{FB1E91EF-9E01-6843-8409-95567B92FCB5}"/>
            </ac:spMkLst>
          </pc:spChg>
          <pc:spChg chg="mod">
            <ac:chgData name="Elizabeth Bernhardt" userId="eeb66ea6-3936-4861-83fc-b70f2f1afc54" providerId="ADAL" clId="{714F28EE-A55E-4B1A-A9DF-72D10FE7F897}" dt="2021-09-14T04:29:52.550" v="0"/>
            <ac:spMkLst>
              <pc:docMk/>
              <pc:sldMasterMk cId="3385070583" sldId="2147483660"/>
              <pc:sldLayoutMk cId="3652953868" sldId="2147483678"/>
              <ac:spMk id="60" creationId="{F73D7F61-2BCF-3248-94E8-077AC7526667}"/>
            </ac:spMkLst>
          </pc:spChg>
          <pc:cxnChg chg="mod">
            <ac:chgData name="Elizabeth Bernhardt" userId="eeb66ea6-3936-4861-83fc-b70f2f1afc54" providerId="ADAL" clId="{714F28EE-A55E-4B1A-A9DF-72D10FE7F897}" dt="2021-09-14T04:29:52.550" v="0"/>
            <ac:cxnSpMkLst>
              <pc:docMk/>
              <pc:sldMasterMk cId="3385070583" sldId="2147483660"/>
              <pc:sldLayoutMk cId="3652953868" sldId="2147483678"/>
              <ac:cxnSpMk id="8" creationId="{C602CD98-FF9E-024B-AFD6-411D249289F4}"/>
            </ac:cxnSpMkLst>
          </pc:cxnChg>
          <pc:cxnChg chg="mod">
            <ac:chgData name="Elizabeth Bernhardt" userId="eeb66ea6-3936-4861-83fc-b70f2f1afc54" providerId="ADAL" clId="{714F28EE-A55E-4B1A-A9DF-72D10FE7F897}" dt="2021-09-14T04:29:52.550" v="0"/>
            <ac:cxnSpMkLst>
              <pc:docMk/>
              <pc:sldMasterMk cId="3385070583" sldId="2147483660"/>
              <pc:sldLayoutMk cId="3652953868" sldId="2147483678"/>
              <ac:cxnSpMk id="9" creationId="{AD23E552-2514-B140-B76D-C761276CED22}"/>
            </ac:cxnSpMkLst>
          </pc:cxnChg>
          <pc:cxnChg chg="mod">
            <ac:chgData name="Elizabeth Bernhardt" userId="eeb66ea6-3936-4861-83fc-b70f2f1afc54" providerId="ADAL" clId="{714F28EE-A55E-4B1A-A9DF-72D10FE7F897}" dt="2021-09-14T04:29:52.550" v="0"/>
            <ac:cxnSpMkLst>
              <pc:docMk/>
              <pc:sldMasterMk cId="3385070583" sldId="2147483660"/>
              <pc:sldLayoutMk cId="3652953868" sldId="2147483678"/>
              <ac:cxnSpMk id="62" creationId="{179B9315-77AD-5146-ACA8-C38B271193DC}"/>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901040565" sldId="2147483679"/>
          </pc:sldLayoutMkLst>
          <pc:spChg chg="mod">
            <ac:chgData name="Elizabeth Bernhardt" userId="eeb66ea6-3936-4861-83fc-b70f2f1afc54" providerId="ADAL" clId="{714F28EE-A55E-4B1A-A9DF-72D10FE7F897}" dt="2021-09-14T04:29:52.550" v="0"/>
            <ac:spMkLst>
              <pc:docMk/>
              <pc:sldMasterMk cId="3385070583" sldId="2147483660"/>
              <pc:sldLayoutMk cId="901040565" sldId="2147483679"/>
              <ac:spMk id="3" creationId="{CA9954BB-84B7-2B41-9CCA-39C0462F4B15}"/>
            </ac:spMkLst>
          </pc:spChg>
          <pc:spChg chg="mod">
            <ac:chgData name="Elizabeth Bernhardt" userId="eeb66ea6-3936-4861-83fc-b70f2f1afc54" providerId="ADAL" clId="{714F28EE-A55E-4B1A-A9DF-72D10FE7F897}" dt="2021-09-14T04:29:52.550" v="0"/>
            <ac:spMkLst>
              <pc:docMk/>
              <pc:sldMasterMk cId="3385070583" sldId="2147483660"/>
              <pc:sldLayoutMk cId="901040565" sldId="2147483679"/>
              <ac:spMk id="13" creationId="{E7676428-008D-9B46-8F6D-D80B21698BBD}"/>
            </ac:spMkLst>
          </pc:spChg>
          <pc:cxnChg chg="mod">
            <ac:chgData name="Elizabeth Bernhardt" userId="eeb66ea6-3936-4861-83fc-b70f2f1afc54" providerId="ADAL" clId="{714F28EE-A55E-4B1A-A9DF-72D10FE7F897}" dt="2021-09-14T04:29:52.550" v="0"/>
            <ac:cxnSpMkLst>
              <pc:docMk/>
              <pc:sldMasterMk cId="3385070583" sldId="2147483660"/>
              <pc:sldLayoutMk cId="901040565" sldId="2147483679"/>
              <ac:cxnSpMk id="8" creationId="{C602CD98-FF9E-024B-AFD6-411D249289F4}"/>
            </ac:cxnSpMkLst>
          </pc:cxnChg>
          <pc:cxnChg chg="mod">
            <ac:chgData name="Elizabeth Bernhardt" userId="eeb66ea6-3936-4861-83fc-b70f2f1afc54" providerId="ADAL" clId="{714F28EE-A55E-4B1A-A9DF-72D10FE7F897}" dt="2021-09-14T04:29:52.550" v="0"/>
            <ac:cxnSpMkLst>
              <pc:docMk/>
              <pc:sldMasterMk cId="3385070583" sldId="2147483660"/>
              <pc:sldLayoutMk cId="901040565" sldId="2147483679"/>
              <ac:cxnSpMk id="9" creationId="{AD23E552-2514-B140-B76D-C761276CED22}"/>
            </ac:cxnSpMkLst>
          </pc:cxnChg>
          <pc:cxnChg chg="mod">
            <ac:chgData name="Elizabeth Bernhardt" userId="eeb66ea6-3936-4861-83fc-b70f2f1afc54" providerId="ADAL" clId="{714F28EE-A55E-4B1A-A9DF-72D10FE7F897}" dt="2021-09-14T04:29:52.550" v="0"/>
            <ac:cxnSpMkLst>
              <pc:docMk/>
              <pc:sldMasterMk cId="3385070583" sldId="2147483660"/>
              <pc:sldLayoutMk cId="901040565" sldId="2147483679"/>
              <ac:cxnSpMk id="10" creationId="{520959DE-2E97-A542-9713-93CBA067A5E3}"/>
            </ac:cxnSpMkLst>
          </pc:cxnChg>
          <pc:cxnChg chg="mod">
            <ac:chgData name="Elizabeth Bernhardt" userId="eeb66ea6-3936-4861-83fc-b70f2f1afc54" providerId="ADAL" clId="{714F28EE-A55E-4B1A-A9DF-72D10FE7F897}" dt="2021-09-14T04:29:52.550" v="0"/>
            <ac:cxnSpMkLst>
              <pc:docMk/>
              <pc:sldMasterMk cId="3385070583" sldId="2147483660"/>
              <pc:sldLayoutMk cId="901040565" sldId="2147483679"/>
              <ac:cxnSpMk id="11" creationId="{C69AA80E-DE9A-9848-964D-5CA65F08A981}"/>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3245466778" sldId="2147483680"/>
          </pc:sldLayoutMkLst>
          <pc:spChg chg="mod">
            <ac:chgData name="Elizabeth Bernhardt" userId="eeb66ea6-3936-4861-83fc-b70f2f1afc54" providerId="ADAL" clId="{714F28EE-A55E-4B1A-A9DF-72D10FE7F897}" dt="2021-09-14T04:29:52.550" v="0"/>
            <ac:spMkLst>
              <pc:docMk/>
              <pc:sldMasterMk cId="3385070583" sldId="2147483660"/>
              <pc:sldLayoutMk cId="3245466778" sldId="2147483680"/>
              <ac:spMk id="4" creationId="{DFE23A1C-A544-2B4E-AAB3-678FC566362A}"/>
            </ac:spMkLst>
          </pc:spChg>
          <pc:spChg chg="mod">
            <ac:chgData name="Elizabeth Bernhardt" userId="eeb66ea6-3936-4861-83fc-b70f2f1afc54" providerId="ADAL" clId="{714F28EE-A55E-4B1A-A9DF-72D10FE7F897}" dt="2021-09-14T04:29:52.550" v="0"/>
            <ac:spMkLst>
              <pc:docMk/>
              <pc:sldMasterMk cId="3385070583" sldId="2147483660"/>
              <pc:sldLayoutMk cId="3245466778" sldId="2147483680"/>
              <ac:spMk id="39" creationId="{3604AA8B-EC83-0849-A8AD-F5CABD646071}"/>
            </ac:spMkLst>
          </pc:spChg>
          <pc:spChg chg="mod">
            <ac:chgData name="Elizabeth Bernhardt" userId="eeb66ea6-3936-4861-83fc-b70f2f1afc54" providerId="ADAL" clId="{714F28EE-A55E-4B1A-A9DF-72D10FE7F897}" dt="2021-09-14T04:29:52.550" v="0"/>
            <ac:spMkLst>
              <pc:docMk/>
              <pc:sldMasterMk cId="3385070583" sldId="2147483660"/>
              <pc:sldLayoutMk cId="3245466778" sldId="2147483680"/>
              <ac:spMk id="47" creationId="{ADCBEC99-778B-554C-8EF5-C8205BEA28C6}"/>
            </ac:spMkLst>
          </pc:spChg>
          <pc:cxnChg chg="mod">
            <ac:chgData name="Elizabeth Bernhardt" userId="eeb66ea6-3936-4861-83fc-b70f2f1afc54" providerId="ADAL" clId="{714F28EE-A55E-4B1A-A9DF-72D10FE7F897}" dt="2021-09-14T04:29:52.550" v="0"/>
            <ac:cxnSpMkLst>
              <pc:docMk/>
              <pc:sldMasterMk cId="3385070583" sldId="2147483660"/>
              <pc:sldLayoutMk cId="3245466778" sldId="2147483680"/>
              <ac:cxnSpMk id="9" creationId="{AD23E552-2514-B140-B76D-C761276CED22}"/>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40057973" sldId="2147483681"/>
          </pc:sldLayoutMkLst>
          <pc:spChg chg="mod">
            <ac:chgData name="Elizabeth Bernhardt" userId="eeb66ea6-3936-4861-83fc-b70f2f1afc54" providerId="ADAL" clId="{714F28EE-A55E-4B1A-A9DF-72D10FE7F897}" dt="2021-09-14T04:29:52.550" v="0"/>
            <ac:spMkLst>
              <pc:docMk/>
              <pc:sldMasterMk cId="3385070583" sldId="2147483660"/>
              <pc:sldLayoutMk cId="40057973" sldId="2147483681"/>
              <ac:spMk id="4" creationId="{B343C625-54A5-6B4A-B500-D02261DEBB74}"/>
            </ac:spMkLst>
          </pc:spChg>
          <pc:spChg chg="mod">
            <ac:chgData name="Elizabeth Bernhardt" userId="eeb66ea6-3936-4861-83fc-b70f2f1afc54" providerId="ADAL" clId="{714F28EE-A55E-4B1A-A9DF-72D10FE7F897}" dt="2021-09-14T04:29:52.550" v="0"/>
            <ac:spMkLst>
              <pc:docMk/>
              <pc:sldMasterMk cId="3385070583" sldId="2147483660"/>
              <pc:sldLayoutMk cId="40057973" sldId="2147483681"/>
              <ac:spMk id="33" creationId="{7F1A51B3-0A04-DB4D-A887-50BCC1D1A7FE}"/>
            </ac:spMkLst>
          </pc:spChg>
          <pc:cxnChg chg="mod">
            <ac:chgData name="Elizabeth Bernhardt" userId="eeb66ea6-3936-4861-83fc-b70f2f1afc54" providerId="ADAL" clId="{714F28EE-A55E-4B1A-A9DF-72D10FE7F897}" dt="2021-09-14T04:29:52.550" v="0"/>
            <ac:cxnSpMkLst>
              <pc:docMk/>
              <pc:sldMasterMk cId="3385070583" sldId="2147483660"/>
              <pc:sldLayoutMk cId="40057973" sldId="2147483681"/>
              <ac:cxnSpMk id="7" creationId="{E31FFE2D-575D-364A-AD94-761DAAC855E4}"/>
            </ac:cxnSpMkLst>
          </pc:cxnChg>
          <pc:cxnChg chg="mod">
            <ac:chgData name="Elizabeth Bernhardt" userId="eeb66ea6-3936-4861-83fc-b70f2f1afc54" providerId="ADAL" clId="{714F28EE-A55E-4B1A-A9DF-72D10FE7F897}" dt="2021-09-14T04:29:52.550" v="0"/>
            <ac:cxnSpMkLst>
              <pc:docMk/>
              <pc:sldMasterMk cId="3385070583" sldId="2147483660"/>
              <pc:sldLayoutMk cId="40057973" sldId="2147483681"/>
              <ac:cxnSpMk id="9" creationId="{AD23E552-2514-B140-B76D-C761276CED22}"/>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2060999566" sldId="2147483682"/>
          </pc:sldLayoutMkLst>
          <pc:spChg chg="mod">
            <ac:chgData name="Elizabeth Bernhardt" userId="eeb66ea6-3936-4861-83fc-b70f2f1afc54" providerId="ADAL" clId="{714F28EE-A55E-4B1A-A9DF-72D10FE7F897}" dt="2021-09-14T04:29:52.550" v="0"/>
            <ac:spMkLst>
              <pc:docMk/>
              <pc:sldMasterMk cId="3385070583" sldId="2147483660"/>
              <pc:sldLayoutMk cId="2060999566" sldId="2147483682"/>
              <ac:spMk id="39" creationId="{3604AA8B-EC83-0849-A8AD-F5CABD646071}"/>
            </ac:spMkLst>
          </pc:spChg>
          <pc:spChg chg="mod">
            <ac:chgData name="Elizabeth Bernhardt" userId="eeb66ea6-3936-4861-83fc-b70f2f1afc54" providerId="ADAL" clId="{714F28EE-A55E-4B1A-A9DF-72D10FE7F897}" dt="2021-09-14T04:29:52.550" v="0"/>
            <ac:spMkLst>
              <pc:docMk/>
              <pc:sldMasterMk cId="3385070583" sldId="2147483660"/>
              <pc:sldLayoutMk cId="2060999566" sldId="2147483682"/>
              <ac:spMk id="40" creationId="{19099417-4B33-384A-A105-15BC5A6C8AAA}"/>
            </ac:spMkLst>
          </pc:spChg>
          <pc:spChg chg="mod">
            <ac:chgData name="Elizabeth Bernhardt" userId="eeb66ea6-3936-4861-83fc-b70f2f1afc54" providerId="ADAL" clId="{714F28EE-A55E-4B1A-A9DF-72D10FE7F897}" dt="2021-09-14T04:29:52.550" v="0"/>
            <ac:spMkLst>
              <pc:docMk/>
              <pc:sldMasterMk cId="3385070583" sldId="2147483660"/>
              <pc:sldLayoutMk cId="2060999566" sldId="2147483682"/>
              <ac:spMk id="41" creationId="{31D9E7A9-33C1-C840-AD35-200CA38928DB}"/>
            </ac:spMkLst>
          </pc:spChg>
          <pc:spChg chg="mod">
            <ac:chgData name="Elizabeth Bernhardt" userId="eeb66ea6-3936-4861-83fc-b70f2f1afc54" providerId="ADAL" clId="{714F28EE-A55E-4B1A-A9DF-72D10FE7F897}" dt="2021-09-14T04:29:52.550" v="0"/>
            <ac:spMkLst>
              <pc:docMk/>
              <pc:sldMasterMk cId="3385070583" sldId="2147483660"/>
              <pc:sldLayoutMk cId="2060999566" sldId="2147483682"/>
              <ac:spMk id="47" creationId="{ADCBEC99-778B-554C-8EF5-C8205BEA28C6}"/>
            </ac:spMkLst>
          </pc:spChg>
          <pc:spChg chg="mod">
            <ac:chgData name="Elizabeth Bernhardt" userId="eeb66ea6-3936-4861-83fc-b70f2f1afc54" providerId="ADAL" clId="{714F28EE-A55E-4B1A-A9DF-72D10FE7F897}" dt="2021-09-14T04:29:52.550" v="0"/>
            <ac:spMkLst>
              <pc:docMk/>
              <pc:sldMasterMk cId="3385070583" sldId="2147483660"/>
              <pc:sldLayoutMk cId="2060999566" sldId="2147483682"/>
              <ac:spMk id="48" creationId="{CDE79AD5-AFDC-3A43-B967-418D0C902DFD}"/>
            </ac:spMkLst>
          </pc:spChg>
          <pc:spChg chg="mod">
            <ac:chgData name="Elizabeth Bernhardt" userId="eeb66ea6-3936-4861-83fc-b70f2f1afc54" providerId="ADAL" clId="{714F28EE-A55E-4B1A-A9DF-72D10FE7F897}" dt="2021-09-14T04:29:52.550" v="0"/>
            <ac:spMkLst>
              <pc:docMk/>
              <pc:sldMasterMk cId="3385070583" sldId="2147483660"/>
              <pc:sldLayoutMk cId="2060999566" sldId="2147483682"/>
              <ac:spMk id="49" creationId="{B5FEB762-FFB9-1F4F-B5F4-D7A05167F760}"/>
            </ac:spMkLst>
          </pc:spChg>
          <pc:cxnChg chg="mod">
            <ac:chgData name="Elizabeth Bernhardt" userId="eeb66ea6-3936-4861-83fc-b70f2f1afc54" providerId="ADAL" clId="{714F28EE-A55E-4B1A-A9DF-72D10FE7F897}" dt="2021-09-14T04:29:52.550" v="0"/>
            <ac:cxnSpMkLst>
              <pc:docMk/>
              <pc:sldMasterMk cId="3385070583" sldId="2147483660"/>
              <pc:sldLayoutMk cId="2060999566" sldId="2147483682"/>
              <ac:cxnSpMk id="8" creationId="{C602CD98-FF9E-024B-AFD6-411D249289F4}"/>
            </ac:cxnSpMkLst>
          </pc:cxnChg>
          <pc:cxnChg chg="mod">
            <ac:chgData name="Elizabeth Bernhardt" userId="eeb66ea6-3936-4861-83fc-b70f2f1afc54" providerId="ADAL" clId="{714F28EE-A55E-4B1A-A9DF-72D10FE7F897}" dt="2021-09-14T04:29:52.550" v="0"/>
            <ac:cxnSpMkLst>
              <pc:docMk/>
              <pc:sldMasterMk cId="3385070583" sldId="2147483660"/>
              <pc:sldLayoutMk cId="2060999566" sldId="2147483682"/>
              <ac:cxnSpMk id="9" creationId="{AD23E552-2514-B140-B76D-C761276CED22}"/>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1720901907" sldId="2147483683"/>
          </pc:sldLayoutMkLst>
          <pc:spChg chg="mod">
            <ac:chgData name="Elizabeth Bernhardt" userId="eeb66ea6-3936-4861-83fc-b70f2f1afc54" providerId="ADAL" clId="{714F28EE-A55E-4B1A-A9DF-72D10FE7F897}" dt="2021-09-14T04:29:52.550" v="0"/>
            <ac:spMkLst>
              <pc:docMk/>
              <pc:sldMasterMk cId="3385070583" sldId="2147483660"/>
              <pc:sldLayoutMk cId="1720901907" sldId="2147483683"/>
              <ac:spMk id="39" creationId="{3604AA8B-EC83-0849-A8AD-F5CABD646071}"/>
            </ac:spMkLst>
          </pc:spChg>
          <pc:spChg chg="mod">
            <ac:chgData name="Elizabeth Bernhardt" userId="eeb66ea6-3936-4861-83fc-b70f2f1afc54" providerId="ADAL" clId="{714F28EE-A55E-4B1A-A9DF-72D10FE7F897}" dt="2021-09-14T04:29:52.550" v="0"/>
            <ac:spMkLst>
              <pc:docMk/>
              <pc:sldMasterMk cId="3385070583" sldId="2147483660"/>
              <pc:sldLayoutMk cId="1720901907" sldId="2147483683"/>
              <ac:spMk id="40" creationId="{19099417-4B33-384A-A105-15BC5A6C8AAA}"/>
            </ac:spMkLst>
          </pc:spChg>
          <pc:spChg chg="mod">
            <ac:chgData name="Elizabeth Bernhardt" userId="eeb66ea6-3936-4861-83fc-b70f2f1afc54" providerId="ADAL" clId="{714F28EE-A55E-4B1A-A9DF-72D10FE7F897}" dt="2021-09-14T04:29:52.550" v="0"/>
            <ac:spMkLst>
              <pc:docMk/>
              <pc:sldMasterMk cId="3385070583" sldId="2147483660"/>
              <pc:sldLayoutMk cId="1720901907" sldId="2147483683"/>
              <ac:spMk id="41" creationId="{31D9E7A9-33C1-C840-AD35-200CA38928DB}"/>
            </ac:spMkLst>
          </pc:spChg>
          <pc:spChg chg="mod">
            <ac:chgData name="Elizabeth Bernhardt" userId="eeb66ea6-3936-4861-83fc-b70f2f1afc54" providerId="ADAL" clId="{714F28EE-A55E-4B1A-A9DF-72D10FE7F897}" dt="2021-09-14T04:29:52.550" v="0"/>
            <ac:spMkLst>
              <pc:docMk/>
              <pc:sldMasterMk cId="3385070583" sldId="2147483660"/>
              <pc:sldLayoutMk cId="1720901907" sldId="2147483683"/>
              <ac:spMk id="47" creationId="{ADCBEC99-778B-554C-8EF5-C8205BEA28C6}"/>
            </ac:spMkLst>
          </pc:spChg>
          <pc:spChg chg="mod">
            <ac:chgData name="Elizabeth Bernhardt" userId="eeb66ea6-3936-4861-83fc-b70f2f1afc54" providerId="ADAL" clId="{714F28EE-A55E-4B1A-A9DF-72D10FE7F897}" dt="2021-09-14T04:29:52.550" v="0"/>
            <ac:spMkLst>
              <pc:docMk/>
              <pc:sldMasterMk cId="3385070583" sldId="2147483660"/>
              <pc:sldLayoutMk cId="1720901907" sldId="2147483683"/>
              <ac:spMk id="48" creationId="{CDE79AD5-AFDC-3A43-B967-418D0C902DFD}"/>
            </ac:spMkLst>
          </pc:spChg>
          <pc:spChg chg="mod">
            <ac:chgData name="Elizabeth Bernhardt" userId="eeb66ea6-3936-4861-83fc-b70f2f1afc54" providerId="ADAL" clId="{714F28EE-A55E-4B1A-A9DF-72D10FE7F897}" dt="2021-09-14T04:29:52.550" v="0"/>
            <ac:spMkLst>
              <pc:docMk/>
              <pc:sldMasterMk cId="3385070583" sldId="2147483660"/>
              <pc:sldLayoutMk cId="1720901907" sldId="2147483683"/>
              <ac:spMk id="49" creationId="{B5FEB762-FFB9-1F4F-B5F4-D7A05167F760}"/>
            </ac:spMkLst>
          </pc:spChg>
          <pc:cxnChg chg="mod">
            <ac:chgData name="Elizabeth Bernhardt" userId="eeb66ea6-3936-4861-83fc-b70f2f1afc54" providerId="ADAL" clId="{714F28EE-A55E-4B1A-A9DF-72D10FE7F897}" dt="2021-09-14T04:29:52.550" v="0"/>
            <ac:cxnSpMkLst>
              <pc:docMk/>
              <pc:sldMasterMk cId="3385070583" sldId="2147483660"/>
              <pc:sldLayoutMk cId="1720901907" sldId="2147483683"/>
              <ac:cxnSpMk id="8" creationId="{C602CD98-FF9E-024B-AFD6-411D249289F4}"/>
            </ac:cxnSpMkLst>
          </pc:cxnChg>
          <pc:cxnChg chg="mod">
            <ac:chgData name="Elizabeth Bernhardt" userId="eeb66ea6-3936-4861-83fc-b70f2f1afc54" providerId="ADAL" clId="{714F28EE-A55E-4B1A-A9DF-72D10FE7F897}" dt="2021-09-14T04:29:52.550" v="0"/>
            <ac:cxnSpMkLst>
              <pc:docMk/>
              <pc:sldMasterMk cId="3385070583" sldId="2147483660"/>
              <pc:sldLayoutMk cId="1720901907" sldId="2147483683"/>
              <ac:cxnSpMk id="9" creationId="{AD23E552-2514-B140-B76D-C761276CED22}"/>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1940067606" sldId="2147483684"/>
          </pc:sldLayoutMkLst>
          <pc:spChg chg="mod">
            <ac:chgData name="Elizabeth Bernhardt" userId="eeb66ea6-3936-4861-83fc-b70f2f1afc54" providerId="ADAL" clId="{714F28EE-A55E-4B1A-A9DF-72D10FE7F897}" dt="2021-09-14T04:29:52.550" v="0"/>
            <ac:spMkLst>
              <pc:docMk/>
              <pc:sldMasterMk cId="3385070583" sldId="2147483660"/>
              <pc:sldLayoutMk cId="1940067606" sldId="2147483684"/>
              <ac:spMk id="4" creationId="{B343C625-54A5-6B4A-B500-D02261DEBB74}"/>
            </ac:spMkLst>
          </pc:spChg>
          <pc:spChg chg="mod">
            <ac:chgData name="Elizabeth Bernhardt" userId="eeb66ea6-3936-4861-83fc-b70f2f1afc54" providerId="ADAL" clId="{714F28EE-A55E-4B1A-A9DF-72D10FE7F897}" dt="2021-09-14T04:29:52.550" v="0"/>
            <ac:spMkLst>
              <pc:docMk/>
              <pc:sldMasterMk cId="3385070583" sldId="2147483660"/>
              <pc:sldLayoutMk cId="1940067606" sldId="2147483684"/>
              <ac:spMk id="17" creationId="{10123C44-15E2-FD48-895F-315EBB905755}"/>
            </ac:spMkLst>
          </pc:spChg>
          <pc:spChg chg="mod">
            <ac:chgData name="Elizabeth Bernhardt" userId="eeb66ea6-3936-4861-83fc-b70f2f1afc54" providerId="ADAL" clId="{714F28EE-A55E-4B1A-A9DF-72D10FE7F897}" dt="2021-09-14T04:29:52.550" v="0"/>
            <ac:spMkLst>
              <pc:docMk/>
              <pc:sldMasterMk cId="3385070583" sldId="2147483660"/>
              <pc:sldLayoutMk cId="1940067606" sldId="2147483684"/>
              <ac:spMk id="30" creationId="{7E262233-C20A-5C41-8412-250DA6D9D12A}"/>
            </ac:spMkLst>
          </pc:spChg>
          <pc:grpChg chg="mod">
            <ac:chgData name="Elizabeth Bernhardt" userId="eeb66ea6-3936-4861-83fc-b70f2f1afc54" providerId="ADAL" clId="{714F28EE-A55E-4B1A-A9DF-72D10FE7F897}" dt="2021-09-14T04:29:52.550" v="0"/>
            <ac:grpSpMkLst>
              <pc:docMk/>
              <pc:sldMasterMk cId="3385070583" sldId="2147483660"/>
              <pc:sldLayoutMk cId="1940067606" sldId="2147483684"/>
              <ac:grpSpMk id="3" creationId="{81E1BC75-C84B-5641-90F7-1B069570C858}"/>
            </ac:grpSpMkLst>
          </pc:grpChg>
          <pc:grpChg chg="mod">
            <ac:chgData name="Elizabeth Bernhardt" userId="eeb66ea6-3936-4861-83fc-b70f2f1afc54" providerId="ADAL" clId="{714F28EE-A55E-4B1A-A9DF-72D10FE7F897}" dt="2021-09-14T04:29:52.550" v="0"/>
            <ac:grpSpMkLst>
              <pc:docMk/>
              <pc:sldMasterMk cId="3385070583" sldId="2147483660"/>
              <pc:sldLayoutMk cId="1940067606" sldId="2147483684"/>
              <ac:grpSpMk id="5" creationId="{8114645D-0533-1E44-99F4-1D50CB7CBE29}"/>
            </ac:grpSpMkLst>
          </pc:grpChg>
          <pc:picChg chg="mod">
            <ac:chgData name="Elizabeth Bernhardt" userId="eeb66ea6-3936-4861-83fc-b70f2f1afc54" providerId="ADAL" clId="{714F28EE-A55E-4B1A-A9DF-72D10FE7F897}" dt="2021-09-14T04:29:52.550" v="0"/>
            <ac:picMkLst>
              <pc:docMk/>
              <pc:sldMasterMk cId="3385070583" sldId="2147483660"/>
              <pc:sldLayoutMk cId="1940067606" sldId="2147483684"/>
              <ac:picMk id="33" creationId="{5C35BB38-947B-2D40-BAD6-FC5A012609D5}"/>
            </ac:picMkLst>
          </pc:picChg>
          <pc:picChg chg="mod">
            <ac:chgData name="Elizabeth Bernhardt" userId="eeb66ea6-3936-4861-83fc-b70f2f1afc54" providerId="ADAL" clId="{714F28EE-A55E-4B1A-A9DF-72D10FE7F897}" dt="2021-09-14T04:29:52.550" v="0"/>
            <ac:picMkLst>
              <pc:docMk/>
              <pc:sldMasterMk cId="3385070583" sldId="2147483660"/>
              <pc:sldLayoutMk cId="1940067606" sldId="2147483684"/>
              <ac:picMk id="34" creationId="{16AEACBE-C8C2-E544-87A7-7E84017C501E}"/>
            </ac:picMkLst>
          </pc:picChg>
          <pc:picChg chg="mod">
            <ac:chgData name="Elizabeth Bernhardt" userId="eeb66ea6-3936-4861-83fc-b70f2f1afc54" providerId="ADAL" clId="{714F28EE-A55E-4B1A-A9DF-72D10FE7F897}" dt="2021-09-14T04:29:52.550" v="0"/>
            <ac:picMkLst>
              <pc:docMk/>
              <pc:sldMasterMk cId="3385070583" sldId="2147483660"/>
              <pc:sldLayoutMk cId="1940067606" sldId="2147483684"/>
              <ac:picMk id="35" creationId="{D0EE5F60-006A-B341-A5D6-D449FE4B520E}"/>
            </ac:picMkLst>
          </pc:picChg>
          <pc:cxnChg chg="mod">
            <ac:chgData name="Elizabeth Bernhardt" userId="eeb66ea6-3936-4861-83fc-b70f2f1afc54" providerId="ADAL" clId="{714F28EE-A55E-4B1A-A9DF-72D10FE7F897}" dt="2021-09-14T04:29:52.550" v="0"/>
            <ac:cxnSpMkLst>
              <pc:docMk/>
              <pc:sldMasterMk cId="3385070583" sldId="2147483660"/>
              <pc:sldLayoutMk cId="1940067606" sldId="2147483684"/>
              <ac:cxnSpMk id="7" creationId="{E31FFE2D-575D-364A-AD94-761DAAC855E4}"/>
            </ac:cxnSpMkLst>
          </pc:cxnChg>
          <pc:cxnChg chg="mod">
            <ac:chgData name="Elizabeth Bernhardt" userId="eeb66ea6-3936-4861-83fc-b70f2f1afc54" providerId="ADAL" clId="{714F28EE-A55E-4B1A-A9DF-72D10FE7F897}" dt="2021-09-14T04:29:52.550" v="0"/>
            <ac:cxnSpMkLst>
              <pc:docMk/>
              <pc:sldMasterMk cId="3385070583" sldId="2147483660"/>
              <pc:sldLayoutMk cId="1940067606" sldId="2147483684"/>
              <ac:cxnSpMk id="9" creationId="{AD23E552-2514-B140-B76D-C761276CED22}"/>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929664103" sldId="2147483685"/>
          </pc:sldLayoutMkLst>
          <pc:spChg chg="mod">
            <ac:chgData name="Elizabeth Bernhardt" userId="eeb66ea6-3936-4861-83fc-b70f2f1afc54" providerId="ADAL" clId="{714F28EE-A55E-4B1A-A9DF-72D10FE7F897}" dt="2021-09-14T04:29:52.550" v="0"/>
            <ac:spMkLst>
              <pc:docMk/>
              <pc:sldMasterMk cId="3385070583" sldId="2147483660"/>
              <pc:sldLayoutMk cId="929664103" sldId="2147483685"/>
              <ac:spMk id="10" creationId="{3711AC07-BA0E-A546-916D-A105275F6058}"/>
            </ac:spMkLst>
          </pc:spChg>
          <pc:spChg chg="mod">
            <ac:chgData name="Elizabeth Bernhardt" userId="eeb66ea6-3936-4861-83fc-b70f2f1afc54" providerId="ADAL" clId="{714F28EE-A55E-4B1A-A9DF-72D10FE7F897}" dt="2021-09-14T04:29:52.550" v="0"/>
            <ac:spMkLst>
              <pc:docMk/>
              <pc:sldMasterMk cId="3385070583" sldId="2147483660"/>
              <pc:sldLayoutMk cId="929664103" sldId="2147483685"/>
              <ac:spMk id="22" creationId="{5F9F583C-7A34-FF4D-A4BD-21A912BD553A}"/>
            </ac:spMkLst>
          </pc:spChg>
          <pc:spChg chg="mod">
            <ac:chgData name="Elizabeth Bernhardt" userId="eeb66ea6-3936-4861-83fc-b70f2f1afc54" providerId="ADAL" clId="{714F28EE-A55E-4B1A-A9DF-72D10FE7F897}" dt="2021-09-14T04:29:52.550" v="0"/>
            <ac:spMkLst>
              <pc:docMk/>
              <pc:sldMasterMk cId="3385070583" sldId="2147483660"/>
              <pc:sldLayoutMk cId="929664103" sldId="2147483685"/>
              <ac:spMk id="26" creationId="{9986D46D-6B22-0149-9071-0F00BEAA0DFE}"/>
            </ac:spMkLst>
          </pc:spChg>
          <pc:spChg chg="mod">
            <ac:chgData name="Elizabeth Bernhardt" userId="eeb66ea6-3936-4861-83fc-b70f2f1afc54" providerId="ADAL" clId="{714F28EE-A55E-4B1A-A9DF-72D10FE7F897}" dt="2021-09-14T04:29:52.550" v="0"/>
            <ac:spMkLst>
              <pc:docMk/>
              <pc:sldMasterMk cId="3385070583" sldId="2147483660"/>
              <pc:sldLayoutMk cId="929664103" sldId="2147483685"/>
              <ac:spMk id="39" creationId="{3604AA8B-EC83-0849-A8AD-F5CABD646071}"/>
            </ac:spMkLst>
          </pc:spChg>
          <pc:spChg chg="mod">
            <ac:chgData name="Elizabeth Bernhardt" userId="eeb66ea6-3936-4861-83fc-b70f2f1afc54" providerId="ADAL" clId="{714F28EE-A55E-4B1A-A9DF-72D10FE7F897}" dt="2021-09-14T04:29:52.550" v="0"/>
            <ac:spMkLst>
              <pc:docMk/>
              <pc:sldMasterMk cId="3385070583" sldId="2147483660"/>
              <pc:sldLayoutMk cId="929664103" sldId="2147483685"/>
              <ac:spMk id="40" creationId="{19099417-4B33-384A-A105-15BC5A6C8AAA}"/>
            </ac:spMkLst>
          </pc:spChg>
          <pc:spChg chg="mod">
            <ac:chgData name="Elizabeth Bernhardt" userId="eeb66ea6-3936-4861-83fc-b70f2f1afc54" providerId="ADAL" clId="{714F28EE-A55E-4B1A-A9DF-72D10FE7F897}" dt="2021-09-14T04:29:52.550" v="0"/>
            <ac:spMkLst>
              <pc:docMk/>
              <pc:sldMasterMk cId="3385070583" sldId="2147483660"/>
              <pc:sldLayoutMk cId="929664103" sldId="2147483685"/>
              <ac:spMk id="41" creationId="{31D9E7A9-33C1-C840-AD35-200CA38928DB}"/>
            </ac:spMkLst>
          </pc:spChg>
          <pc:spChg chg="mod">
            <ac:chgData name="Elizabeth Bernhardt" userId="eeb66ea6-3936-4861-83fc-b70f2f1afc54" providerId="ADAL" clId="{714F28EE-A55E-4B1A-A9DF-72D10FE7F897}" dt="2021-09-14T04:29:52.550" v="0"/>
            <ac:spMkLst>
              <pc:docMk/>
              <pc:sldMasterMk cId="3385070583" sldId="2147483660"/>
              <pc:sldLayoutMk cId="929664103" sldId="2147483685"/>
              <ac:spMk id="43" creationId="{B80F7321-228D-AC4E-89AF-48CBBE42C998}"/>
            </ac:spMkLst>
          </pc:spChg>
          <pc:spChg chg="mod">
            <ac:chgData name="Elizabeth Bernhardt" userId="eeb66ea6-3936-4861-83fc-b70f2f1afc54" providerId="ADAL" clId="{714F28EE-A55E-4B1A-A9DF-72D10FE7F897}" dt="2021-09-14T04:29:52.550" v="0"/>
            <ac:spMkLst>
              <pc:docMk/>
              <pc:sldMasterMk cId="3385070583" sldId="2147483660"/>
              <pc:sldLayoutMk cId="929664103" sldId="2147483685"/>
              <ac:spMk id="46" creationId="{AF83044B-7FC5-3A46-8631-F8961BA0079B}"/>
            </ac:spMkLst>
          </pc:spChg>
          <pc:grpChg chg="mod">
            <ac:chgData name="Elizabeth Bernhardt" userId="eeb66ea6-3936-4861-83fc-b70f2f1afc54" providerId="ADAL" clId="{714F28EE-A55E-4B1A-A9DF-72D10FE7F897}" dt="2021-09-14T04:29:52.550" v="0"/>
            <ac:grpSpMkLst>
              <pc:docMk/>
              <pc:sldMasterMk cId="3385070583" sldId="2147483660"/>
              <pc:sldLayoutMk cId="929664103" sldId="2147483685"/>
              <ac:grpSpMk id="4" creationId="{9EA55FDF-8235-8748-864C-DFDD94B15D17}"/>
            </ac:grpSpMkLst>
          </pc:grpChg>
          <pc:grpChg chg="mod">
            <ac:chgData name="Elizabeth Bernhardt" userId="eeb66ea6-3936-4861-83fc-b70f2f1afc54" providerId="ADAL" clId="{714F28EE-A55E-4B1A-A9DF-72D10FE7F897}" dt="2021-09-14T04:29:52.550" v="0"/>
            <ac:grpSpMkLst>
              <pc:docMk/>
              <pc:sldMasterMk cId="3385070583" sldId="2147483660"/>
              <pc:sldLayoutMk cId="929664103" sldId="2147483685"/>
              <ac:grpSpMk id="5" creationId="{4E3EAE22-E072-924C-BD4A-5868B6917CE8}"/>
            </ac:grpSpMkLst>
          </pc:grpChg>
          <pc:grpChg chg="mod">
            <ac:chgData name="Elizabeth Bernhardt" userId="eeb66ea6-3936-4861-83fc-b70f2f1afc54" providerId="ADAL" clId="{714F28EE-A55E-4B1A-A9DF-72D10FE7F897}" dt="2021-09-14T04:29:52.550" v="0"/>
            <ac:grpSpMkLst>
              <pc:docMk/>
              <pc:sldMasterMk cId="3385070583" sldId="2147483660"/>
              <pc:sldLayoutMk cId="929664103" sldId="2147483685"/>
              <ac:grpSpMk id="36" creationId="{C040F90F-7CFF-244B-9101-0B5919B76481}"/>
            </ac:grpSpMkLst>
          </pc:grpChg>
          <pc:picChg chg="mod">
            <ac:chgData name="Elizabeth Bernhardt" userId="eeb66ea6-3936-4861-83fc-b70f2f1afc54" providerId="ADAL" clId="{714F28EE-A55E-4B1A-A9DF-72D10FE7F897}" dt="2021-09-14T04:29:52.550" v="0"/>
            <ac:picMkLst>
              <pc:docMk/>
              <pc:sldMasterMk cId="3385070583" sldId="2147483660"/>
              <pc:sldLayoutMk cId="929664103" sldId="2147483685"/>
              <ac:picMk id="44" creationId="{4C171FD2-31F1-3742-ADF2-FDD6DE53D0A8}"/>
            </ac:picMkLst>
          </pc:picChg>
          <pc:picChg chg="mod">
            <ac:chgData name="Elizabeth Bernhardt" userId="eeb66ea6-3936-4861-83fc-b70f2f1afc54" providerId="ADAL" clId="{714F28EE-A55E-4B1A-A9DF-72D10FE7F897}" dt="2021-09-14T04:29:52.550" v="0"/>
            <ac:picMkLst>
              <pc:docMk/>
              <pc:sldMasterMk cId="3385070583" sldId="2147483660"/>
              <pc:sldLayoutMk cId="929664103" sldId="2147483685"/>
              <ac:picMk id="45" creationId="{D60C1456-83C8-9B40-A61F-48BBF7273C3B}"/>
            </ac:picMkLst>
          </pc:picChg>
          <pc:picChg chg="mod">
            <ac:chgData name="Elizabeth Bernhardt" userId="eeb66ea6-3936-4861-83fc-b70f2f1afc54" providerId="ADAL" clId="{714F28EE-A55E-4B1A-A9DF-72D10FE7F897}" dt="2021-09-14T04:29:52.550" v="0"/>
            <ac:picMkLst>
              <pc:docMk/>
              <pc:sldMasterMk cId="3385070583" sldId="2147483660"/>
              <pc:sldLayoutMk cId="929664103" sldId="2147483685"/>
              <ac:picMk id="47" creationId="{703F78FB-6257-7546-9E70-73F67726F5CC}"/>
            </ac:picMkLst>
          </pc:picChg>
          <pc:picChg chg="mod">
            <ac:chgData name="Elizabeth Bernhardt" userId="eeb66ea6-3936-4861-83fc-b70f2f1afc54" providerId="ADAL" clId="{714F28EE-A55E-4B1A-A9DF-72D10FE7F897}" dt="2021-09-14T04:29:52.550" v="0"/>
            <ac:picMkLst>
              <pc:docMk/>
              <pc:sldMasterMk cId="3385070583" sldId="2147483660"/>
              <pc:sldLayoutMk cId="929664103" sldId="2147483685"/>
              <ac:picMk id="48" creationId="{394FD55B-364D-FC4F-92FA-6C4B246D9B4B}"/>
            </ac:picMkLst>
          </pc:picChg>
          <pc:cxnChg chg="mod">
            <ac:chgData name="Elizabeth Bernhardt" userId="eeb66ea6-3936-4861-83fc-b70f2f1afc54" providerId="ADAL" clId="{714F28EE-A55E-4B1A-A9DF-72D10FE7F897}" dt="2021-09-14T04:29:52.550" v="0"/>
            <ac:cxnSpMkLst>
              <pc:docMk/>
              <pc:sldMasterMk cId="3385070583" sldId="2147483660"/>
              <pc:sldLayoutMk cId="929664103" sldId="2147483685"/>
              <ac:cxnSpMk id="8" creationId="{C602CD98-FF9E-024B-AFD6-411D249289F4}"/>
            </ac:cxnSpMkLst>
          </pc:cxnChg>
          <pc:cxnChg chg="mod">
            <ac:chgData name="Elizabeth Bernhardt" userId="eeb66ea6-3936-4861-83fc-b70f2f1afc54" providerId="ADAL" clId="{714F28EE-A55E-4B1A-A9DF-72D10FE7F897}" dt="2021-09-14T04:29:52.550" v="0"/>
            <ac:cxnSpMkLst>
              <pc:docMk/>
              <pc:sldMasterMk cId="3385070583" sldId="2147483660"/>
              <pc:sldLayoutMk cId="929664103" sldId="2147483685"/>
              <ac:cxnSpMk id="9" creationId="{AD23E552-2514-B140-B76D-C761276CED22}"/>
            </ac:cxnSpMkLst>
          </pc:cxnChg>
          <pc:cxnChg chg="mod">
            <ac:chgData name="Elizabeth Bernhardt" userId="eeb66ea6-3936-4861-83fc-b70f2f1afc54" providerId="ADAL" clId="{714F28EE-A55E-4B1A-A9DF-72D10FE7F897}" dt="2021-09-14T04:29:52.550" v="0"/>
            <ac:cxnSpMkLst>
              <pc:docMk/>
              <pc:sldMasterMk cId="3385070583" sldId="2147483660"/>
              <pc:sldLayoutMk cId="929664103" sldId="2147483685"/>
              <ac:cxnSpMk id="42" creationId="{13FCB979-7ECD-B54B-9D19-E3090CCD313F}"/>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2287204758" sldId="2147483686"/>
          </pc:sldLayoutMkLst>
          <pc:spChg chg="mod">
            <ac:chgData name="Elizabeth Bernhardt" userId="eeb66ea6-3936-4861-83fc-b70f2f1afc54" providerId="ADAL" clId="{714F28EE-A55E-4B1A-A9DF-72D10FE7F897}" dt="2021-09-14T04:29:52.550" v="0"/>
            <ac:spMkLst>
              <pc:docMk/>
              <pc:sldMasterMk cId="3385070583" sldId="2147483660"/>
              <pc:sldLayoutMk cId="2287204758" sldId="2147483686"/>
              <ac:spMk id="18" creationId="{5D5461FE-9BC4-B64D-9C56-900CF04D3C51}"/>
            </ac:spMkLst>
          </pc:spChg>
          <pc:spChg chg="mod">
            <ac:chgData name="Elizabeth Bernhardt" userId="eeb66ea6-3936-4861-83fc-b70f2f1afc54" providerId="ADAL" clId="{714F28EE-A55E-4B1A-A9DF-72D10FE7F897}" dt="2021-09-14T04:29:52.550" v="0"/>
            <ac:spMkLst>
              <pc:docMk/>
              <pc:sldMasterMk cId="3385070583" sldId="2147483660"/>
              <pc:sldLayoutMk cId="2287204758" sldId="2147483686"/>
              <ac:spMk id="19" creationId="{5D5461FE-9BC4-B64D-9C56-900CF04D3C51}"/>
            </ac:spMkLst>
          </pc:spChg>
          <pc:spChg chg="mod">
            <ac:chgData name="Elizabeth Bernhardt" userId="eeb66ea6-3936-4861-83fc-b70f2f1afc54" providerId="ADAL" clId="{714F28EE-A55E-4B1A-A9DF-72D10FE7F897}" dt="2021-09-14T04:29:52.550" v="0"/>
            <ac:spMkLst>
              <pc:docMk/>
              <pc:sldMasterMk cId="3385070583" sldId="2147483660"/>
              <pc:sldLayoutMk cId="2287204758" sldId="2147483686"/>
              <ac:spMk id="22" creationId="{5D5461FE-9BC4-B64D-9C56-900CF04D3C51}"/>
            </ac:spMkLst>
          </pc:spChg>
          <pc:spChg chg="mod">
            <ac:chgData name="Elizabeth Bernhardt" userId="eeb66ea6-3936-4861-83fc-b70f2f1afc54" providerId="ADAL" clId="{714F28EE-A55E-4B1A-A9DF-72D10FE7F897}" dt="2021-09-14T04:29:52.550" v="0"/>
            <ac:spMkLst>
              <pc:docMk/>
              <pc:sldMasterMk cId="3385070583" sldId="2147483660"/>
              <pc:sldLayoutMk cId="2287204758" sldId="2147483686"/>
              <ac:spMk id="23" creationId="{5D5461FE-9BC4-B64D-9C56-900CF04D3C51}"/>
            </ac:spMkLst>
          </pc:spChg>
          <pc:picChg chg="mod">
            <ac:chgData name="Elizabeth Bernhardt" userId="eeb66ea6-3936-4861-83fc-b70f2f1afc54" providerId="ADAL" clId="{714F28EE-A55E-4B1A-A9DF-72D10FE7F897}" dt="2021-09-14T04:29:52.550" v="0"/>
            <ac:picMkLst>
              <pc:docMk/>
              <pc:sldMasterMk cId="3385070583" sldId="2147483660"/>
              <pc:sldLayoutMk cId="2287204758" sldId="2147483686"/>
              <ac:picMk id="15" creationId="{00000000-0000-0000-0000-000000000000}"/>
            </ac:picMkLst>
          </pc:picChg>
          <pc:picChg chg="mod">
            <ac:chgData name="Elizabeth Bernhardt" userId="eeb66ea6-3936-4861-83fc-b70f2f1afc54" providerId="ADAL" clId="{714F28EE-A55E-4B1A-A9DF-72D10FE7F897}" dt="2021-09-14T04:29:52.550" v="0"/>
            <ac:picMkLst>
              <pc:docMk/>
              <pc:sldMasterMk cId="3385070583" sldId="2147483660"/>
              <pc:sldLayoutMk cId="2287204758" sldId="2147483686"/>
              <ac:picMk id="16" creationId="{00000000-0000-0000-0000-000000000000}"/>
            </ac:picMkLst>
          </pc:picChg>
          <pc:cxnChg chg="mod">
            <ac:chgData name="Elizabeth Bernhardt" userId="eeb66ea6-3936-4861-83fc-b70f2f1afc54" providerId="ADAL" clId="{714F28EE-A55E-4B1A-A9DF-72D10FE7F897}" dt="2021-09-14T04:29:52.550" v="0"/>
            <ac:cxnSpMkLst>
              <pc:docMk/>
              <pc:sldMasterMk cId="3385070583" sldId="2147483660"/>
              <pc:sldLayoutMk cId="2287204758" sldId="2147483686"/>
              <ac:cxnSpMk id="7" creationId="{2C8DE6A1-8EAD-2A41-BB17-56C884AB2BD3}"/>
            </ac:cxnSpMkLst>
          </pc:cxnChg>
          <pc:cxnChg chg="mod">
            <ac:chgData name="Elizabeth Bernhardt" userId="eeb66ea6-3936-4861-83fc-b70f2f1afc54" providerId="ADAL" clId="{714F28EE-A55E-4B1A-A9DF-72D10FE7F897}" dt="2021-09-14T04:29:52.550" v="0"/>
            <ac:cxnSpMkLst>
              <pc:docMk/>
              <pc:sldMasterMk cId="3385070583" sldId="2147483660"/>
              <pc:sldLayoutMk cId="2287204758" sldId="2147483686"/>
              <ac:cxnSpMk id="8" creationId="{AF0D6D71-D3F8-F244-B715-155C7FF93350}"/>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4132261364" sldId="2147483687"/>
          </pc:sldLayoutMkLst>
          <pc:spChg chg="mod">
            <ac:chgData name="Elizabeth Bernhardt" userId="eeb66ea6-3936-4861-83fc-b70f2f1afc54" providerId="ADAL" clId="{714F28EE-A55E-4B1A-A9DF-72D10FE7F897}" dt="2021-09-14T04:29:52.550" v="0"/>
            <ac:spMkLst>
              <pc:docMk/>
              <pc:sldMasterMk cId="3385070583" sldId="2147483660"/>
              <pc:sldLayoutMk cId="4132261364" sldId="2147483687"/>
              <ac:spMk id="17" creationId="{5D5461FE-9BC4-B64D-9C56-900CF04D3C51}"/>
            </ac:spMkLst>
          </pc:spChg>
          <pc:spChg chg="mod">
            <ac:chgData name="Elizabeth Bernhardt" userId="eeb66ea6-3936-4861-83fc-b70f2f1afc54" providerId="ADAL" clId="{714F28EE-A55E-4B1A-A9DF-72D10FE7F897}" dt="2021-09-14T04:29:52.550" v="0"/>
            <ac:spMkLst>
              <pc:docMk/>
              <pc:sldMasterMk cId="3385070583" sldId="2147483660"/>
              <pc:sldLayoutMk cId="4132261364" sldId="2147483687"/>
              <ac:spMk id="18" creationId="{5D5461FE-9BC4-B64D-9C56-900CF04D3C51}"/>
            </ac:spMkLst>
          </pc:spChg>
          <pc:spChg chg="mod">
            <ac:chgData name="Elizabeth Bernhardt" userId="eeb66ea6-3936-4861-83fc-b70f2f1afc54" providerId="ADAL" clId="{714F28EE-A55E-4B1A-A9DF-72D10FE7F897}" dt="2021-09-14T04:29:52.550" v="0"/>
            <ac:spMkLst>
              <pc:docMk/>
              <pc:sldMasterMk cId="3385070583" sldId="2147483660"/>
              <pc:sldLayoutMk cId="4132261364" sldId="2147483687"/>
              <ac:spMk id="19" creationId="{5D5461FE-9BC4-B64D-9C56-900CF04D3C51}"/>
            </ac:spMkLst>
          </pc:spChg>
          <pc:spChg chg="mod">
            <ac:chgData name="Elizabeth Bernhardt" userId="eeb66ea6-3936-4861-83fc-b70f2f1afc54" providerId="ADAL" clId="{714F28EE-A55E-4B1A-A9DF-72D10FE7F897}" dt="2021-09-14T04:29:52.550" v="0"/>
            <ac:spMkLst>
              <pc:docMk/>
              <pc:sldMasterMk cId="3385070583" sldId="2147483660"/>
              <pc:sldLayoutMk cId="4132261364" sldId="2147483687"/>
              <ac:spMk id="20" creationId="{5D5461FE-9BC4-B64D-9C56-900CF04D3C51}"/>
            </ac:spMkLst>
          </pc:spChg>
          <pc:spChg chg="mod">
            <ac:chgData name="Elizabeth Bernhardt" userId="eeb66ea6-3936-4861-83fc-b70f2f1afc54" providerId="ADAL" clId="{714F28EE-A55E-4B1A-A9DF-72D10FE7F897}" dt="2021-09-14T04:29:52.550" v="0"/>
            <ac:spMkLst>
              <pc:docMk/>
              <pc:sldMasterMk cId="3385070583" sldId="2147483660"/>
              <pc:sldLayoutMk cId="4132261364" sldId="2147483687"/>
              <ac:spMk id="21" creationId="{5D5461FE-9BC4-B64D-9C56-900CF04D3C51}"/>
            </ac:spMkLst>
          </pc:spChg>
          <pc:spChg chg="mod">
            <ac:chgData name="Elizabeth Bernhardt" userId="eeb66ea6-3936-4861-83fc-b70f2f1afc54" providerId="ADAL" clId="{714F28EE-A55E-4B1A-A9DF-72D10FE7F897}" dt="2021-09-14T04:29:52.550" v="0"/>
            <ac:spMkLst>
              <pc:docMk/>
              <pc:sldMasterMk cId="3385070583" sldId="2147483660"/>
              <pc:sldLayoutMk cId="4132261364" sldId="2147483687"/>
              <ac:spMk id="22" creationId="{5D5461FE-9BC4-B64D-9C56-900CF04D3C51}"/>
            </ac:spMkLst>
          </pc:spChg>
          <pc:picChg chg="mod">
            <ac:chgData name="Elizabeth Bernhardt" userId="eeb66ea6-3936-4861-83fc-b70f2f1afc54" providerId="ADAL" clId="{714F28EE-A55E-4B1A-A9DF-72D10FE7F897}" dt="2021-09-14T04:29:52.550" v="0"/>
            <ac:picMkLst>
              <pc:docMk/>
              <pc:sldMasterMk cId="3385070583" sldId="2147483660"/>
              <pc:sldLayoutMk cId="4132261364" sldId="2147483687"/>
              <ac:picMk id="14" creationId="{00000000-0000-0000-0000-000000000000}"/>
            </ac:picMkLst>
          </pc:picChg>
          <pc:picChg chg="mod">
            <ac:chgData name="Elizabeth Bernhardt" userId="eeb66ea6-3936-4861-83fc-b70f2f1afc54" providerId="ADAL" clId="{714F28EE-A55E-4B1A-A9DF-72D10FE7F897}" dt="2021-09-14T04:29:52.550" v="0"/>
            <ac:picMkLst>
              <pc:docMk/>
              <pc:sldMasterMk cId="3385070583" sldId="2147483660"/>
              <pc:sldLayoutMk cId="4132261364" sldId="2147483687"/>
              <ac:picMk id="15" creationId="{00000000-0000-0000-0000-000000000000}"/>
            </ac:picMkLst>
          </pc:picChg>
          <pc:picChg chg="mod">
            <ac:chgData name="Elizabeth Bernhardt" userId="eeb66ea6-3936-4861-83fc-b70f2f1afc54" providerId="ADAL" clId="{714F28EE-A55E-4B1A-A9DF-72D10FE7F897}" dt="2021-09-14T04:29:52.550" v="0"/>
            <ac:picMkLst>
              <pc:docMk/>
              <pc:sldMasterMk cId="3385070583" sldId="2147483660"/>
              <pc:sldLayoutMk cId="4132261364" sldId="2147483687"/>
              <ac:picMk id="16" creationId="{00000000-0000-0000-0000-000000000000}"/>
            </ac:picMkLst>
          </pc:picChg>
          <pc:cxnChg chg="mod">
            <ac:chgData name="Elizabeth Bernhardt" userId="eeb66ea6-3936-4861-83fc-b70f2f1afc54" providerId="ADAL" clId="{714F28EE-A55E-4B1A-A9DF-72D10FE7F897}" dt="2021-09-14T04:29:52.550" v="0"/>
            <ac:cxnSpMkLst>
              <pc:docMk/>
              <pc:sldMasterMk cId="3385070583" sldId="2147483660"/>
              <pc:sldLayoutMk cId="4132261364" sldId="2147483687"/>
              <ac:cxnSpMk id="7" creationId="{2C8DE6A1-8EAD-2A41-BB17-56C884AB2BD3}"/>
            </ac:cxnSpMkLst>
          </pc:cxnChg>
          <pc:cxnChg chg="mod">
            <ac:chgData name="Elizabeth Bernhardt" userId="eeb66ea6-3936-4861-83fc-b70f2f1afc54" providerId="ADAL" clId="{714F28EE-A55E-4B1A-A9DF-72D10FE7F897}" dt="2021-09-14T04:29:52.550" v="0"/>
            <ac:cxnSpMkLst>
              <pc:docMk/>
              <pc:sldMasterMk cId="3385070583" sldId="2147483660"/>
              <pc:sldLayoutMk cId="4132261364" sldId="2147483687"/>
              <ac:cxnSpMk id="8" creationId="{AF0D6D71-D3F8-F244-B715-155C7FF93350}"/>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3898084089" sldId="2147483688"/>
          </pc:sldLayoutMkLst>
          <pc:cxnChg chg="mod">
            <ac:chgData name="Elizabeth Bernhardt" userId="eeb66ea6-3936-4861-83fc-b70f2f1afc54" providerId="ADAL" clId="{714F28EE-A55E-4B1A-A9DF-72D10FE7F897}" dt="2021-09-14T04:29:52.550" v="0"/>
            <ac:cxnSpMkLst>
              <pc:docMk/>
              <pc:sldMasterMk cId="3385070583" sldId="2147483660"/>
              <pc:sldLayoutMk cId="3898084089" sldId="2147483688"/>
              <ac:cxnSpMk id="7" creationId="{2C8DE6A1-8EAD-2A41-BB17-56C884AB2BD3}"/>
            </ac:cxnSpMkLst>
          </pc:cxnChg>
          <pc:cxnChg chg="mod">
            <ac:chgData name="Elizabeth Bernhardt" userId="eeb66ea6-3936-4861-83fc-b70f2f1afc54" providerId="ADAL" clId="{714F28EE-A55E-4B1A-A9DF-72D10FE7F897}" dt="2021-09-14T04:29:52.550" v="0"/>
            <ac:cxnSpMkLst>
              <pc:docMk/>
              <pc:sldMasterMk cId="3385070583" sldId="2147483660"/>
              <pc:sldLayoutMk cId="3898084089" sldId="2147483688"/>
              <ac:cxnSpMk id="8" creationId="{AF0D6D71-D3F8-F244-B715-155C7FF93350}"/>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1825336676" sldId="2147483689"/>
          </pc:sldLayoutMkLst>
          <pc:cxnChg chg="mod">
            <ac:chgData name="Elizabeth Bernhardt" userId="eeb66ea6-3936-4861-83fc-b70f2f1afc54" providerId="ADAL" clId="{714F28EE-A55E-4B1A-A9DF-72D10FE7F897}" dt="2021-09-14T04:29:52.550" v="0"/>
            <ac:cxnSpMkLst>
              <pc:docMk/>
              <pc:sldMasterMk cId="3385070583" sldId="2147483660"/>
              <pc:sldLayoutMk cId="1825336676" sldId="2147483689"/>
              <ac:cxnSpMk id="7" creationId="{2C8DE6A1-8EAD-2A41-BB17-56C884AB2BD3}"/>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1906872913" sldId="2147483690"/>
          </pc:sldLayoutMkLst>
          <pc:spChg chg="mod">
            <ac:chgData name="Elizabeth Bernhardt" userId="eeb66ea6-3936-4861-83fc-b70f2f1afc54" providerId="ADAL" clId="{714F28EE-A55E-4B1A-A9DF-72D10FE7F897}" dt="2021-09-14T04:29:52.550" v="0"/>
            <ac:spMkLst>
              <pc:docMk/>
              <pc:sldMasterMk cId="3385070583" sldId="2147483660"/>
              <pc:sldLayoutMk cId="1906872913" sldId="2147483690"/>
              <ac:spMk id="5" creationId="{E5ECB3D0-CB26-F049-981F-FC52D3114309}"/>
            </ac:spMkLst>
          </pc:spChg>
          <pc:cxnChg chg="mod">
            <ac:chgData name="Elizabeth Bernhardt" userId="eeb66ea6-3936-4861-83fc-b70f2f1afc54" providerId="ADAL" clId="{714F28EE-A55E-4B1A-A9DF-72D10FE7F897}" dt="2021-09-14T04:29:52.550" v="0"/>
            <ac:cxnSpMkLst>
              <pc:docMk/>
              <pc:sldMasterMk cId="3385070583" sldId="2147483660"/>
              <pc:sldLayoutMk cId="1906872913" sldId="2147483690"/>
              <ac:cxnSpMk id="7" creationId="{E31FFE2D-575D-364A-AD94-761DAAC855E4}"/>
            </ac:cxnSpMkLst>
          </pc:cxnChg>
          <pc:cxnChg chg="mod">
            <ac:chgData name="Elizabeth Bernhardt" userId="eeb66ea6-3936-4861-83fc-b70f2f1afc54" providerId="ADAL" clId="{714F28EE-A55E-4B1A-A9DF-72D10FE7F897}" dt="2021-09-14T04:29:52.550" v="0"/>
            <ac:cxnSpMkLst>
              <pc:docMk/>
              <pc:sldMasterMk cId="3385070583" sldId="2147483660"/>
              <pc:sldLayoutMk cId="1906872913" sldId="2147483690"/>
              <ac:cxnSpMk id="9" creationId="{AD23E552-2514-B140-B76D-C761276CED22}"/>
            </ac:cxnSpMkLst>
          </pc:cxnChg>
        </pc:sldLayoutChg>
        <pc:sldLayoutChg chg="modSp">
          <pc:chgData name="Elizabeth Bernhardt" userId="eeb66ea6-3936-4861-83fc-b70f2f1afc54" providerId="ADAL" clId="{714F28EE-A55E-4B1A-A9DF-72D10FE7F897}" dt="2021-09-14T04:29:52.550" v="0"/>
          <pc:sldLayoutMkLst>
            <pc:docMk/>
            <pc:sldMasterMk cId="3385070583" sldId="2147483660"/>
            <pc:sldLayoutMk cId="3030009129" sldId="2147483691"/>
          </pc:sldLayoutMkLst>
          <pc:spChg chg="mod">
            <ac:chgData name="Elizabeth Bernhardt" userId="eeb66ea6-3936-4861-83fc-b70f2f1afc54" providerId="ADAL" clId="{714F28EE-A55E-4B1A-A9DF-72D10FE7F897}" dt="2021-09-14T04:29:52.550" v="0"/>
            <ac:spMkLst>
              <pc:docMk/>
              <pc:sldMasterMk cId="3385070583" sldId="2147483660"/>
              <pc:sldLayoutMk cId="3030009129" sldId="2147483691"/>
              <ac:spMk id="10" creationId="{9B1C3B7B-4327-E44B-9BCA-4FD52D8FB870}"/>
            </ac:spMkLst>
          </pc:spChg>
          <pc:picChg chg="mod">
            <ac:chgData name="Elizabeth Bernhardt" userId="eeb66ea6-3936-4861-83fc-b70f2f1afc54" providerId="ADAL" clId="{714F28EE-A55E-4B1A-A9DF-72D10FE7F897}" dt="2021-09-14T04:29:52.550" v="0"/>
            <ac:picMkLst>
              <pc:docMk/>
              <pc:sldMasterMk cId="3385070583" sldId="2147483660"/>
              <pc:sldLayoutMk cId="3030009129" sldId="2147483691"/>
              <ac:picMk id="8" creationId="{BD26AD4A-EEEC-5C42-8AC5-805DC39A3270}"/>
            </ac:picMkLst>
          </pc:picChg>
        </pc:sldLayoutChg>
        <pc:sldLayoutChg chg="modSp">
          <pc:chgData name="Elizabeth Bernhardt" userId="eeb66ea6-3936-4861-83fc-b70f2f1afc54" providerId="ADAL" clId="{714F28EE-A55E-4B1A-A9DF-72D10FE7F897}" dt="2021-09-14T04:29:52.550" v="0"/>
          <pc:sldLayoutMkLst>
            <pc:docMk/>
            <pc:sldMasterMk cId="3385070583" sldId="2147483660"/>
            <pc:sldLayoutMk cId="3436613311" sldId="2147483692"/>
          </pc:sldLayoutMkLst>
          <pc:spChg chg="mod">
            <ac:chgData name="Elizabeth Bernhardt" userId="eeb66ea6-3936-4861-83fc-b70f2f1afc54" providerId="ADAL" clId="{714F28EE-A55E-4B1A-A9DF-72D10FE7F897}" dt="2021-09-14T04:29:52.550" v="0"/>
            <ac:spMkLst>
              <pc:docMk/>
              <pc:sldMasterMk cId="3385070583" sldId="2147483660"/>
              <pc:sldLayoutMk cId="3436613311" sldId="2147483692"/>
              <ac:spMk id="2" creationId="{386A16E1-9E4B-BE40-ACC9-926B9B04C86F}"/>
            </ac:spMkLst>
          </pc:spChg>
        </pc:sldLayoutChg>
      </pc:sldMasterChg>
    </pc:docChg>
  </pc:docChgLst>
  <pc:docChgLst>
    <pc:chgData name="Blaine Miner" userId="S::blaine.miner@aemo.com.au::d9c645fb-a3d4-40ea-aa0c-6be95b34fb01" providerId="AD" clId="Web-{010BF357-8551-E9DB-2EC9-10FF7E68A103}"/>
    <pc:docChg chg="modSld">
      <pc:chgData name="Blaine Miner" userId="S::blaine.miner@aemo.com.au::d9c645fb-a3d4-40ea-aa0c-6be95b34fb01" providerId="AD" clId="Web-{010BF357-8551-E9DB-2EC9-10FF7E68A103}" dt="2021-09-13T23:03:40.425" v="53"/>
      <pc:docMkLst>
        <pc:docMk/>
      </pc:docMkLst>
      <pc:sldChg chg="modSp delCm">
        <pc:chgData name="Blaine Miner" userId="S::blaine.miner@aemo.com.au::d9c645fb-a3d4-40ea-aa0c-6be95b34fb01" providerId="AD" clId="Web-{010BF357-8551-E9DB-2EC9-10FF7E68A103}" dt="2021-09-13T23:02:05.767" v="46" actId="20577"/>
        <pc:sldMkLst>
          <pc:docMk/>
          <pc:sldMk cId="3692832532" sldId="1347"/>
        </pc:sldMkLst>
        <pc:spChg chg="mod">
          <ac:chgData name="Blaine Miner" userId="S::blaine.miner@aemo.com.au::d9c645fb-a3d4-40ea-aa0c-6be95b34fb01" providerId="AD" clId="Web-{010BF357-8551-E9DB-2EC9-10FF7E68A103}" dt="2021-09-13T23:02:05.767" v="46" actId="20577"/>
          <ac:spMkLst>
            <pc:docMk/>
            <pc:sldMk cId="3692832532" sldId="1347"/>
            <ac:spMk id="8" creationId="{962E6EDC-2948-4B73-A581-C11EDD4164C1}"/>
          </ac:spMkLst>
        </pc:spChg>
      </pc:sldChg>
      <pc:sldChg chg="modSp">
        <pc:chgData name="Blaine Miner" userId="S::blaine.miner@aemo.com.au::d9c645fb-a3d4-40ea-aa0c-6be95b34fb01" providerId="AD" clId="Web-{010BF357-8551-E9DB-2EC9-10FF7E68A103}" dt="2021-09-13T23:02:28.423" v="51" actId="20577"/>
        <pc:sldMkLst>
          <pc:docMk/>
          <pc:sldMk cId="3196288498" sldId="1482"/>
        </pc:sldMkLst>
        <pc:spChg chg="mod">
          <ac:chgData name="Blaine Miner" userId="S::blaine.miner@aemo.com.au::d9c645fb-a3d4-40ea-aa0c-6be95b34fb01" providerId="AD" clId="Web-{010BF357-8551-E9DB-2EC9-10FF7E68A103}" dt="2021-09-13T23:02:28.423" v="51" actId="20577"/>
          <ac:spMkLst>
            <pc:docMk/>
            <pc:sldMk cId="3196288498" sldId="1482"/>
            <ac:spMk id="3" creationId="{E83F2067-FBE3-4C77-B058-AFEAEF8A5B75}"/>
          </ac:spMkLst>
        </pc:spChg>
      </pc:sldChg>
      <pc:sldChg chg="modSp">
        <pc:chgData name="Blaine Miner" userId="S::blaine.miner@aemo.com.au::d9c645fb-a3d4-40ea-aa0c-6be95b34fb01" providerId="AD" clId="Web-{010BF357-8551-E9DB-2EC9-10FF7E68A103}" dt="2021-09-13T22:59:40.045" v="3" actId="20577"/>
        <pc:sldMkLst>
          <pc:docMk/>
          <pc:sldMk cId="3067862684" sldId="1507"/>
        </pc:sldMkLst>
        <pc:spChg chg="mod">
          <ac:chgData name="Blaine Miner" userId="S::blaine.miner@aemo.com.au::d9c645fb-a3d4-40ea-aa0c-6be95b34fb01" providerId="AD" clId="Web-{010BF357-8551-E9DB-2EC9-10FF7E68A103}" dt="2021-09-13T22:59:40.045" v="3" actId="20577"/>
          <ac:spMkLst>
            <pc:docMk/>
            <pc:sldMk cId="3067862684" sldId="1507"/>
            <ac:spMk id="9" creationId="{C48AEB2D-5EF9-43D8-9E96-EE12A195B3D9}"/>
          </ac:spMkLst>
        </pc:spChg>
      </pc:sldChg>
      <pc:sldChg chg="modSp">
        <pc:chgData name="Blaine Miner" userId="S::blaine.miner@aemo.com.au::d9c645fb-a3d4-40ea-aa0c-6be95b34fb01" providerId="AD" clId="Web-{010BF357-8551-E9DB-2EC9-10FF7E68A103}" dt="2021-09-13T23:02:16.236" v="49" actId="20577"/>
        <pc:sldMkLst>
          <pc:docMk/>
          <pc:sldMk cId="390311720" sldId="1508"/>
        </pc:sldMkLst>
        <pc:spChg chg="mod">
          <ac:chgData name="Blaine Miner" userId="S::blaine.miner@aemo.com.au::d9c645fb-a3d4-40ea-aa0c-6be95b34fb01" providerId="AD" clId="Web-{010BF357-8551-E9DB-2EC9-10FF7E68A103}" dt="2021-09-13T23:02:16.236" v="49" actId="20577"/>
          <ac:spMkLst>
            <pc:docMk/>
            <pc:sldMk cId="390311720" sldId="1508"/>
            <ac:spMk id="11" creationId="{C3BDF593-4622-4C0C-AC74-38C78AFA43B3}"/>
          </ac:spMkLst>
        </pc:spChg>
      </pc:sldChg>
      <pc:sldChg chg="modSp">
        <pc:chgData name="Blaine Miner" userId="S::blaine.miner@aemo.com.au::d9c645fb-a3d4-40ea-aa0c-6be95b34fb01" providerId="AD" clId="Web-{010BF357-8551-E9DB-2EC9-10FF7E68A103}" dt="2021-09-13T22:59:29.311" v="1" actId="20577"/>
        <pc:sldMkLst>
          <pc:docMk/>
          <pc:sldMk cId="317097446" sldId="1524"/>
        </pc:sldMkLst>
        <pc:spChg chg="mod">
          <ac:chgData name="Blaine Miner" userId="S::blaine.miner@aemo.com.au::d9c645fb-a3d4-40ea-aa0c-6be95b34fb01" providerId="AD" clId="Web-{010BF357-8551-E9DB-2EC9-10FF7E68A103}" dt="2021-09-13T22:59:29.311" v="1" actId="20577"/>
          <ac:spMkLst>
            <pc:docMk/>
            <pc:sldMk cId="317097446" sldId="1524"/>
            <ac:spMk id="3" creationId="{BBD5D93E-BC1A-4BFC-977B-579B8C579E5D}"/>
          </ac:spMkLst>
        </pc:spChg>
      </pc:sldChg>
      <pc:sldChg chg="modSp">
        <pc:chgData name="Blaine Miner" userId="S::blaine.miner@aemo.com.au::d9c645fb-a3d4-40ea-aa0c-6be95b34fb01" providerId="AD" clId="Web-{010BF357-8551-E9DB-2EC9-10FF7E68A103}" dt="2021-09-13T23:03:40.425" v="53"/>
        <pc:sldMkLst>
          <pc:docMk/>
          <pc:sldMk cId="217697705" sldId="1533"/>
        </pc:sldMkLst>
        <pc:graphicFrameChg chg="mod modGraphic">
          <ac:chgData name="Blaine Miner" userId="S::blaine.miner@aemo.com.au::d9c645fb-a3d4-40ea-aa0c-6be95b34fb01" providerId="AD" clId="Web-{010BF357-8551-E9DB-2EC9-10FF7E68A103}" dt="2021-09-13T23:03:40.425" v="53"/>
          <ac:graphicFrameMkLst>
            <pc:docMk/>
            <pc:sldMk cId="217697705" sldId="1533"/>
            <ac:graphicFrameMk id="5" creationId="{C7AE24DC-054E-4E0C-9C76-9BF443679A77}"/>
          </ac:graphicFrameMkLst>
        </pc:graphicFrameChg>
      </pc:sldChg>
    </pc:docChg>
  </pc:docChgLst>
  <pc:docChgLst>
    <pc:chgData name="Simon Tu" userId="6282a521-7d1a-4dd5-b4a5-cae2ae66acc2" providerId="ADAL" clId="{C2C70B50-E820-42E6-A02D-E8B69BAF832C}"/>
    <pc:docChg chg="modSld">
      <pc:chgData name="Simon Tu" userId="6282a521-7d1a-4dd5-b4a5-cae2ae66acc2" providerId="ADAL" clId="{C2C70B50-E820-42E6-A02D-E8B69BAF832C}" dt="2021-09-15T02:26:08.699" v="5" actId="20577"/>
      <pc:docMkLst>
        <pc:docMk/>
      </pc:docMkLst>
      <pc:sldChg chg="modSp mod">
        <pc:chgData name="Simon Tu" userId="6282a521-7d1a-4dd5-b4a5-cae2ae66acc2" providerId="ADAL" clId="{C2C70B50-E820-42E6-A02D-E8B69BAF832C}" dt="2021-09-15T02:26:08.699" v="5" actId="20577"/>
        <pc:sldMkLst>
          <pc:docMk/>
          <pc:sldMk cId="217697705" sldId="1533"/>
        </pc:sldMkLst>
        <pc:graphicFrameChg chg="modGraphic">
          <ac:chgData name="Simon Tu" userId="6282a521-7d1a-4dd5-b4a5-cae2ae66acc2" providerId="ADAL" clId="{C2C70B50-E820-42E6-A02D-E8B69BAF832C}" dt="2021-09-15T02:26:08.699" v="5" actId="20577"/>
          <ac:graphicFrameMkLst>
            <pc:docMk/>
            <pc:sldMk cId="217697705" sldId="1533"/>
            <ac:graphicFrameMk id="5" creationId="{C7AE24DC-054E-4E0C-9C76-9BF443679A77}"/>
          </ac:graphicFrameMkLst>
        </pc:graphicFrameChg>
      </pc:sldChg>
    </pc:docChg>
  </pc:docChgLst>
  <pc:docChgLst>
    <pc:chgData name="Blaine" userId="d9c645fb-a3d4-40ea-aa0c-6be95b34fb01" providerId="ADAL" clId="{E50C557B-1C59-4147-B7EC-D3CE31ECD037}"/>
    <pc:docChg chg="undo custSel addSld delSld modSld sldOrd">
      <pc:chgData name="Blaine" userId="d9c645fb-a3d4-40ea-aa0c-6be95b34fb01" providerId="ADAL" clId="{E50C557B-1C59-4147-B7EC-D3CE31ECD037}" dt="2021-09-13T00:34:49.467" v="5324" actId="1076"/>
      <pc:docMkLst>
        <pc:docMk/>
      </pc:docMkLst>
      <pc:sldChg chg="modSp mod">
        <pc:chgData name="Blaine" userId="d9c645fb-a3d4-40ea-aa0c-6be95b34fb01" providerId="ADAL" clId="{E50C557B-1C59-4147-B7EC-D3CE31ECD037}" dt="2021-09-13T00:34:49.467" v="5324" actId="1076"/>
        <pc:sldMkLst>
          <pc:docMk/>
          <pc:sldMk cId="3692832532" sldId="1347"/>
        </pc:sldMkLst>
        <pc:spChg chg="mod">
          <ac:chgData name="Blaine" userId="d9c645fb-a3d4-40ea-aa0c-6be95b34fb01" providerId="ADAL" clId="{E50C557B-1C59-4147-B7EC-D3CE31ECD037}" dt="2021-09-12T23:59:49.808" v="4461" actId="1037"/>
          <ac:spMkLst>
            <pc:docMk/>
            <pc:sldMk cId="3692832532" sldId="1347"/>
            <ac:spMk id="2" creationId="{1544B910-9C8D-408F-8CA3-1BDE67BDE111}"/>
          </ac:spMkLst>
        </pc:spChg>
        <pc:spChg chg="mod">
          <ac:chgData name="Blaine" userId="d9c645fb-a3d4-40ea-aa0c-6be95b34fb01" providerId="ADAL" clId="{E50C557B-1C59-4147-B7EC-D3CE31ECD037}" dt="2021-09-13T00:34:49.467" v="5324" actId="1076"/>
          <ac:spMkLst>
            <pc:docMk/>
            <pc:sldMk cId="3692832532" sldId="1347"/>
            <ac:spMk id="8" creationId="{962E6EDC-2948-4B73-A581-C11EDD4164C1}"/>
          </ac:spMkLst>
        </pc:spChg>
      </pc:sldChg>
      <pc:sldChg chg="addSp delSp modSp mod">
        <pc:chgData name="Blaine" userId="d9c645fb-a3d4-40ea-aa0c-6be95b34fb01" providerId="ADAL" clId="{E50C557B-1C59-4147-B7EC-D3CE31ECD037}" dt="2021-09-12T23:42:59.942" v="4187" actId="20577"/>
        <pc:sldMkLst>
          <pc:docMk/>
          <pc:sldMk cId="1312677215" sldId="1478"/>
        </pc:sldMkLst>
        <pc:spChg chg="mod">
          <ac:chgData name="Blaine" userId="d9c645fb-a3d4-40ea-aa0c-6be95b34fb01" providerId="ADAL" clId="{E50C557B-1C59-4147-B7EC-D3CE31ECD037}" dt="2021-09-12T23:42:36.117" v="4161" actId="20577"/>
          <ac:spMkLst>
            <pc:docMk/>
            <pc:sldMk cId="1312677215" sldId="1478"/>
            <ac:spMk id="2" creationId="{911EB6F5-2BC4-4D11-A646-EB150EE82436}"/>
          </ac:spMkLst>
        </pc:spChg>
        <pc:spChg chg="del">
          <ac:chgData name="Blaine" userId="d9c645fb-a3d4-40ea-aa0c-6be95b34fb01" providerId="ADAL" clId="{E50C557B-1C59-4147-B7EC-D3CE31ECD037}" dt="2021-09-12T23:42:47.482" v="4162" actId="478"/>
          <ac:spMkLst>
            <pc:docMk/>
            <pc:sldMk cId="1312677215" sldId="1478"/>
            <ac:spMk id="3" creationId="{99ED6EDA-5D4F-44D6-82D7-865A37AD2332}"/>
          </ac:spMkLst>
        </pc:spChg>
        <pc:spChg chg="add mod">
          <ac:chgData name="Blaine" userId="d9c645fb-a3d4-40ea-aa0c-6be95b34fb01" providerId="ADAL" clId="{E50C557B-1C59-4147-B7EC-D3CE31ECD037}" dt="2021-09-12T23:42:59.942" v="4187" actId="20577"/>
          <ac:spMkLst>
            <pc:docMk/>
            <pc:sldMk cId="1312677215" sldId="1478"/>
            <ac:spMk id="6" creationId="{AC819B9F-B5AB-460B-B68B-344B1939DD6F}"/>
          </ac:spMkLst>
        </pc:spChg>
      </pc:sldChg>
      <pc:sldChg chg="modSp del mod">
        <pc:chgData name="Blaine" userId="d9c645fb-a3d4-40ea-aa0c-6be95b34fb01" providerId="ADAL" clId="{E50C557B-1C59-4147-B7EC-D3CE31ECD037}" dt="2021-09-12T23:50:46.544" v="4342" actId="47"/>
        <pc:sldMkLst>
          <pc:docMk/>
          <pc:sldMk cId="2053697677" sldId="1480"/>
        </pc:sldMkLst>
        <pc:spChg chg="mod">
          <ac:chgData name="Blaine" userId="d9c645fb-a3d4-40ea-aa0c-6be95b34fb01" providerId="ADAL" clId="{E50C557B-1C59-4147-B7EC-D3CE31ECD037}" dt="2021-09-12T23:40:42.125" v="4128" actId="20577"/>
          <ac:spMkLst>
            <pc:docMk/>
            <pc:sldMk cId="2053697677" sldId="1480"/>
            <ac:spMk id="3" creationId="{BBD5D93E-BC1A-4BFC-977B-579B8C579E5D}"/>
          </ac:spMkLst>
        </pc:spChg>
      </pc:sldChg>
      <pc:sldChg chg="addSp delSp modSp mod">
        <pc:chgData name="Blaine" userId="d9c645fb-a3d4-40ea-aa0c-6be95b34fb01" providerId="ADAL" clId="{E50C557B-1C59-4147-B7EC-D3CE31ECD037}" dt="2021-09-13T00:21:35.715" v="5037" actId="403"/>
        <pc:sldMkLst>
          <pc:docMk/>
          <pc:sldMk cId="3649860421" sldId="1481"/>
        </pc:sldMkLst>
        <pc:spChg chg="del mod">
          <ac:chgData name="Blaine" userId="d9c645fb-a3d4-40ea-aa0c-6be95b34fb01" providerId="ADAL" clId="{E50C557B-1C59-4147-B7EC-D3CE31ECD037}" dt="2021-09-12T23:52:10.111" v="4366" actId="478"/>
          <ac:spMkLst>
            <pc:docMk/>
            <pc:sldMk cId="3649860421" sldId="1481"/>
            <ac:spMk id="3" creationId="{D5750AAC-166B-4865-995C-CD8EA67997FD}"/>
          </ac:spMkLst>
        </pc:spChg>
        <pc:spChg chg="add mod">
          <ac:chgData name="Blaine" userId="d9c645fb-a3d4-40ea-aa0c-6be95b34fb01" providerId="ADAL" clId="{E50C557B-1C59-4147-B7EC-D3CE31ECD037}" dt="2021-09-13T00:21:35.715" v="5037" actId="403"/>
          <ac:spMkLst>
            <pc:docMk/>
            <pc:sldMk cId="3649860421" sldId="1481"/>
            <ac:spMk id="6" creationId="{00FB1A2D-B576-49C6-887F-10120B3F197F}"/>
          </ac:spMkLst>
        </pc:spChg>
        <pc:spChg chg="del mod">
          <ac:chgData name="Blaine" userId="d9c645fb-a3d4-40ea-aa0c-6be95b34fb01" providerId="ADAL" clId="{E50C557B-1C59-4147-B7EC-D3CE31ECD037}" dt="2021-09-12T23:52:25.005" v="4371" actId="478"/>
          <ac:spMkLst>
            <pc:docMk/>
            <pc:sldMk cId="3649860421" sldId="1481"/>
            <ac:spMk id="8" creationId="{0683F3DC-82ED-496E-AECF-B03435EC3C71}"/>
          </ac:spMkLst>
        </pc:spChg>
      </pc:sldChg>
      <pc:sldChg chg="modSp mod ord">
        <pc:chgData name="Blaine" userId="d9c645fb-a3d4-40ea-aa0c-6be95b34fb01" providerId="ADAL" clId="{E50C557B-1C59-4147-B7EC-D3CE31ECD037}" dt="2021-09-13T00:17:16.748" v="4935"/>
        <pc:sldMkLst>
          <pc:docMk/>
          <pc:sldMk cId="3196288498" sldId="1482"/>
        </pc:sldMkLst>
        <pc:spChg chg="mod">
          <ac:chgData name="Blaine" userId="d9c645fb-a3d4-40ea-aa0c-6be95b34fb01" providerId="ADAL" clId="{E50C557B-1C59-4147-B7EC-D3CE31ECD037}" dt="2021-09-13T00:13:20.633" v="4803" actId="20577"/>
          <ac:spMkLst>
            <pc:docMk/>
            <pc:sldMk cId="3196288498" sldId="1482"/>
            <ac:spMk id="2" creationId="{1544B910-9C8D-408F-8CA3-1BDE67BDE111}"/>
          </ac:spMkLst>
        </pc:spChg>
        <pc:spChg chg="mod">
          <ac:chgData name="Blaine" userId="d9c645fb-a3d4-40ea-aa0c-6be95b34fb01" providerId="ADAL" clId="{E50C557B-1C59-4147-B7EC-D3CE31ECD037}" dt="2021-09-13T00:13:56.022" v="4860" actId="20577"/>
          <ac:spMkLst>
            <pc:docMk/>
            <pc:sldMk cId="3196288498" sldId="1482"/>
            <ac:spMk id="3" creationId="{E83F2067-FBE3-4C77-B058-AFEAEF8A5B75}"/>
          </ac:spMkLst>
        </pc:spChg>
      </pc:sldChg>
      <pc:sldChg chg="modSp mod ord">
        <pc:chgData name="Blaine" userId="d9c645fb-a3d4-40ea-aa0c-6be95b34fb01" providerId="ADAL" clId="{E50C557B-1C59-4147-B7EC-D3CE31ECD037}" dt="2021-09-13T00:25:29.367" v="5163" actId="20577"/>
        <pc:sldMkLst>
          <pc:docMk/>
          <pc:sldMk cId="945795994" sldId="1487"/>
        </pc:sldMkLst>
        <pc:spChg chg="mod">
          <ac:chgData name="Blaine" userId="d9c645fb-a3d4-40ea-aa0c-6be95b34fb01" providerId="ADAL" clId="{E50C557B-1C59-4147-B7EC-D3CE31ECD037}" dt="2021-09-13T00:25:29.367" v="5163" actId="20577"/>
          <ac:spMkLst>
            <pc:docMk/>
            <pc:sldMk cId="945795994" sldId="1487"/>
            <ac:spMk id="3" creationId="{BBD5D93E-BC1A-4BFC-977B-579B8C579E5D}"/>
          </ac:spMkLst>
        </pc:spChg>
        <pc:picChg chg="mod">
          <ac:chgData name="Blaine" userId="d9c645fb-a3d4-40ea-aa0c-6be95b34fb01" providerId="ADAL" clId="{E50C557B-1C59-4147-B7EC-D3CE31ECD037}" dt="2021-09-13T00:05:59.891" v="4598" actId="1076"/>
          <ac:picMkLst>
            <pc:docMk/>
            <pc:sldMk cId="945795994" sldId="1487"/>
            <ac:picMk id="7" creationId="{09B8773D-3075-4E02-A8F0-5676280F2141}"/>
          </ac:picMkLst>
        </pc:picChg>
      </pc:sldChg>
      <pc:sldChg chg="modSp mod ord">
        <pc:chgData name="Blaine" userId="d9c645fb-a3d4-40ea-aa0c-6be95b34fb01" providerId="ADAL" clId="{E50C557B-1C59-4147-B7EC-D3CE31ECD037}" dt="2021-09-13T00:15:42.647" v="4886" actId="20577"/>
        <pc:sldMkLst>
          <pc:docMk/>
          <pc:sldMk cId="3609966946" sldId="1504"/>
        </pc:sldMkLst>
        <pc:spChg chg="mod">
          <ac:chgData name="Blaine" userId="d9c645fb-a3d4-40ea-aa0c-6be95b34fb01" providerId="ADAL" clId="{E50C557B-1C59-4147-B7EC-D3CE31ECD037}" dt="2021-09-13T00:15:39.720" v="4885" actId="20577"/>
          <ac:spMkLst>
            <pc:docMk/>
            <pc:sldMk cId="3609966946" sldId="1504"/>
            <ac:spMk id="2" creationId="{7E4FA9D3-F17B-4700-BA14-7A804129784D}"/>
          </ac:spMkLst>
        </pc:spChg>
        <pc:spChg chg="mod">
          <ac:chgData name="Blaine" userId="d9c645fb-a3d4-40ea-aa0c-6be95b34fb01" providerId="ADAL" clId="{E50C557B-1C59-4147-B7EC-D3CE31ECD037}" dt="2021-09-13T00:15:42.647" v="4886" actId="20577"/>
          <ac:spMkLst>
            <pc:docMk/>
            <pc:sldMk cId="3609966946" sldId="1504"/>
            <ac:spMk id="3" creationId="{46869DBA-47D2-4B36-910E-90A85770D594}"/>
          </ac:spMkLst>
        </pc:spChg>
      </pc:sldChg>
      <pc:sldChg chg="ord">
        <pc:chgData name="Blaine" userId="d9c645fb-a3d4-40ea-aa0c-6be95b34fb01" providerId="ADAL" clId="{E50C557B-1C59-4147-B7EC-D3CE31ECD037}" dt="2021-09-12T23:41:44.483" v="4130"/>
        <pc:sldMkLst>
          <pc:docMk/>
          <pc:sldMk cId="3444667837" sldId="1505"/>
        </pc:sldMkLst>
      </pc:sldChg>
      <pc:sldChg chg="delSp modSp mod">
        <pc:chgData name="Blaine" userId="d9c645fb-a3d4-40ea-aa0c-6be95b34fb01" providerId="ADAL" clId="{E50C557B-1C59-4147-B7EC-D3CE31ECD037}" dt="2021-09-13T00:21:51.293" v="5039" actId="403"/>
        <pc:sldMkLst>
          <pc:docMk/>
          <pc:sldMk cId="1798414864" sldId="1506"/>
        </pc:sldMkLst>
        <pc:spChg chg="mod">
          <ac:chgData name="Blaine" userId="d9c645fb-a3d4-40ea-aa0c-6be95b34fb01" providerId="ADAL" clId="{E50C557B-1C59-4147-B7EC-D3CE31ECD037}" dt="2021-09-12T23:59:21.087" v="4447" actId="14100"/>
          <ac:spMkLst>
            <pc:docMk/>
            <pc:sldMk cId="1798414864" sldId="1506"/>
            <ac:spMk id="2" creationId="{189A4D43-5B97-4080-9E04-004CDA32A67F}"/>
          </ac:spMkLst>
        </pc:spChg>
        <pc:spChg chg="mod">
          <ac:chgData name="Blaine" userId="d9c645fb-a3d4-40ea-aa0c-6be95b34fb01" providerId="ADAL" clId="{E50C557B-1C59-4147-B7EC-D3CE31ECD037}" dt="2021-09-13T00:21:51.293" v="5039" actId="403"/>
          <ac:spMkLst>
            <pc:docMk/>
            <pc:sldMk cId="1798414864" sldId="1506"/>
            <ac:spMk id="3" creationId="{D5750AAC-166B-4865-995C-CD8EA67997FD}"/>
          </ac:spMkLst>
        </pc:spChg>
        <pc:spChg chg="del mod">
          <ac:chgData name="Blaine" userId="d9c645fb-a3d4-40ea-aa0c-6be95b34fb01" providerId="ADAL" clId="{E50C557B-1C59-4147-B7EC-D3CE31ECD037}" dt="2021-09-12T23:54:20.257" v="4396" actId="478"/>
          <ac:spMkLst>
            <pc:docMk/>
            <pc:sldMk cId="1798414864" sldId="1506"/>
            <ac:spMk id="8" creationId="{341E2957-A696-4BF2-9E6A-8016A4360B12}"/>
          </ac:spMkLst>
        </pc:spChg>
      </pc:sldChg>
      <pc:sldChg chg="delSp modSp mod">
        <pc:chgData name="Blaine" userId="d9c645fb-a3d4-40ea-aa0c-6be95b34fb01" providerId="ADAL" clId="{E50C557B-1C59-4147-B7EC-D3CE31ECD037}" dt="2021-09-13T00:22:02.067" v="5041" actId="403"/>
        <pc:sldMkLst>
          <pc:docMk/>
          <pc:sldMk cId="3067862684" sldId="1507"/>
        </pc:sldMkLst>
        <pc:spChg chg="del mod">
          <ac:chgData name="Blaine" userId="d9c645fb-a3d4-40ea-aa0c-6be95b34fb01" providerId="ADAL" clId="{E50C557B-1C59-4147-B7EC-D3CE31ECD037}" dt="2021-09-12T23:55:50.122" v="4413" actId="478"/>
          <ac:spMkLst>
            <pc:docMk/>
            <pc:sldMk cId="3067862684" sldId="1507"/>
            <ac:spMk id="8" creationId="{583781EA-06C7-42A4-9D67-6DB392C03071}"/>
          </ac:spMkLst>
        </pc:spChg>
        <pc:spChg chg="mod">
          <ac:chgData name="Blaine" userId="d9c645fb-a3d4-40ea-aa0c-6be95b34fb01" providerId="ADAL" clId="{E50C557B-1C59-4147-B7EC-D3CE31ECD037}" dt="2021-09-13T00:22:02.067" v="5041" actId="403"/>
          <ac:spMkLst>
            <pc:docMk/>
            <pc:sldMk cId="3067862684" sldId="1507"/>
            <ac:spMk id="9" creationId="{C48AEB2D-5EF9-43D8-9E96-EE12A195B3D9}"/>
          </ac:spMkLst>
        </pc:spChg>
      </pc:sldChg>
      <pc:sldChg chg="modSp mod ord">
        <pc:chgData name="Blaine" userId="d9c645fb-a3d4-40ea-aa0c-6be95b34fb01" providerId="ADAL" clId="{E50C557B-1C59-4147-B7EC-D3CE31ECD037}" dt="2021-09-13T00:15:31.136" v="4875"/>
        <pc:sldMkLst>
          <pc:docMk/>
          <pc:sldMk cId="390311720" sldId="1508"/>
        </pc:sldMkLst>
        <pc:spChg chg="mod">
          <ac:chgData name="Blaine" userId="d9c645fb-a3d4-40ea-aa0c-6be95b34fb01" providerId="ADAL" clId="{E50C557B-1C59-4147-B7EC-D3CE31ECD037}" dt="2021-09-13T00:01:16.265" v="4478" actId="404"/>
          <ac:spMkLst>
            <pc:docMk/>
            <pc:sldMk cId="390311720" sldId="1508"/>
            <ac:spMk id="11" creationId="{C3BDF593-4622-4C0C-AC74-38C78AFA43B3}"/>
          </ac:spMkLst>
        </pc:spChg>
      </pc:sldChg>
      <pc:sldChg chg="modSp mod ord">
        <pc:chgData name="Blaine" userId="d9c645fb-a3d4-40ea-aa0c-6be95b34fb01" providerId="ADAL" clId="{E50C557B-1C59-4147-B7EC-D3CE31ECD037}" dt="2021-09-13T00:15:31.136" v="4875"/>
        <pc:sldMkLst>
          <pc:docMk/>
          <pc:sldMk cId="2755362217" sldId="1509"/>
        </pc:sldMkLst>
        <pc:spChg chg="mod">
          <ac:chgData name="Blaine" userId="d9c645fb-a3d4-40ea-aa0c-6be95b34fb01" providerId="ADAL" clId="{E50C557B-1C59-4147-B7EC-D3CE31ECD037}" dt="2021-09-13T00:01:31.784" v="4485" actId="20577"/>
          <ac:spMkLst>
            <pc:docMk/>
            <pc:sldMk cId="2755362217" sldId="1509"/>
            <ac:spMk id="9" creationId="{AB907CE0-9BF1-4B4A-907A-F49631A6388E}"/>
          </ac:spMkLst>
        </pc:spChg>
      </pc:sldChg>
      <pc:sldChg chg="ord">
        <pc:chgData name="Blaine" userId="d9c645fb-a3d4-40ea-aa0c-6be95b34fb01" providerId="ADAL" clId="{E50C557B-1C59-4147-B7EC-D3CE31ECD037}" dt="2021-09-12T23:41:44.483" v="4130"/>
        <pc:sldMkLst>
          <pc:docMk/>
          <pc:sldMk cId="987147209" sldId="1511"/>
        </pc:sldMkLst>
      </pc:sldChg>
      <pc:sldChg chg="modSp mod ord">
        <pc:chgData name="Blaine" userId="d9c645fb-a3d4-40ea-aa0c-6be95b34fb01" providerId="ADAL" clId="{E50C557B-1C59-4147-B7EC-D3CE31ECD037}" dt="2021-09-13T00:15:31.136" v="4875"/>
        <pc:sldMkLst>
          <pc:docMk/>
          <pc:sldMk cId="718019140" sldId="1512"/>
        </pc:sldMkLst>
        <pc:spChg chg="mod">
          <ac:chgData name="Blaine" userId="d9c645fb-a3d4-40ea-aa0c-6be95b34fb01" providerId="ADAL" clId="{E50C557B-1C59-4147-B7EC-D3CE31ECD037}" dt="2021-09-13T00:02:16.362" v="4491" actId="113"/>
          <ac:spMkLst>
            <pc:docMk/>
            <pc:sldMk cId="718019140" sldId="1512"/>
            <ac:spMk id="10" creationId="{2CB2BD9E-A06E-4F9C-99F5-DA8CF4AC4E12}"/>
          </ac:spMkLst>
        </pc:spChg>
      </pc:sldChg>
      <pc:sldChg chg="ord">
        <pc:chgData name="Blaine" userId="d9c645fb-a3d4-40ea-aa0c-6be95b34fb01" providerId="ADAL" clId="{E50C557B-1C59-4147-B7EC-D3CE31ECD037}" dt="2021-09-12T23:41:44.483" v="4130"/>
        <pc:sldMkLst>
          <pc:docMk/>
          <pc:sldMk cId="3123819602" sldId="1513"/>
        </pc:sldMkLst>
      </pc:sldChg>
      <pc:sldChg chg="ord">
        <pc:chgData name="Blaine" userId="d9c645fb-a3d4-40ea-aa0c-6be95b34fb01" providerId="ADAL" clId="{E50C557B-1C59-4147-B7EC-D3CE31ECD037}" dt="2021-09-12T23:41:44.483" v="4130"/>
        <pc:sldMkLst>
          <pc:docMk/>
          <pc:sldMk cId="2156045440" sldId="1515"/>
        </pc:sldMkLst>
      </pc:sldChg>
      <pc:sldChg chg="ord">
        <pc:chgData name="Blaine" userId="d9c645fb-a3d4-40ea-aa0c-6be95b34fb01" providerId="ADAL" clId="{E50C557B-1C59-4147-B7EC-D3CE31ECD037}" dt="2021-09-12T23:41:44.483" v="4130"/>
        <pc:sldMkLst>
          <pc:docMk/>
          <pc:sldMk cId="2231070980" sldId="1516"/>
        </pc:sldMkLst>
      </pc:sldChg>
      <pc:sldChg chg="ord">
        <pc:chgData name="Blaine" userId="d9c645fb-a3d4-40ea-aa0c-6be95b34fb01" providerId="ADAL" clId="{E50C557B-1C59-4147-B7EC-D3CE31ECD037}" dt="2021-09-12T23:41:44.483" v="4130"/>
        <pc:sldMkLst>
          <pc:docMk/>
          <pc:sldMk cId="1837449086" sldId="1517"/>
        </pc:sldMkLst>
      </pc:sldChg>
      <pc:sldChg chg="addSp delSp modSp mod">
        <pc:chgData name="Blaine" userId="d9c645fb-a3d4-40ea-aa0c-6be95b34fb01" providerId="ADAL" clId="{E50C557B-1C59-4147-B7EC-D3CE31ECD037}" dt="2021-09-13T00:34:06.967" v="5321" actId="1076"/>
        <pc:sldMkLst>
          <pc:docMk/>
          <pc:sldMk cId="594813662" sldId="1518"/>
        </pc:sldMkLst>
        <pc:spChg chg="add mod">
          <ac:chgData name="Blaine" userId="d9c645fb-a3d4-40ea-aa0c-6be95b34fb01" providerId="ADAL" clId="{E50C557B-1C59-4147-B7EC-D3CE31ECD037}" dt="2021-09-13T00:34:06.967" v="5321" actId="1076"/>
          <ac:spMkLst>
            <pc:docMk/>
            <pc:sldMk cId="594813662" sldId="1518"/>
            <ac:spMk id="3" creationId="{D66B5B9C-B758-45F9-8C33-B693D1B61226}"/>
          </ac:spMkLst>
        </pc:spChg>
        <pc:spChg chg="mod">
          <ac:chgData name="Blaine" userId="d9c645fb-a3d4-40ea-aa0c-6be95b34fb01" providerId="ADAL" clId="{E50C557B-1C59-4147-B7EC-D3CE31ECD037}" dt="2021-09-13T00:33:29.649" v="5315" actId="21"/>
          <ac:spMkLst>
            <pc:docMk/>
            <pc:sldMk cId="594813662" sldId="1518"/>
            <ac:spMk id="8" creationId="{A628876B-9D47-4A4F-9622-DC775262AEAE}"/>
          </ac:spMkLst>
        </pc:spChg>
        <pc:spChg chg="del">
          <ac:chgData name="Blaine" userId="d9c645fb-a3d4-40ea-aa0c-6be95b34fb01" providerId="ADAL" clId="{E50C557B-1C59-4147-B7EC-D3CE31ECD037}" dt="2021-09-13T00:31:44.811" v="5286" actId="478"/>
          <ac:spMkLst>
            <pc:docMk/>
            <pc:sldMk cId="594813662" sldId="1518"/>
            <ac:spMk id="9" creationId="{EE6F251F-FAF7-4857-A190-DDE057FF88FB}"/>
          </ac:spMkLst>
        </pc:spChg>
        <pc:spChg chg="del mod">
          <ac:chgData name="Blaine" userId="d9c645fb-a3d4-40ea-aa0c-6be95b34fb01" providerId="ADAL" clId="{E50C557B-1C59-4147-B7EC-D3CE31ECD037}" dt="2021-09-13T00:02:31.959" v="4493" actId="478"/>
          <ac:spMkLst>
            <pc:docMk/>
            <pc:sldMk cId="594813662" sldId="1518"/>
            <ac:spMk id="10" creationId="{9CB8DF8D-A69B-4A73-8656-845AC2FBC8E8}"/>
          </ac:spMkLst>
        </pc:spChg>
        <pc:picChg chg="mod">
          <ac:chgData name="Blaine" userId="d9c645fb-a3d4-40ea-aa0c-6be95b34fb01" providerId="ADAL" clId="{E50C557B-1C59-4147-B7EC-D3CE31ECD037}" dt="2021-09-13T00:22:38.839" v="5050" actId="1076"/>
          <ac:picMkLst>
            <pc:docMk/>
            <pc:sldMk cId="594813662" sldId="1518"/>
            <ac:picMk id="6" creationId="{D6477A93-4C01-4EA1-8FD0-B1A15D354328}"/>
          </ac:picMkLst>
        </pc:picChg>
      </pc:sldChg>
      <pc:sldChg chg="addSp delSp modSp mod">
        <pc:chgData name="Blaine" userId="d9c645fb-a3d4-40ea-aa0c-6be95b34fb01" providerId="ADAL" clId="{E50C557B-1C59-4147-B7EC-D3CE31ECD037}" dt="2021-09-13T00:34:23.789" v="5323" actId="1076"/>
        <pc:sldMkLst>
          <pc:docMk/>
          <pc:sldMk cId="1200901417" sldId="1519"/>
        </pc:sldMkLst>
        <pc:spChg chg="add mod">
          <ac:chgData name="Blaine" userId="d9c645fb-a3d4-40ea-aa0c-6be95b34fb01" providerId="ADAL" clId="{E50C557B-1C59-4147-B7EC-D3CE31ECD037}" dt="2021-09-13T00:34:16.041" v="5322"/>
          <ac:spMkLst>
            <pc:docMk/>
            <pc:sldMk cId="1200901417" sldId="1519"/>
            <ac:spMk id="7" creationId="{21BE675C-DA54-4EA4-8754-903AF2D09511}"/>
          </ac:spMkLst>
        </pc:spChg>
        <pc:spChg chg="mod">
          <ac:chgData name="Blaine" userId="d9c645fb-a3d4-40ea-aa0c-6be95b34fb01" providerId="ADAL" clId="{E50C557B-1C59-4147-B7EC-D3CE31ECD037}" dt="2021-09-13T00:34:23.789" v="5323" actId="1076"/>
          <ac:spMkLst>
            <pc:docMk/>
            <pc:sldMk cId="1200901417" sldId="1519"/>
            <ac:spMk id="8" creationId="{292D8D75-0D09-4857-A688-9EA3CF822C0E}"/>
          </ac:spMkLst>
        </pc:spChg>
        <pc:spChg chg="del mod">
          <ac:chgData name="Blaine" userId="d9c645fb-a3d4-40ea-aa0c-6be95b34fb01" providerId="ADAL" clId="{E50C557B-1C59-4147-B7EC-D3CE31ECD037}" dt="2021-09-13T00:30:49.821" v="5205" actId="478"/>
          <ac:spMkLst>
            <pc:docMk/>
            <pc:sldMk cId="1200901417" sldId="1519"/>
            <ac:spMk id="11" creationId="{B051CF1A-8F64-4BCD-A7E9-BDE10DDCB849}"/>
          </ac:spMkLst>
        </pc:spChg>
      </pc:sldChg>
      <pc:sldChg chg="addSp delSp modSp mod">
        <pc:chgData name="Blaine" userId="d9c645fb-a3d4-40ea-aa0c-6be95b34fb01" providerId="ADAL" clId="{E50C557B-1C59-4147-B7EC-D3CE31ECD037}" dt="2021-09-12T23:15:48.666" v="3245" actId="478"/>
        <pc:sldMkLst>
          <pc:docMk/>
          <pc:sldMk cId="788703085" sldId="1520"/>
        </pc:sldMkLst>
        <pc:spChg chg="mod">
          <ac:chgData name="Blaine" userId="d9c645fb-a3d4-40ea-aa0c-6be95b34fb01" providerId="ADAL" clId="{E50C557B-1C59-4147-B7EC-D3CE31ECD037}" dt="2021-09-12T22:23:26.944" v="7" actId="20577"/>
          <ac:spMkLst>
            <pc:docMk/>
            <pc:sldMk cId="788703085" sldId="1520"/>
            <ac:spMk id="2" creationId="{D50A3497-9DBE-4F04-9DB7-CE4EE8B4208D}"/>
          </ac:spMkLst>
        </pc:spChg>
        <pc:spChg chg="del">
          <ac:chgData name="Blaine" userId="d9c645fb-a3d4-40ea-aa0c-6be95b34fb01" providerId="ADAL" clId="{E50C557B-1C59-4147-B7EC-D3CE31ECD037}" dt="2021-09-12T23:15:48.666" v="3245" actId="478"/>
          <ac:spMkLst>
            <pc:docMk/>
            <pc:sldMk cId="788703085" sldId="1520"/>
            <ac:spMk id="3" creationId="{D040B751-D9CC-419D-9192-D452240AA1F4}"/>
          </ac:spMkLst>
        </pc:spChg>
        <pc:spChg chg="add mod">
          <ac:chgData name="Blaine" userId="d9c645fb-a3d4-40ea-aa0c-6be95b34fb01" providerId="ADAL" clId="{E50C557B-1C59-4147-B7EC-D3CE31ECD037}" dt="2021-09-12T23:15:48.666" v="3245" actId="478"/>
          <ac:spMkLst>
            <pc:docMk/>
            <pc:sldMk cId="788703085" sldId="1520"/>
            <ac:spMk id="6" creationId="{11D1F99F-42E8-40A8-9F02-A30E8A7E2EBC}"/>
          </ac:spMkLst>
        </pc:spChg>
      </pc:sldChg>
      <pc:sldChg chg="modSp mod ord">
        <pc:chgData name="Blaine" userId="d9c645fb-a3d4-40ea-aa0c-6be95b34fb01" providerId="ADAL" clId="{E50C557B-1C59-4147-B7EC-D3CE31ECD037}" dt="2021-09-13T00:17:16.748" v="4935"/>
        <pc:sldMkLst>
          <pc:docMk/>
          <pc:sldMk cId="1422685409" sldId="1521"/>
        </pc:sldMkLst>
        <pc:spChg chg="mod">
          <ac:chgData name="Blaine" userId="d9c645fb-a3d4-40ea-aa0c-6be95b34fb01" providerId="ADAL" clId="{E50C557B-1C59-4147-B7EC-D3CE31ECD037}" dt="2021-09-13T00:14:49.946" v="4873" actId="20577"/>
          <ac:spMkLst>
            <pc:docMk/>
            <pc:sldMk cId="1422685409" sldId="1521"/>
            <ac:spMk id="2" creationId="{1544B910-9C8D-408F-8CA3-1BDE67BDE111}"/>
          </ac:spMkLst>
        </pc:spChg>
        <pc:spChg chg="mod">
          <ac:chgData name="Blaine" userId="d9c645fb-a3d4-40ea-aa0c-6be95b34fb01" providerId="ADAL" clId="{E50C557B-1C59-4147-B7EC-D3CE31ECD037}" dt="2021-09-13T00:00:32.819" v="4466" actId="15"/>
          <ac:spMkLst>
            <pc:docMk/>
            <pc:sldMk cId="1422685409" sldId="1521"/>
            <ac:spMk id="3" creationId="{E83F2067-FBE3-4C77-B058-AFEAEF8A5B75}"/>
          </ac:spMkLst>
        </pc:spChg>
      </pc:sldChg>
      <pc:sldChg chg="addSp delSp modSp mod ord">
        <pc:chgData name="Blaine" userId="d9c645fb-a3d4-40ea-aa0c-6be95b34fb01" providerId="ADAL" clId="{E50C557B-1C59-4147-B7EC-D3CE31ECD037}" dt="2021-09-13T00:16:36.629" v="4929" actId="20577"/>
        <pc:sldMkLst>
          <pc:docMk/>
          <pc:sldMk cId="1321210991" sldId="1522"/>
        </pc:sldMkLst>
        <pc:spChg chg="mod">
          <ac:chgData name="Blaine" userId="d9c645fb-a3d4-40ea-aa0c-6be95b34fb01" providerId="ADAL" clId="{E50C557B-1C59-4147-B7EC-D3CE31ECD037}" dt="2021-09-12T23:43:54.247" v="4196" actId="20577"/>
          <ac:spMkLst>
            <pc:docMk/>
            <pc:sldMk cId="1321210991" sldId="1522"/>
            <ac:spMk id="2" creationId="{66A55B2F-942E-4B43-9717-0A1BE4CFB22F}"/>
          </ac:spMkLst>
        </pc:spChg>
        <pc:spChg chg="mod">
          <ac:chgData name="Blaine" userId="d9c645fb-a3d4-40ea-aa0c-6be95b34fb01" providerId="ADAL" clId="{E50C557B-1C59-4147-B7EC-D3CE31ECD037}" dt="2021-09-13T00:16:36.629" v="4929" actId="20577"/>
          <ac:spMkLst>
            <pc:docMk/>
            <pc:sldMk cId="1321210991" sldId="1522"/>
            <ac:spMk id="3" creationId="{BBD5D93E-BC1A-4BFC-977B-579B8C579E5D}"/>
          </ac:spMkLst>
        </pc:spChg>
        <pc:spChg chg="add del mod">
          <ac:chgData name="Blaine" userId="d9c645fb-a3d4-40ea-aa0c-6be95b34fb01" providerId="ADAL" clId="{E50C557B-1C59-4147-B7EC-D3CE31ECD037}" dt="2021-09-12T23:10:11.223" v="3042" actId="478"/>
          <ac:spMkLst>
            <pc:docMk/>
            <pc:sldMk cId="1321210991" sldId="1522"/>
            <ac:spMk id="9" creationId="{A16E3298-7975-4484-8454-3B244F75605A}"/>
          </ac:spMkLst>
        </pc:spChg>
        <pc:picChg chg="del">
          <ac:chgData name="Blaine" userId="d9c645fb-a3d4-40ea-aa0c-6be95b34fb01" providerId="ADAL" clId="{E50C557B-1C59-4147-B7EC-D3CE31ECD037}" dt="2021-09-12T22:24:25.367" v="80" actId="478"/>
          <ac:picMkLst>
            <pc:docMk/>
            <pc:sldMk cId="1321210991" sldId="1522"/>
            <ac:picMk id="6" creationId="{D6477A93-4C01-4EA1-8FD0-B1A15D354328}"/>
          </ac:picMkLst>
        </pc:picChg>
        <pc:picChg chg="add del mod">
          <ac:chgData name="Blaine" userId="d9c645fb-a3d4-40ea-aa0c-6be95b34fb01" providerId="ADAL" clId="{E50C557B-1C59-4147-B7EC-D3CE31ECD037}" dt="2021-09-12T23:10:08.075" v="3041" actId="478"/>
          <ac:picMkLst>
            <pc:docMk/>
            <pc:sldMk cId="1321210991" sldId="1522"/>
            <ac:picMk id="7" creationId="{024F276B-3007-4097-AAD8-DB3B786BB5DD}"/>
          </ac:picMkLst>
        </pc:picChg>
        <pc:picChg chg="add del mod">
          <ac:chgData name="Blaine" userId="d9c645fb-a3d4-40ea-aa0c-6be95b34fb01" providerId="ADAL" clId="{E50C557B-1C59-4147-B7EC-D3CE31ECD037}" dt="2021-09-12T23:43:56.573" v="4197" actId="478"/>
          <ac:picMkLst>
            <pc:docMk/>
            <pc:sldMk cId="1321210991" sldId="1522"/>
            <ac:picMk id="8" creationId="{A6428E4B-02EC-44F5-8F44-5251D183D81A}"/>
          </ac:picMkLst>
        </pc:picChg>
      </pc:sldChg>
      <pc:sldChg chg="modSp add mod">
        <pc:chgData name="Blaine" userId="d9c645fb-a3d4-40ea-aa0c-6be95b34fb01" providerId="ADAL" clId="{E50C557B-1C59-4147-B7EC-D3CE31ECD037}" dt="2021-09-12T23:48:25.468" v="4306" actId="20577"/>
        <pc:sldMkLst>
          <pc:docMk/>
          <pc:sldMk cId="513356684" sldId="1523"/>
        </pc:sldMkLst>
        <pc:spChg chg="mod">
          <ac:chgData name="Blaine" userId="d9c645fb-a3d4-40ea-aa0c-6be95b34fb01" providerId="ADAL" clId="{E50C557B-1C59-4147-B7EC-D3CE31ECD037}" dt="2021-09-12T23:48:22.883" v="4305" actId="20577"/>
          <ac:spMkLst>
            <pc:docMk/>
            <pc:sldMk cId="513356684" sldId="1523"/>
            <ac:spMk id="2" creationId="{D50A3497-9DBE-4F04-9DB7-CE4EE8B4208D}"/>
          </ac:spMkLst>
        </pc:spChg>
        <pc:spChg chg="mod">
          <ac:chgData name="Blaine" userId="d9c645fb-a3d4-40ea-aa0c-6be95b34fb01" providerId="ADAL" clId="{E50C557B-1C59-4147-B7EC-D3CE31ECD037}" dt="2021-09-12T23:48:25.468" v="4306" actId="20577"/>
          <ac:spMkLst>
            <pc:docMk/>
            <pc:sldMk cId="513356684" sldId="1523"/>
            <ac:spMk id="3" creationId="{D040B751-D9CC-419D-9192-D452240AA1F4}"/>
          </ac:spMkLst>
        </pc:spChg>
      </pc:sldChg>
      <pc:sldChg chg="delSp modSp add mod">
        <pc:chgData name="Blaine" userId="d9c645fb-a3d4-40ea-aa0c-6be95b34fb01" providerId="ADAL" clId="{E50C557B-1C59-4147-B7EC-D3CE31ECD037}" dt="2021-09-13T00:09:50.311" v="4713" actId="20577"/>
        <pc:sldMkLst>
          <pc:docMk/>
          <pc:sldMk cId="317097446" sldId="1524"/>
        </pc:sldMkLst>
        <pc:spChg chg="mod">
          <ac:chgData name="Blaine" userId="d9c645fb-a3d4-40ea-aa0c-6be95b34fb01" providerId="ADAL" clId="{E50C557B-1C59-4147-B7EC-D3CE31ECD037}" dt="2021-09-12T23:51:19.081" v="4358" actId="20577"/>
          <ac:spMkLst>
            <pc:docMk/>
            <pc:sldMk cId="317097446" sldId="1524"/>
            <ac:spMk id="2" creationId="{66A55B2F-942E-4B43-9717-0A1BE4CFB22F}"/>
          </ac:spMkLst>
        </pc:spChg>
        <pc:spChg chg="mod">
          <ac:chgData name="Blaine" userId="d9c645fb-a3d4-40ea-aa0c-6be95b34fb01" providerId="ADAL" clId="{E50C557B-1C59-4147-B7EC-D3CE31ECD037}" dt="2021-09-13T00:09:50.311" v="4713" actId="20577"/>
          <ac:spMkLst>
            <pc:docMk/>
            <pc:sldMk cId="317097446" sldId="1524"/>
            <ac:spMk id="3" creationId="{BBD5D93E-BC1A-4BFC-977B-579B8C579E5D}"/>
          </ac:spMkLst>
        </pc:spChg>
        <pc:picChg chg="del">
          <ac:chgData name="Blaine" userId="d9c645fb-a3d4-40ea-aa0c-6be95b34fb01" providerId="ADAL" clId="{E50C557B-1C59-4147-B7EC-D3CE31ECD037}" dt="2021-09-12T23:50:32.924" v="4340" actId="478"/>
          <ac:picMkLst>
            <pc:docMk/>
            <pc:sldMk cId="317097446" sldId="1524"/>
            <ac:picMk id="6" creationId="{D6477A93-4C01-4EA1-8FD0-B1A15D354328}"/>
          </ac:picMkLst>
        </pc:picChg>
      </pc:sldChg>
      <pc:sldChg chg="delSp modSp add mod">
        <pc:chgData name="Blaine" userId="d9c645fb-a3d4-40ea-aa0c-6be95b34fb01" providerId="ADAL" clId="{E50C557B-1C59-4147-B7EC-D3CE31ECD037}" dt="2021-09-12T23:31:37.536" v="4008" actId="20577"/>
        <pc:sldMkLst>
          <pc:docMk/>
          <pc:sldMk cId="2055329293" sldId="1525"/>
        </pc:sldMkLst>
        <pc:spChg chg="mod">
          <ac:chgData name="Blaine" userId="d9c645fb-a3d4-40ea-aa0c-6be95b34fb01" providerId="ADAL" clId="{E50C557B-1C59-4147-B7EC-D3CE31ECD037}" dt="2021-09-12T23:29:50.880" v="3965" actId="20577"/>
          <ac:spMkLst>
            <pc:docMk/>
            <pc:sldMk cId="2055329293" sldId="1525"/>
            <ac:spMk id="2" creationId="{66A55B2F-942E-4B43-9717-0A1BE4CFB22F}"/>
          </ac:spMkLst>
        </pc:spChg>
        <pc:spChg chg="mod">
          <ac:chgData name="Blaine" userId="d9c645fb-a3d4-40ea-aa0c-6be95b34fb01" providerId="ADAL" clId="{E50C557B-1C59-4147-B7EC-D3CE31ECD037}" dt="2021-09-12T23:31:37.536" v="4008" actId="20577"/>
          <ac:spMkLst>
            <pc:docMk/>
            <pc:sldMk cId="2055329293" sldId="1525"/>
            <ac:spMk id="3" creationId="{BBD5D93E-BC1A-4BFC-977B-579B8C579E5D}"/>
          </ac:spMkLst>
        </pc:spChg>
        <pc:spChg chg="del">
          <ac:chgData name="Blaine" userId="d9c645fb-a3d4-40ea-aa0c-6be95b34fb01" providerId="ADAL" clId="{E50C557B-1C59-4147-B7EC-D3CE31ECD037}" dt="2021-09-12T22:38:02.662" v="566" actId="478"/>
          <ac:spMkLst>
            <pc:docMk/>
            <pc:sldMk cId="2055329293" sldId="1525"/>
            <ac:spMk id="9" creationId="{A16E3298-7975-4484-8454-3B244F75605A}"/>
          </ac:spMkLst>
        </pc:spChg>
        <pc:picChg chg="del">
          <ac:chgData name="Blaine" userId="d9c645fb-a3d4-40ea-aa0c-6be95b34fb01" providerId="ADAL" clId="{E50C557B-1C59-4147-B7EC-D3CE31ECD037}" dt="2021-09-12T22:38:00.828" v="565" actId="478"/>
          <ac:picMkLst>
            <pc:docMk/>
            <pc:sldMk cId="2055329293" sldId="1525"/>
            <ac:picMk id="7" creationId="{024F276B-3007-4097-AAD8-DB3B786BB5DD}"/>
          </ac:picMkLst>
        </pc:picChg>
        <pc:picChg chg="del">
          <ac:chgData name="Blaine" userId="d9c645fb-a3d4-40ea-aa0c-6be95b34fb01" providerId="ADAL" clId="{E50C557B-1C59-4147-B7EC-D3CE31ECD037}" dt="2021-09-12T22:38:00.081" v="564" actId="478"/>
          <ac:picMkLst>
            <pc:docMk/>
            <pc:sldMk cId="2055329293" sldId="1525"/>
            <ac:picMk id="8" creationId="{A6428E4B-02EC-44F5-8F44-5251D183D81A}"/>
          </ac:picMkLst>
        </pc:picChg>
      </pc:sldChg>
      <pc:sldChg chg="modSp add mod">
        <pc:chgData name="Blaine" userId="d9c645fb-a3d4-40ea-aa0c-6be95b34fb01" providerId="ADAL" clId="{E50C557B-1C59-4147-B7EC-D3CE31ECD037}" dt="2021-09-12T23:50:15.555" v="4338" actId="403"/>
        <pc:sldMkLst>
          <pc:docMk/>
          <pc:sldMk cId="166547189" sldId="1526"/>
        </pc:sldMkLst>
        <pc:spChg chg="mod">
          <ac:chgData name="Blaine" userId="d9c645fb-a3d4-40ea-aa0c-6be95b34fb01" providerId="ADAL" clId="{E50C557B-1C59-4147-B7EC-D3CE31ECD037}" dt="2021-09-12T22:48:20.676" v="1546" actId="20577"/>
          <ac:spMkLst>
            <pc:docMk/>
            <pc:sldMk cId="166547189" sldId="1526"/>
            <ac:spMk id="2" creationId="{66A55B2F-942E-4B43-9717-0A1BE4CFB22F}"/>
          </ac:spMkLst>
        </pc:spChg>
        <pc:spChg chg="mod">
          <ac:chgData name="Blaine" userId="d9c645fb-a3d4-40ea-aa0c-6be95b34fb01" providerId="ADAL" clId="{E50C557B-1C59-4147-B7EC-D3CE31ECD037}" dt="2021-09-12T23:50:15.555" v="4338" actId="403"/>
          <ac:spMkLst>
            <pc:docMk/>
            <pc:sldMk cId="166547189" sldId="1526"/>
            <ac:spMk id="3" creationId="{BBD5D93E-BC1A-4BFC-977B-579B8C579E5D}"/>
          </ac:spMkLst>
        </pc:spChg>
      </pc:sldChg>
      <pc:sldChg chg="addSp delSp modSp add mod">
        <pc:chgData name="Blaine" userId="d9c645fb-a3d4-40ea-aa0c-6be95b34fb01" providerId="ADAL" clId="{E50C557B-1C59-4147-B7EC-D3CE31ECD037}" dt="2021-09-12T23:19:22.659" v="3345" actId="14100"/>
        <pc:sldMkLst>
          <pc:docMk/>
          <pc:sldMk cId="2117646456" sldId="1527"/>
        </pc:sldMkLst>
        <pc:spChg chg="mod">
          <ac:chgData name="Blaine" userId="d9c645fb-a3d4-40ea-aa0c-6be95b34fb01" providerId="ADAL" clId="{E50C557B-1C59-4147-B7EC-D3CE31ECD037}" dt="2021-09-12T23:16:50.416" v="3297" actId="20577"/>
          <ac:spMkLst>
            <pc:docMk/>
            <pc:sldMk cId="2117646456" sldId="1527"/>
            <ac:spMk id="2" creationId="{66A55B2F-942E-4B43-9717-0A1BE4CFB22F}"/>
          </ac:spMkLst>
        </pc:spChg>
        <pc:spChg chg="del">
          <ac:chgData name="Blaine" userId="d9c645fb-a3d4-40ea-aa0c-6be95b34fb01" providerId="ADAL" clId="{E50C557B-1C59-4147-B7EC-D3CE31ECD037}" dt="2021-09-12T23:09:16.906" v="3008" actId="478"/>
          <ac:spMkLst>
            <pc:docMk/>
            <pc:sldMk cId="2117646456" sldId="1527"/>
            <ac:spMk id="3" creationId="{BBD5D93E-BC1A-4BFC-977B-579B8C579E5D}"/>
          </ac:spMkLst>
        </pc:spChg>
        <pc:spChg chg="add mod">
          <ac:chgData name="Blaine" userId="d9c645fb-a3d4-40ea-aa0c-6be95b34fb01" providerId="ADAL" clId="{E50C557B-1C59-4147-B7EC-D3CE31ECD037}" dt="2021-09-12T23:19:22.659" v="3345" actId="14100"/>
          <ac:spMkLst>
            <pc:docMk/>
            <pc:sldMk cId="2117646456" sldId="1527"/>
            <ac:spMk id="6" creationId="{41DD970D-1FFC-48EA-A43E-C8E969D762D4}"/>
          </ac:spMkLst>
        </pc:spChg>
        <pc:spChg chg="mod">
          <ac:chgData name="Blaine" userId="d9c645fb-a3d4-40ea-aa0c-6be95b34fb01" providerId="ADAL" clId="{E50C557B-1C59-4147-B7EC-D3CE31ECD037}" dt="2021-09-12T23:09:27.386" v="3010" actId="21"/>
          <ac:spMkLst>
            <pc:docMk/>
            <pc:sldMk cId="2117646456" sldId="1527"/>
            <ac:spMk id="9" creationId="{A16E3298-7975-4484-8454-3B244F75605A}"/>
          </ac:spMkLst>
        </pc:spChg>
        <pc:picChg chg="mod">
          <ac:chgData name="Blaine" userId="d9c645fb-a3d4-40ea-aa0c-6be95b34fb01" providerId="ADAL" clId="{E50C557B-1C59-4147-B7EC-D3CE31ECD037}" dt="2021-09-12T23:09:39.964" v="3013" actId="1076"/>
          <ac:picMkLst>
            <pc:docMk/>
            <pc:sldMk cId="2117646456" sldId="1527"/>
            <ac:picMk id="7" creationId="{024F276B-3007-4097-AAD8-DB3B786BB5DD}"/>
          </ac:picMkLst>
        </pc:picChg>
        <pc:picChg chg="del">
          <ac:chgData name="Blaine" userId="d9c645fb-a3d4-40ea-aa0c-6be95b34fb01" providerId="ADAL" clId="{E50C557B-1C59-4147-B7EC-D3CE31ECD037}" dt="2021-09-12T23:09:13.478" v="3007" actId="478"/>
          <ac:picMkLst>
            <pc:docMk/>
            <pc:sldMk cId="2117646456" sldId="1527"/>
            <ac:picMk id="8" creationId="{A6428E4B-02EC-44F5-8F44-5251D183D81A}"/>
          </ac:picMkLst>
        </pc:picChg>
      </pc:sldChg>
      <pc:sldChg chg="modSp add mod">
        <pc:chgData name="Blaine" userId="d9c645fb-a3d4-40ea-aa0c-6be95b34fb01" providerId="ADAL" clId="{E50C557B-1C59-4147-B7EC-D3CE31ECD037}" dt="2021-09-12T23:41:56.837" v="4139" actId="20577"/>
        <pc:sldMkLst>
          <pc:docMk/>
          <pc:sldMk cId="949015223" sldId="1528"/>
        </pc:sldMkLst>
        <pc:spChg chg="mod">
          <ac:chgData name="Blaine" userId="d9c645fb-a3d4-40ea-aa0c-6be95b34fb01" providerId="ADAL" clId="{E50C557B-1C59-4147-B7EC-D3CE31ECD037}" dt="2021-09-12T23:41:56.837" v="4139" actId="20577"/>
          <ac:spMkLst>
            <pc:docMk/>
            <pc:sldMk cId="949015223" sldId="1528"/>
            <ac:spMk id="2" creationId="{7E4FA9D3-F17B-4700-BA14-7A804129784D}"/>
          </ac:spMkLst>
        </pc:spChg>
      </pc:sldChg>
      <pc:sldChg chg="add">
        <pc:chgData name="Blaine" userId="d9c645fb-a3d4-40ea-aa0c-6be95b34fb01" providerId="ADAL" clId="{E50C557B-1C59-4147-B7EC-D3CE31ECD037}" dt="2021-09-12T23:43:46.549" v="4188"/>
        <pc:sldMkLst>
          <pc:docMk/>
          <pc:sldMk cId="2730192256" sldId="1529"/>
        </pc:sldMkLst>
      </pc:sldChg>
      <pc:sldChg chg="modSp add mod ord">
        <pc:chgData name="Blaine" userId="d9c645fb-a3d4-40ea-aa0c-6be95b34fb01" providerId="ADAL" clId="{E50C557B-1C59-4147-B7EC-D3CE31ECD037}" dt="2021-09-13T00:17:06.818" v="4933"/>
        <pc:sldMkLst>
          <pc:docMk/>
          <pc:sldMk cId="3966172172" sldId="1530"/>
        </pc:sldMkLst>
        <pc:spChg chg="mod">
          <ac:chgData name="Blaine" userId="d9c645fb-a3d4-40ea-aa0c-6be95b34fb01" providerId="ADAL" clId="{E50C557B-1C59-4147-B7EC-D3CE31ECD037}" dt="2021-09-13T00:17:03.134" v="4931"/>
          <ac:spMkLst>
            <pc:docMk/>
            <pc:sldMk cId="3966172172" sldId="1530"/>
            <ac:spMk id="2" creationId="{D50A3497-9DBE-4F04-9DB7-CE4EE8B4208D}"/>
          </ac:spMkLst>
        </pc:spChg>
        <pc:spChg chg="mod">
          <ac:chgData name="Blaine" userId="d9c645fb-a3d4-40ea-aa0c-6be95b34fb01" providerId="ADAL" clId="{E50C557B-1C59-4147-B7EC-D3CE31ECD037}" dt="2021-09-12T23:47:46.744" v="4286" actId="20577"/>
          <ac:spMkLst>
            <pc:docMk/>
            <pc:sldMk cId="3966172172" sldId="1530"/>
            <ac:spMk id="3" creationId="{D040B751-D9CC-419D-9192-D452240AA1F4}"/>
          </ac:spMkLst>
        </pc:spChg>
      </pc:sldChg>
      <pc:sldChg chg="add">
        <pc:chgData name="Blaine" userId="d9c645fb-a3d4-40ea-aa0c-6be95b34fb01" providerId="ADAL" clId="{E50C557B-1C59-4147-B7EC-D3CE31ECD037}" dt="2021-09-13T00:16:45.159" v="4930"/>
        <pc:sldMkLst>
          <pc:docMk/>
          <pc:sldMk cId="2581298317" sldId="1531"/>
        </pc:sldMkLst>
      </pc:sldChg>
    </pc:docChg>
  </pc:docChgLst>
  <pc:docChgLst>
    <pc:chgData name="Blaine Miner" userId="S::blaine.miner@aemo.com.au::d9c645fb-a3d4-40ea-aa0c-6be95b34fb01" providerId="AD" clId="Web-{4B15F687-7E56-A0AE-2685-B0F2F3BCA710}"/>
    <pc:docChg chg="modSld">
      <pc:chgData name="Blaine Miner" userId="S::blaine.miner@aemo.com.au::d9c645fb-a3d4-40ea-aa0c-6be95b34fb01" providerId="AD" clId="Web-{4B15F687-7E56-A0AE-2685-B0F2F3BCA710}" dt="2021-09-13T00:39:30.893" v="41" actId="20577"/>
      <pc:docMkLst>
        <pc:docMk/>
      </pc:docMkLst>
      <pc:sldChg chg="modSp">
        <pc:chgData name="Blaine Miner" userId="S::blaine.miner@aemo.com.au::d9c645fb-a3d4-40ea-aa0c-6be95b34fb01" providerId="AD" clId="Web-{4B15F687-7E56-A0AE-2685-B0F2F3BCA710}" dt="2021-09-13T00:37:08.483" v="5" actId="20577"/>
        <pc:sldMkLst>
          <pc:docMk/>
          <pc:sldMk cId="3692832532" sldId="1347"/>
        </pc:sldMkLst>
        <pc:spChg chg="mod">
          <ac:chgData name="Blaine Miner" userId="S::blaine.miner@aemo.com.au::d9c645fb-a3d4-40ea-aa0c-6be95b34fb01" providerId="AD" clId="Web-{4B15F687-7E56-A0AE-2685-B0F2F3BCA710}" dt="2021-09-13T00:37:08.483" v="5" actId="20577"/>
          <ac:spMkLst>
            <pc:docMk/>
            <pc:sldMk cId="3692832532" sldId="1347"/>
            <ac:spMk id="8" creationId="{962E6EDC-2948-4B73-A581-C11EDD4164C1}"/>
          </ac:spMkLst>
        </pc:spChg>
      </pc:sldChg>
      <pc:sldChg chg="modSp">
        <pc:chgData name="Blaine Miner" userId="S::blaine.miner@aemo.com.au::d9c645fb-a3d4-40ea-aa0c-6be95b34fb01" providerId="AD" clId="Web-{4B15F687-7E56-A0AE-2685-B0F2F3BCA710}" dt="2021-09-13T00:38:48.048" v="36" actId="20577"/>
        <pc:sldMkLst>
          <pc:docMk/>
          <pc:sldMk cId="3444667837" sldId="1505"/>
        </pc:sldMkLst>
        <pc:spChg chg="mod">
          <ac:chgData name="Blaine Miner" userId="S::blaine.miner@aemo.com.au::d9c645fb-a3d4-40ea-aa0c-6be95b34fb01" providerId="AD" clId="Web-{4B15F687-7E56-A0AE-2685-B0F2F3BCA710}" dt="2021-09-13T00:38:48.048" v="36" actId="20577"/>
          <ac:spMkLst>
            <pc:docMk/>
            <pc:sldMk cId="3444667837" sldId="1505"/>
            <ac:spMk id="7" creationId="{A7B768AA-4F5D-4F81-B3A6-AEAE5CDC45CB}"/>
          </ac:spMkLst>
        </pc:spChg>
      </pc:sldChg>
      <pc:sldChg chg="modSp">
        <pc:chgData name="Blaine Miner" userId="S::blaine.miner@aemo.com.au::d9c645fb-a3d4-40ea-aa0c-6be95b34fb01" providerId="AD" clId="Web-{4B15F687-7E56-A0AE-2685-B0F2F3BCA710}" dt="2021-09-13T00:39:09.376" v="37" actId="20577"/>
        <pc:sldMkLst>
          <pc:docMk/>
          <pc:sldMk cId="390311720" sldId="1508"/>
        </pc:sldMkLst>
        <pc:spChg chg="mod">
          <ac:chgData name="Blaine Miner" userId="S::blaine.miner@aemo.com.au::d9c645fb-a3d4-40ea-aa0c-6be95b34fb01" providerId="AD" clId="Web-{4B15F687-7E56-A0AE-2685-B0F2F3BCA710}" dt="2021-09-13T00:39:09.376" v="37" actId="20577"/>
          <ac:spMkLst>
            <pc:docMk/>
            <pc:sldMk cId="390311720" sldId="1508"/>
            <ac:spMk id="11" creationId="{C3BDF593-4622-4C0C-AC74-38C78AFA43B3}"/>
          </ac:spMkLst>
        </pc:spChg>
      </pc:sldChg>
      <pc:sldChg chg="modSp">
        <pc:chgData name="Blaine Miner" userId="S::blaine.miner@aemo.com.au::d9c645fb-a3d4-40ea-aa0c-6be95b34fb01" providerId="AD" clId="Web-{4B15F687-7E56-A0AE-2685-B0F2F3BCA710}" dt="2021-09-13T00:39:14.923" v="38" actId="20577"/>
        <pc:sldMkLst>
          <pc:docMk/>
          <pc:sldMk cId="2755362217" sldId="1509"/>
        </pc:sldMkLst>
        <pc:spChg chg="mod">
          <ac:chgData name="Blaine Miner" userId="S::blaine.miner@aemo.com.au::d9c645fb-a3d4-40ea-aa0c-6be95b34fb01" providerId="AD" clId="Web-{4B15F687-7E56-A0AE-2685-B0F2F3BCA710}" dt="2021-09-13T00:39:14.923" v="38" actId="20577"/>
          <ac:spMkLst>
            <pc:docMk/>
            <pc:sldMk cId="2755362217" sldId="1509"/>
            <ac:spMk id="9" creationId="{AB907CE0-9BF1-4B4A-907A-F49631A6388E}"/>
          </ac:spMkLst>
        </pc:spChg>
      </pc:sldChg>
      <pc:sldChg chg="modSp">
        <pc:chgData name="Blaine Miner" userId="S::blaine.miner@aemo.com.au::d9c645fb-a3d4-40ea-aa0c-6be95b34fb01" providerId="AD" clId="Web-{4B15F687-7E56-A0AE-2685-B0F2F3BCA710}" dt="2021-09-13T00:39:30.893" v="41" actId="20577"/>
        <pc:sldMkLst>
          <pc:docMk/>
          <pc:sldMk cId="987147209" sldId="1511"/>
        </pc:sldMkLst>
        <pc:spChg chg="mod">
          <ac:chgData name="Blaine Miner" userId="S::blaine.miner@aemo.com.au::d9c645fb-a3d4-40ea-aa0c-6be95b34fb01" providerId="AD" clId="Web-{4B15F687-7E56-A0AE-2685-B0F2F3BCA710}" dt="2021-09-13T00:39:30.893" v="41" actId="20577"/>
          <ac:spMkLst>
            <pc:docMk/>
            <pc:sldMk cId="987147209" sldId="1511"/>
            <ac:spMk id="8" creationId="{CA0E84E2-34D1-4A9A-9903-61934811E893}"/>
          </ac:spMkLst>
        </pc:spChg>
      </pc:sldChg>
      <pc:sldChg chg="modSp">
        <pc:chgData name="Blaine Miner" userId="S::blaine.miner@aemo.com.au::d9c645fb-a3d4-40ea-aa0c-6be95b34fb01" providerId="AD" clId="Web-{4B15F687-7E56-A0AE-2685-B0F2F3BCA710}" dt="2021-09-13T00:39:23.924" v="40" actId="20577"/>
        <pc:sldMkLst>
          <pc:docMk/>
          <pc:sldMk cId="718019140" sldId="1512"/>
        </pc:sldMkLst>
        <pc:spChg chg="mod">
          <ac:chgData name="Blaine Miner" userId="S::blaine.miner@aemo.com.au::d9c645fb-a3d4-40ea-aa0c-6be95b34fb01" providerId="AD" clId="Web-{4B15F687-7E56-A0AE-2685-B0F2F3BCA710}" dt="2021-09-13T00:39:23.924" v="40" actId="20577"/>
          <ac:spMkLst>
            <pc:docMk/>
            <pc:sldMk cId="718019140" sldId="1512"/>
            <ac:spMk id="10" creationId="{2CB2BD9E-A06E-4F9C-99F5-DA8CF4AC4E12}"/>
          </ac:spMkLst>
        </pc:spChg>
      </pc:sldChg>
      <pc:sldChg chg="addSp modSp">
        <pc:chgData name="Blaine Miner" userId="S::blaine.miner@aemo.com.au::d9c645fb-a3d4-40ea-aa0c-6be95b34fb01" providerId="AD" clId="Web-{4B15F687-7E56-A0AE-2685-B0F2F3BCA710}" dt="2021-09-13T00:38:40.766" v="33" actId="20577"/>
        <pc:sldMkLst>
          <pc:docMk/>
          <pc:sldMk cId="3123819602" sldId="1513"/>
        </pc:sldMkLst>
        <pc:spChg chg="add mod">
          <ac:chgData name="Blaine Miner" userId="S::blaine.miner@aemo.com.au::d9c645fb-a3d4-40ea-aa0c-6be95b34fb01" providerId="AD" clId="Web-{4B15F687-7E56-A0AE-2685-B0F2F3BCA710}" dt="2021-09-13T00:38:34.485" v="30"/>
          <ac:spMkLst>
            <pc:docMk/>
            <pc:sldMk cId="3123819602" sldId="1513"/>
            <ac:spMk id="3" creationId="{20B1A8EF-ABBE-4284-936F-28B628FA9A34}"/>
          </ac:spMkLst>
        </pc:spChg>
        <pc:spChg chg="mod">
          <ac:chgData name="Blaine Miner" userId="S::blaine.miner@aemo.com.au::d9c645fb-a3d4-40ea-aa0c-6be95b34fb01" providerId="AD" clId="Web-{4B15F687-7E56-A0AE-2685-B0F2F3BCA710}" dt="2021-09-13T00:38:40.766" v="33" actId="20577"/>
          <ac:spMkLst>
            <pc:docMk/>
            <pc:sldMk cId="3123819602" sldId="1513"/>
            <ac:spMk id="7" creationId="{760EEB40-0CEB-4ADA-8D2D-05F3302E54FE}"/>
          </ac:spMkLst>
        </pc:spChg>
      </pc:sldChg>
      <pc:sldChg chg="modSp">
        <pc:chgData name="Blaine Miner" userId="S::blaine.miner@aemo.com.au::d9c645fb-a3d4-40ea-aa0c-6be95b34fb01" providerId="AD" clId="Web-{4B15F687-7E56-A0AE-2685-B0F2F3BCA710}" dt="2021-09-13T00:38:21.938" v="22" actId="20577"/>
        <pc:sldMkLst>
          <pc:docMk/>
          <pc:sldMk cId="2156045440" sldId="1515"/>
        </pc:sldMkLst>
        <pc:spChg chg="mod">
          <ac:chgData name="Blaine Miner" userId="S::blaine.miner@aemo.com.au::d9c645fb-a3d4-40ea-aa0c-6be95b34fb01" providerId="AD" clId="Web-{4B15F687-7E56-A0AE-2685-B0F2F3BCA710}" dt="2021-09-13T00:38:21.938" v="22" actId="20577"/>
          <ac:spMkLst>
            <pc:docMk/>
            <pc:sldMk cId="2156045440" sldId="1515"/>
            <ac:spMk id="7" creationId="{A35ED585-A1E3-4F43-B16E-9350C0370A95}"/>
          </ac:spMkLst>
        </pc:spChg>
      </pc:sldChg>
      <pc:sldChg chg="modSp">
        <pc:chgData name="Blaine Miner" userId="S::blaine.miner@aemo.com.au::d9c645fb-a3d4-40ea-aa0c-6be95b34fb01" providerId="AD" clId="Web-{4B15F687-7E56-A0AE-2685-B0F2F3BCA710}" dt="2021-09-13T00:38:27.641" v="25" actId="20577"/>
        <pc:sldMkLst>
          <pc:docMk/>
          <pc:sldMk cId="2231070980" sldId="1516"/>
        </pc:sldMkLst>
        <pc:spChg chg="mod">
          <ac:chgData name="Blaine Miner" userId="S::blaine.miner@aemo.com.au::d9c645fb-a3d4-40ea-aa0c-6be95b34fb01" providerId="AD" clId="Web-{4B15F687-7E56-A0AE-2685-B0F2F3BCA710}" dt="2021-09-13T00:38:27.641" v="25" actId="20577"/>
          <ac:spMkLst>
            <pc:docMk/>
            <pc:sldMk cId="2231070980" sldId="1516"/>
            <ac:spMk id="7" creationId="{FDE92D2C-93B4-4A89-88E0-04AD9D92A99B}"/>
          </ac:spMkLst>
        </pc:spChg>
      </pc:sldChg>
      <pc:sldChg chg="modSp">
        <pc:chgData name="Blaine Miner" userId="S::blaine.miner@aemo.com.au::d9c645fb-a3d4-40ea-aa0c-6be95b34fb01" providerId="AD" clId="Web-{4B15F687-7E56-A0AE-2685-B0F2F3BCA710}" dt="2021-09-13T00:38:32.266" v="28" actId="20577"/>
        <pc:sldMkLst>
          <pc:docMk/>
          <pc:sldMk cId="1837449086" sldId="1517"/>
        </pc:sldMkLst>
        <pc:spChg chg="mod">
          <ac:chgData name="Blaine Miner" userId="S::blaine.miner@aemo.com.au::d9c645fb-a3d4-40ea-aa0c-6be95b34fb01" providerId="AD" clId="Web-{4B15F687-7E56-A0AE-2685-B0F2F3BCA710}" dt="2021-09-13T00:38:32.266" v="28" actId="20577"/>
          <ac:spMkLst>
            <pc:docMk/>
            <pc:sldMk cId="1837449086" sldId="1517"/>
            <ac:spMk id="7" creationId="{3EAFC6F2-760F-4188-9672-CB01F590469F}"/>
          </ac:spMkLst>
        </pc:spChg>
      </pc:sldChg>
      <pc:sldChg chg="modSp">
        <pc:chgData name="Blaine Miner" userId="S::blaine.miner@aemo.com.au::d9c645fb-a3d4-40ea-aa0c-6be95b34fb01" providerId="AD" clId="Web-{4B15F687-7E56-A0AE-2685-B0F2F3BCA710}" dt="2021-09-13T00:37:20.311" v="6" actId="1076"/>
        <pc:sldMkLst>
          <pc:docMk/>
          <pc:sldMk cId="1200901417" sldId="1519"/>
        </pc:sldMkLst>
        <pc:spChg chg="mod">
          <ac:chgData name="Blaine Miner" userId="S::blaine.miner@aemo.com.au::d9c645fb-a3d4-40ea-aa0c-6be95b34fb01" providerId="AD" clId="Web-{4B15F687-7E56-A0AE-2685-B0F2F3BCA710}" dt="2021-09-13T00:37:20.311" v="6" actId="1076"/>
          <ac:spMkLst>
            <pc:docMk/>
            <pc:sldMk cId="1200901417" sldId="1519"/>
            <ac:spMk id="8" creationId="{292D8D75-0D09-4857-A688-9EA3CF822C0E}"/>
          </ac:spMkLst>
        </pc:spChg>
      </pc:sldChg>
      <pc:sldChg chg="modSp">
        <pc:chgData name="Blaine Miner" userId="S::blaine.miner@aemo.com.au::d9c645fb-a3d4-40ea-aa0c-6be95b34fb01" providerId="AD" clId="Web-{4B15F687-7E56-A0AE-2685-B0F2F3BCA710}" dt="2021-09-13T00:36:41.904" v="3" actId="20577"/>
        <pc:sldMkLst>
          <pc:docMk/>
          <pc:sldMk cId="317097446" sldId="1524"/>
        </pc:sldMkLst>
        <pc:spChg chg="mod">
          <ac:chgData name="Blaine Miner" userId="S::blaine.miner@aemo.com.au::d9c645fb-a3d4-40ea-aa0c-6be95b34fb01" providerId="AD" clId="Web-{4B15F687-7E56-A0AE-2685-B0F2F3BCA710}" dt="2021-09-13T00:36:41.904" v="3" actId="20577"/>
          <ac:spMkLst>
            <pc:docMk/>
            <pc:sldMk cId="317097446" sldId="1524"/>
            <ac:spMk id="3" creationId="{BBD5D93E-BC1A-4BFC-977B-579B8C579E5D}"/>
          </ac:spMkLst>
        </pc:spChg>
      </pc:sldChg>
    </pc:docChg>
  </pc:docChgLst>
  <pc:docChgLst>
    <pc:chgData name="Paul Lyttle" userId="S::paul.lyttle@aemo.com.au::dbbd9f41-5e7b-4b06-8cad-f8a443db8a35" providerId="AD" clId="Web-{CC068739-3DDA-4A50-B53F-F509E48CCB58}"/>
    <pc:docChg chg="modSld">
      <pc:chgData name="Paul Lyttle" userId="S::paul.lyttle@aemo.com.au::dbbd9f41-5e7b-4b06-8cad-f8a443db8a35" providerId="AD" clId="Web-{CC068739-3DDA-4A50-B53F-F509E48CCB58}" dt="2021-09-17T05:11:56.778" v="364" actId="20577"/>
      <pc:docMkLst>
        <pc:docMk/>
      </pc:docMkLst>
      <pc:sldChg chg="modSp">
        <pc:chgData name="Paul Lyttle" userId="S::paul.lyttle@aemo.com.au::dbbd9f41-5e7b-4b06-8cad-f8a443db8a35" providerId="AD" clId="Web-{CC068739-3DDA-4A50-B53F-F509E48CCB58}" dt="2021-09-17T05:05:53.345" v="166" actId="20577"/>
        <pc:sldMkLst>
          <pc:docMk/>
          <pc:sldMk cId="2321243494" sldId="1544"/>
        </pc:sldMkLst>
        <pc:spChg chg="mod">
          <ac:chgData name="Paul Lyttle" userId="S::paul.lyttle@aemo.com.au::dbbd9f41-5e7b-4b06-8cad-f8a443db8a35" providerId="AD" clId="Web-{CC068739-3DDA-4A50-B53F-F509E48CCB58}" dt="2021-09-17T05:05:53.345" v="166" actId="20577"/>
          <ac:spMkLst>
            <pc:docMk/>
            <pc:sldMk cId="2321243494" sldId="1544"/>
            <ac:spMk id="3" creationId="{83A1CD07-FB8E-46F4-8DE3-CBC5A270959E}"/>
          </ac:spMkLst>
        </pc:spChg>
      </pc:sldChg>
      <pc:sldChg chg="modSp">
        <pc:chgData name="Paul Lyttle" userId="S::paul.lyttle@aemo.com.au::dbbd9f41-5e7b-4b06-8cad-f8a443db8a35" providerId="AD" clId="Web-{CC068739-3DDA-4A50-B53F-F509E48CCB58}" dt="2021-09-17T05:11:56.778" v="364" actId="20577"/>
        <pc:sldMkLst>
          <pc:docMk/>
          <pc:sldMk cId="2424347670" sldId="1546"/>
        </pc:sldMkLst>
        <pc:spChg chg="mod">
          <ac:chgData name="Paul Lyttle" userId="S::paul.lyttle@aemo.com.au::dbbd9f41-5e7b-4b06-8cad-f8a443db8a35" providerId="AD" clId="Web-{CC068739-3DDA-4A50-B53F-F509E48CCB58}" dt="2021-09-17T05:11:56.778" v="364" actId="20577"/>
          <ac:spMkLst>
            <pc:docMk/>
            <pc:sldMk cId="2424347670" sldId="1546"/>
            <ac:spMk id="3" creationId="{83A1CD07-FB8E-46F4-8DE3-CBC5A270959E}"/>
          </ac:spMkLst>
        </pc:spChg>
      </pc:sldChg>
    </pc:docChg>
  </pc:docChgLst>
  <pc:docChgLst>
    <pc:chgData name="Carol Bosnjak" userId="S::carol.bosnjak@aemo.com.au::600c1e65-3783-49a7-928f-fac047940cb9" providerId="AD" clId="Web-{1CFBA127-BC4D-4CDC-9C9A-7665EBD8B585}"/>
    <pc:docChg chg="modSld">
      <pc:chgData name="Carol Bosnjak" userId="S::carol.bosnjak@aemo.com.au::600c1e65-3783-49a7-928f-fac047940cb9" providerId="AD" clId="Web-{1CFBA127-BC4D-4CDC-9C9A-7665EBD8B585}" dt="2021-09-20T00:01:11.387" v="17" actId="20577"/>
      <pc:docMkLst>
        <pc:docMk/>
      </pc:docMkLst>
      <pc:sldChg chg="modSp">
        <pc:chgData name="Carol Bosnjak" userId="S::carol.bosnjak@aemo.com.au::600c1e65-3783-49a7-928f-fac047940cb9" providerId="AD" clId="Web-{1CFBA127-BC4D-4CDC-9C9A-7665EBD8B585}" dt="2021-09-20T00:01:11.387" v="17" actId="20577"/>
        <pc:sldMkLst>
          <pc:docMk/>
          <pc:sldMk cId="3831715190" sldId="1542"/>
        </pc:sldMkLst>
        <pc:spChg chg="mod">
          <ac:chgData name="Carol Bosnjak" userId="S::carol.bosnjak@aemo.com.au::600c1e65-3783-49a7-928f-fac047940cb9" providerId="AD" clId="Web-{1CFBA127-BC4D-4CDC-9C9A-7665EBD8B585}" dt="2021-09-20T00:01:11.387" v="17" actId="20577"/>
          <ac:spMkLst>
            <pc:docMk/>
            <pc:sldMk cId="3831715190" sldId="1542"/>
            <ac:spMk id="4" creationId="{5AB384A5-338D-49AA-8EED-7DB1674D2482}"/>
          </ac:spMkLst>
        </pc:spChg>
      </pc:sldChg>
    </pc:docChg>
  </pc:docChgLst>
  <pc:docChgLst>
    <pc:chgData name="Paul Lyttle" userId="S::paul.lyttle@aemo.com.au::dbbd9f41-5e7b-4b06-8cad-f8a443db8a35" providerId="AD" clId="Web-{D220E03E-426A-9368-B741-0548E7A4381B}"/>
    <pc:docChg chg="modSld">
      <pc:chgData name="Paul Lyttle" userId="S::paul.lyttle@aemo.com.au::dbbd9f41-5e7b-4b06-8cad-f8a443db8a35" providerId="AD" clId="Web-{D220E03E-426A-9368-B741-0548E7A4381B}" dt="2021-09-14T00:53:32.385" v="18" actId="14100"/>
      <pc:docMkLst>
        <pc:docMk/>
      </pc:docMkLst>
      <pc:sldChg chg="modSp">
        <pc:chgData name="Paul Lyttle" userId="S::paul.lyttle@aemo.com.au::dbbd9f41-5e7b-4b06-8cad-f8a443db8a35" providerId="AD" clId="Web-{D220E03E-426A-9368-B741-0548E7A4381B}" dt="2021-09-14T00:53:32.385" v="18" actId="14100"/>
        <pc:sldMkLst>
          <pc:docMk/>
          <pc:sldMk cId="3649860421" sldId="1481"/>
        </pc:sldMkLst>
        <pc:spChg chg="mod">
          <ac:chgData name="Paul Lyttle" userId="S::paul.lyttle@aemo.com.au::dbbd9f41-5e7b-4b06-8cad-f8a443db8a35" providerId="AD" clId="Web-{D220E03E-426A-9368-B741-0548E7A4381B}" dt="2021-09-14T00:53:32.385" v="18" actId="14100"/>
          <ac:spMkLst>
            <pc:docMk/>
            <pc:sldMk cId="3649860421" sldId="1481"/>
            <ac:spMk id="6" creationId="{00FB1A2D-B576-49C6-887F-10120B3F197F}"/>
          </ac:spMkLst>
        </pc:spChg>
      </pc:sldChg>
    </pc:docChg>
  </pc:docChgLst>
  <pc:docChgLst>
    <pc:chgData name="Blaine Miner" userId="S::blaine.miner@aemo.com.au::d9c645fb-a3d4-40ea-aa0c-6be95b34fb01" providerId="AD" clId="Web-{8AFF817A-3DE1-3C0F-5BDD-26B988D6F90F}"/>
    <pc:docChg chg="delSld modSld">
      <pc:chgData name="Blaine Miner" userId="S::blaine.miner@aemo.com.au::d9c645fb-a3d4-40ea-aa0c-6be95b34fb01" providerId="AD" clId="Web-{8AFF817A-3DE1-3C0F-5BDD-26B988D6F90F}" dt="2021-09-13T03:40:50.410" v="9" actId="20577"/>
      <pc:docMkLst>
        <pc:docMk/>
      </pc:docMkLst>
      <pc:sldChg chg="modSp">
        <pc:chgData name="Blaine Miner" userId="S::blaine.miner@aemo.com.au::d9c645fb-a3d4-40ea-aa0c-6be95b34fb01" providerId="AD" clId="Web-{8AFF817A-3DE1-3C0F-5BDD-26B988D6F90F}" dt="2021-09-13T03:40:50.410" v="9" actId="20577"/>
        <pc:sldMkLst>
          <pc:docMk/>
          <pc:sldMk cId="2055329293" sldId="1525"/>
        </pc:sldMkLst>
        <pc:spChg chg="mod">
          <ac:chgData name="Blaine Miner" userId="S::blaine.miner@aemo.com.au::d9c645fb-a3d4-40ea-aa0c-6be95b34fb01" providerId="AD" clId="Web-{8AFF817A-3DE1-3C0F-5BDD-26B988D6F90F}" dt="2021-09-13T03:40:50.410" v="9" actId="20577"/>
          <ac:spMkLst>
            <pc:docMk/>
            <pc:sldMk cId="2055329293" sldId="1525"/>
            <ac:spMk id="3" creationId="{BBD5D93E-BC1A-4BFC-977B-579B8C579E5D}"/>
          </ac:spMkLst>
        </pc:spChg>
      </pc:sldChg>
      <pc:sldChg chg="modSp">
        <pc:chgData name="Blaine Miner" userId="S::blaine.miner@aemo.com.au::d9c645fb-a3d4-40ea-aa0c-6be95b34fb01" providerId="AD" clId="Web-{8AFF817A-3DE1-3C0F-5BDD-26B988D6F90F}" dt="2021-09-13T01:45:39.576" v="2" actId="20577"/>
        <pc:sldMkLst>
          <pc:docMk/>
          <pc:sldMk cId="166547189" sldId="1526"/>
        </pc:sldMkLst>
        <pc:spChg chg="mod">
          <ac:chgData name="Blaine Miner" userId="S::blaine.miner@aemo.com.au::d9c645fb-a3d4-40ea-aa0c-6be95b34fb01" providerId="AD" clId="Web-{8AFF817A-3DE1-3C0F-5BDD-26B988D6F90F}" dt="2021-09-13T01:45:39.576" v="2" actId="20577"/>
          <ac:spMkLst>
            <pc:docMk/>
            <pc:sldMk cId="166547189" sldId="1526"/>
            <ac:spMk id="3" creationId="{BBD5D93E-BC1A-4BFC-977B-579B8C579E5D}"/>
          </ac:spMkLst>
        </pc:spChg>
      </pc:sldChg>
      <pc:sldChg chg="modSp del">
        <pc:chgData name="Blaine Miner" userId="S::blaine.miner@aemo.com.au::d9c645fb-a3d4-40ea-aa0c-6be95b34fb01" providerId="AD" clId="Web-{8AFF817A-3DE1-3C0F-5BDD-26B988D6F90F}" dt="2021-09-13T03:40:43.988" v="5"/>
        <pc:sldMkLst>
          <pc:docMk/>
          <pc:sldMk cId="2117646456" sldId="1527"/>
        </pc:sldMkLst>
        <pc:picChg chg="mod">
          <ac:chgData name="Blaine Miner" userId="S::blaine.miner@aemo.com.au::d9c645fb-a3d4-40ea-aa0c-6be95b34fb01" providerId="AD" clId="Web-{8AFF817A-3DE1-3C0F-5BDD-26B988D6F90F}" dt="2021-09-13T02:07:22.778" v="4" actId="1076"/>
          <ac:picMkLst>
            <pc:docMk/>
            <pc:sldMk cId="2117646456" sldId="1527"/>
            <ac:picMk id="7" creationId="{024F276B-3007-4097-AAD8-DB3B786BB5DD}"/>
          </ac:picMkLst>
        </pc:picChg>
      </pc:sldChg>
    </pc:docChg>
  </pc:docChgLst>
  <pc:docChgLst>
    <pc:chgData name="Greg Minney" userId="e657595f-f519-43ef-a5ac-dcb6c666504e" providerId="ADAL" clId="{547AB563-2F4C-4C37-BCF9-250D116855E6}"/>
    <pc:docChg chg="custSel addSld modSld">
      <pc:chgData name="Greg Minney" userId="e657595f-f519-43ef-a5ac-dcb6c666504e" providerId="ADAL" clId="{547AB563-2F4C-4C37-BCF9-250D116855E6}" dt="2021-09-13T21:06:35.491" v="258"/>
      <pc:docMkLst>
        <pc:docMk/>
      </pc:docMkLst>
      <pc:sldChg chg="addCm modCm">
        <pc:chgData name="Greg Minney" userId="e657595f-f519-43ef-a5ac-dcb6c666504e" providerId="ADAL" clId="{547AB563-2F4C-4C37-BCF9-250D116855E6}" dt="2021-09-13T21:06:35.491" v="258"/>
        <pc:sldMkLst>
          <pc:docMk/>
          <pc:sldMk cId="3692832532" sldId="1347"/>
        </pc:sldMkLst>
      </pc:sldChg>
      <pc:sldChg chg="addCm modCm">
        <pc:chgData name="Greg Minney" userId="e657595f-f519-43ef-a5ac-dcb6c666504e" providerId="ADAL" clId="{547AB563-2F4C-4C37-BCF9-250D116855E6}" dt="2021-09-13T21:05:33.735" v="256"/>
        <pc:sldMkLst>
          <pc:docMk/>
          <pc:sldMk cId="1798414864" sldId="1506"/>
        </pc:sldMkLst>
      </pc:sldChg>
      <pc:sldChg chg="modSp mod">
        <pc:chgData name="Greg Minney" userId="e657595f-f519-43ef-a5ac-dcb6c666504e" providerId="ADAL" clId="{547AB563-2F4C-4C37-BCF9-250D116855E6}" dt="2021-09-13T21:01:19.412" v="1" actId="20577"/>
        <pc:sldMkLst>
          <pc:docMk/>
          <pc:sldMk cId="166547189" sldId="1526"/>
        </pc:sldMkLst>
        <pc:spChg chg="mod">
          <ac:chgData name="Greg Minney" userId="e657595f-f519-43ef-a5ac-dcb6c666504e" providerId="ADAL" clId="{547AB563-2F4C-4C37-BCF9-250D116855E6}" dt="2021-09-13T21:01:19.412" v="1" actId="20577"/>
          <ac:spMkLst>
            <pc:docMk/>
            <pc:sldMk cId="166547189" sldId="1526"/>
            <ac:spMk id="3" creationId="{BBD5D93E-BC1A-4BFC-977B-579B8C579E5D}"/>
          </ac:spMkLst>
        </pc:spChg>
      </pc:sldChg>
      <pc:sldChg chg="modSp new mod">
        <pc:chgData name="Greg Minney" userId="e657595f-f519-43ef-a5ac-dcb6c666504e" providerId="ADAL" clId="{547AB563-2F4C-4C37-BCF9-250D116855E6}" dt="2021-09-13T21:04:19.711" v="254" actId="20577"/>
        <pc:sldMkLst>
          <pc:docMk/>
          <pc:sldMk cId="2157549024" sldId="1534"/>
        </pc:sldMkLst>
        <pc:spChg chg="mod">
          <ac:chgData name="Greg Minney" userId="e657595f-f519-43ef-a5ac-dcb6c666504e" providerId="ADAL" clId="{547AB563-2F4C-4C37-BCF9-250D116855E6}" dt="2021-09-13T21:02:08.158" v="24" actId="20577"/>
          <ac:spMkLst>
            <pc:docMk/>
            <pc:sldMk cId="2157549024" sldId="1534"/>
            <ac:spMk id="2" creationId="{41D3BCFA-947B-4681-9063-2E7B0451224F}"/>
          </ac:spMkLst>
        </pc:spChg>
        <pc:spChg chg="mod">
          <ac:chgData name="Greg Minney" userId="e657595f-f519-43ef-a5ac-dcb6c666504e" providerId="ADAL" clId="{547AB563-2F4C-4C37-BCF9-250D116855E6}" dt="2021-09-13T21:04:19.711" v="254" actId="20577"/>
          <ac:spMkLst>
            <pc:docMk/>
            <pc:sldMk cId="2157549024" sldId="1534"/>
            <ac:spMk id="3" creationId="{83A1CD07-FB8E-46F4-8DE3-CBC5A270959E}"/>
          </ac:spMkLst>
        </pc:spChg>
      </pc:sldChg>
    </pc:docChg>
  </pc:docChgLst>
  <pc:docChgLst>
    <pc:chgData name="Carol Bosnjak" userId="S::carol.bosnjak@aemo.com.au::600c1e65-3783-49a7-928f-fac047940cb9" providerId="AD" clId="Web-{A43B9EB7-BD27-4D8F-BD04-2AD3061FFFF3}"/>
    <pc:docChg chg="modSld">
      <pc:chgData name="Carol Bosnjak" userId="S::carol.bosnjak@aemo.com.au::600c1e65-3783-49a7-928f-fac047940cb9" providerId="AD" clId="Web-{A43B9EB7-BD27-4D8F-BD04-2AD3061FFFF3}" dt="2021-09-20T00:44:41.669" v="40" actId="20577"/>
      <pc:docMkLst>
        <pc:docMk/>
      </pc:docMkLst>
      <pc:sldChg chg="modSp">
        <pc:chgData name="Carol Bosnjak" userId="S::carol.bosnjak@aemo.com.au::600c1e65-3783-49a7-928f-fac047940cb9" providerId="AD" clId="Web-{A43B9EB7-BD27-4D8F-BD04-2AD3061FFFF3}" dt="2021-09-20T00:44:41.669" v="40" actId="20577"/>
        <pc:sldMkLst>
          <pc:docMk/>
          <pc:sldMk cId="3831715190" sldId="1542"/>
        </pc:sldMkLst>
        <pc:spChg chg="mod">
          <ac:chgData name="Carol Bosnjak" userId="S::carol.bosnjak@aemo.com.au::600c1e65-3783-49a7-928f-fac047940cb9" providerId="AD" clId="Web-{A43B9EB7-BD27-4D8F-BD04-2AD3061FFFF3}" dt="2021-09-20T00:44:41.669" v="40" actId="20577"/>
          <ac:spMkLst>
            <pc:docMk/>
            <pc:sldMk cId="3831715190" sldId="1542"/>
            <ac:spMk id="4" creationId="{5AB384A5-338D-49AA-8EED-7DB1674D2482}"/>
          </ac:spMkLst>
        </pc:spChg>
      </pc:sldChg>
    </pc:docChg>
  </pc:docChgLst>
  <pc:docChgLst>
    <pc:chgData name="Anne-Marie McCague" userId="3580a8e1-7513-45f1-8e90-655e8672d335" providerId="ADAL" clId="{73249AA2-1F60-43B1-8B1D-4F4F79B6C760}"/>
    <pc:docChg chg="modSld">
      <pc:chgData name="Anne-Marie McCague" userId="3580a8e1-7513-45f1-8e90-655e8672d335" providerId="ADAL" clId="{73249AA2-1F60-43B1-8B1D-4F4F79B6C760}" dt="2021-09-15T02:24:53.214" v="1" actId="20577"/>
      <pc:docMkLst>
        <pc:docMk/>
      </pc:docMkLst>
      <pc:sldChg chg="modSp mod">
        <pc:chgData name="Anne-Marie McCague" userId="3580a8e1-7513-45f1-8e90-655e8672d335" providerId="ADAL" clId="{73249AA2-1F60-43B1-8B1D-4F4F79B6C760}" dt="2021-09-15T02:24:53.214" v="1" actId="20577"/>
        <pc:sldMkLst>
          <pc:docMk/>
          <pc:sldMk cId="575633226" sldId="1540"/>
        </pc:sldMkLst>
        <pc:spChg chg="mod">
          <ac:chgData name="Anne-Marie McCague" userId="3580a8e1-7513-45f1-8e90-655e8672d335" providerId="ADAL" clId="{73249AA2-1F60-43B1-8B1D-4F4F79B6C760}" dt="2021-09-15T02:24:53.214" v="1" actId="20577"/>
          <ac:spMkLst>
            <pc:docMk/>
            <pc:sldMk cId="575633226" sldId="1540"/>
            <ac:spMk id="3" creationId="{BBD5D93E-BC1A-4BFC-977B-579B8C579E5D}"/>
          </ac:spMkLst>
        </pc:spChg>
      </pc:sldChg>
    </pc:docChg>
  </pc:docChgLst>
  <pc:docChgLst>
    <pc:chgData name="Carol" userId="600c1e65-3783-49a7-928f-fac047940cb9" providerId="ADAL" clId="{EC398191-D993-496F-81AF-D3F193792E5C}"/>
    <pc:docChg chg="undo custSel modSld">
      <pc:chgData name="Carol" userId="600c1e65-3783-49a7-928f-fac047940cb9" providerId="ADAL" clId="{EC398191-D993-496F-81AF-D3F193792E5C}" dt="2021-09-10T07:16:29.296" v="395" actId="3064"/>
      <pc:docMkLst>
        <pc:docMk/>
      </pc:docMkLst>
      <pc:sldChg chg="modSp mod">
        <pc:chgData name="Carol" userId="600c1e65-3783-49a7-928f-fac047940cb9" providerId="ADAL" clId="{EC398191-D993-496F-81AF-D3F193792E5C}" dt="2021-09-10T06:55:17.918" v="146" actId="255"/>
        <pc:sldMkLst>
          <pc:docMk/>
          <pc:sldMk cId="3692832532" sldId="1347"/>
        </pc:sldMkLst>
        <pc:spChg chg="mod">
          <ac:chgData name="Carol" userId="600c1e65-3783-49a7-928f-fac047940cb9" providerId="ADAL" clId="{EC398191-D993-496F-81AF-D3F193792E5C}" dt="2021-09-10T06:55:17.918" v="146" actId="255"/>
          <ac:spMkLst>
            <pc:docMk/>
            <pc:sldMk cId="3692832532" sldId="1347"/>
            <ac:spMk id="2" creationId="{1544B910-9C8D-408F-8CA3-1BDE67BDE111}"/>
          </ac:spMkLst>
        </pc:spChg>
        <pc:spChg chg="mod">
          <ac:chgData name="Carol" userId="600c1e65-3783-49a7-928f-fac047940cb9" providerId="ADAL" clId="{EC398191-D993-496F-81AF-D3F193792E5C}" dt="2021-09-10T06:48:28.705" v="111" actId="113"/>
          <ac:spMkLst>
            <pc:docMk/>
            <pc:sldMk cId="3692832532" sldId="1347"/>
            <ac:spMk id="8" creationId="{962E6EDC-2948-4B73-A581-C11EDD4164C1}"/>
          </ac:spMkLst>
        </pc:spChg>
      </pc:sldChg>
      <pc:sldChg chg="modSp mod">
        <pc:chgData name="Carol" userId="600c1e65-3783-49a7-928f-fac047940cb9" providerId="ADAL" clId="{EC398191-D993-496F-81AF-D3F193792E5C}" dt="2021-09-10T06:52:23.034" v="124" actId="113"/>
        <pc:sldMkLst>
          <pc:docMk/>
          <pc:sldMk cId="2053697677" sldId="1480"/>
        </pc:sldMkLst>
        <pc:spChg chg="mod">
          <ac:chgData name="Carol" userId="600c1e65-3783-49a7-928f-fac047940cb9" providerId="ADAL" clId="{EC398191-D993-496F-81AF-D3F193792E5C}" dt="2021-09-10T06:52:23.034" v="124" actId="113"/>
          <ac:spMkLst>
            <pc:docMk/>
            <pc:sldMk cId="2053697677" sldId="1480"/>
            <ac:spMk id="3" creationId="{BBD5D93E-BC1A-4BFC-977B-579B8C579E5D}"/>
          </ac:spMkLst>
        </pc:spChg>
      </pc:sldChg>
      <pc:sldChg chg="addSp modSp mod">
        <pc:chgData name="Carol" userId="600c1e65-3783-49a7-928f-fac047940cb9" providerId="ADAL" clId="{EC398191-D993-496F-81AF-D3F193792E5C}" dt="2021-09-10T06:42:27.125" v="64" actId="113"/>
        <pc:sldMkLst>
          <pc:docMk/>
          <pc:sldMk cId="3649860421" sldId="1481"/>
        </pc:sldMkLst>
        <pc:spChg chg="mod">
          <ac:chgData name="Carol" userId="600c1e65-3783-49a7-928f-fac047940cb9" providerId="ADAL" clId="{EC398191-D993-496F-81AF-D3F193792E5C}" dt="2021-09-10T06:42:27.125" v="64" actId="113"/>
          <ac:spMkLst>
            <pc:docMk/>
            <pc:sldMk cId="3649860421" sldId="1481"/>
            <ac:spMk id="3" creationId="{D5750AAC-166B-4865-995C-CD8EA67997FD}"/>
          </ac:spMkLst>
        </pc:spChg>
        <pc:spChg chg="add mod">
          <ac:chgData name="Carol" userId="600c1e65-3783-49a7-928f-fac047940cb9" providerId="ADAL" clId="{EC398191-D993-496F-81AF-D3F193792E5C}" dt="2021-09-10T06:41:43.164" v="55" actId="403"/>
          <ac:spMkLst>
            <pc:docMk/>
            <pc:sldMk cId="3649860421" sldId="1481"/>
            <ac:spMk id="8" creationId="{0683F3DC-82ED-496E-AECF-B03435EC3C71}"/>
          </ac:spMkLst>
        </pc:spChg>
        <pc:picChg chg="mod">
          <ac:chgData name="Carol" userId="600c1e65-3783-49a7-928f-fac047940cb9" providerId="ADAL" clId="{EC398191-D993-496F-81AF-D3F193792E5C}" dt="2021-09-10T06:40:05.706" v="35" actId="1076"/>
          <ac:picMkLst>
            <pc:docMk/>
            <pc:sldMk cId="3649860421" sldId="1481"/>
            <ac:picMk id="7" creationId="{23A9AEFA-842B-4FE7-99F0-1A30D5FFEF73}"/>
          </ac:picMkLst>
        </pc:picChg>
      </pc:sldChg>
      <pc:sldChg chg="modSp mod">
        <pc:chgData name="Carol" userId="600c1e65-3783-49a7-928f-fac047940cb9" providerId="ADAL" clId="{EC398191-D993-496F-81AF-D3F193792E5C}" dt="2021-09-10T07:15:29.883" v="384" actId="1076"/>
        <pc:sldMkLst>
          <pc:docMk/>
          <pc:sldMk cId="3196288498" sldId="1482"/>
        </pc:sldMkLst>
        <pc:spChg chg="mod">
          <ac:chgData name="Carol" userId="600c1e65-3783-49a7-928f-fac047940cb9" providerId="ADAL" clId="{EC398191-D993-496F-81AF-D3F193792E5C}" dt="2021-09-10T06:55:33.351" v="147" actId="255"/>
          <ac:spMkLst>
            <pc:docMk/>
            <pc:sldMk cId="3196288498" sldId="1482"/>
            <ac:spMk id="2" creationId="{1544B910-9C8D-408F-8CA3-1BDE67BDE111}"/>
          </ac:spMkLst>
        </pc:spChg>
        <pc:spChg chg="mod">
          <ac:chgData name="Carol" userId="600c1e65-3783-49a7-928f-fac047940cb9" providerId="ADAL" clId="{EC398191-D993-496F-81AF-D3F193792E5C}" dt="2021-09-10T07:15:27.781" v="383" actId="404"/>
          <ac:spMkLst>
            <pc:docMk/>
            <pc:sldMk cId="3196288498" sldId="1482"/>
            <ac:spMk id="3" creationId="{E83F2067-FBE3-4C77-B058-AFEAEF8A5B75}"/>
          </ac:spMkLst>
        </pc:spChg>
        <pc:picChg chg="mod">
          <ac:chgData name="Carol" userId="600c1e65-3783-49a7-928f-fac047940cb9" providerId="ADAL" clId="{EC398191-D993-496F-81AF-D3F193792E5C}" dt="2021-09-10T07:15:29.883" v="384" actId="1076"/>
          <ac:picMkLst>
            <pc:docMk/>
            <pc:sldMk cId="3196288498" sldId="1482"/>
            <ac:picMk id="6" creationId="{B763878A-8E94-4A49-80E6-3491DBB3FB25}"/>
          </ac:picMkLst>
        </pc:picChg>
      </pc:sldChg>
      <pc:sldChg chg="modSp mod">
        <pc:chgData name="Carol" userId="600c1e65-3783-49a7-928f-fac047940cb9" providerId="ADAL" clId="{EC398191-D993-496F-81AF-D3F193792E5C}" dt="2021-09-10T07:14:32.195" v="368" actId="404"/>
        <pc:sldMkLst>
          <pc:docMk/>
          <pc:sldMk cId="945795994" sldId="1487"/>
        </pc:sldMkLst>
        <pc:spChg chg="mod">
          <ac:chgData name="Carol" userId="600c1e65-3783-49a7-928f-fac047940cb9" providerId="ADAL" clId="{EC398191-D993-496F-81AF-D3F193792E5C}" dt="2021-09-10T06:53:33.808" v="128" actId="1076"/>
          <ac:spMkLst>
            <pc:docMk/>
            <pc:sldMk cId="945795994" sldId="1487"/>
            <ac:spMk id="2" creationId="{66A55B2F-942E-4B43-9717-0A1BE4CFB22F}"/>
          </ac:spMkLst>
        </pc:spChg>
        <pc:spChg chg="mod">
          <ac:chgData name="Carol" userId="600c1e65-3783-49a7-928f-fac047940cb9" providerId="ADAL" clId="{EC398191-D993-496F-81AF-D3F193792E5C}" dt="2021-09-10T07:14:32.195" v="368" actId="404"/>
          <ac:spMkLst>
            <pc:docMk/>
            <pc:sldMk cId="945795994" sldId="1487"/>
            <ac:spMk id="3" creationId="{BBD5D93E-BC1A-4BFC-977B-579B8C579E5D}"/>
          </ac:spMkLst>
        </pc:spChg>
        <pc:picChg chg="mod">
          <ac:chgData name="Carol" userId="600c1e65-3783-49a7-928f-fac047940cb9" providerId="ADAL" clId="{EC398191-D993-496F-81AF-D3F193792E5C}" dt="2021-09-10T07:14:07.776" v="360" actId="1076"/>
          <ac:picMkLst>
            <pc:docMk/>
            <pc:sldMk cId="945795994" sldId="1487"/>
            <ac:picMk id="7" creationId="{09B8773D-3075-4E02-A8F0-5676280F2141}"/>
          </ac:picMkLst>
        </pc:picChg>
      </pc:sldChg>
      <pc:sldChg chg="modSp mod">
        <pc:chgData name="Carol" userId="600c1e65-3783-49a7-928f-fac047940cb9" providerId="ADAL" clId="{EC398191-D993-496F-81AF-D3F193792E5C}" dt="2021-09-10T07:09:43.060" v="299" actId="948"/>
        <pc:sldMkLst>
          <pc:docMk/>
          <pc:sldMk cId="3444667837" sldId="1505"/>
        </pc:sldMkLst>
        <pc:spChg chg="mod">
          <ac:chgData name="Carol" userId="600c1e65-3783-49a7-928f-fac047940cb9" providerId="ADAL" clId="{EC398191-D993-496F-81AF-D3F193792E5C}" dt="2021-09-10T07:09:43.060" v="299" actId="948"/>
          <ac:spMkLst>
            <pc:docMk/>
            <pc:sldMk cId="3444667837" sldId="1505"/>
            <ac:spMk id="7" creationId="{A7B768AA-4F5D-4F81-B3A6-AEAE5CDC45CB}"/>
          </ac:spMkLst>
        </pc:spChg>
      </pc:sldChg>
      <pc:sldChg chg="addSp modSp mod">
        <pc:chgData name="Carol" userId="600c1e65-3783-49a7-928f-fac047940cb9" providerId="ADAL" clId="{EC398191-D993-496F-81AF-D3F193792E5C}" dt="2021-09-10T06:54:20.281" v="141" actId="113"/>
        <pc:sldMkLst>
          <pc:docMk/>
          <pc:sldMk cId="1798414864" sldId="1506"/>
        </pc:sldMkLst>
        <pc:spChg chg="mod">
          <ac:chgData name="Carol" userId="600c1e65-3783-49a7-928f-fac047940cb9" providerId="ADAL" clId="{EC398191-D993-496F-81AF-D3F193792E5C}" dt="2021-09-10T06:54:20.281" v="141" actId="113"/>
          <ac:spMkLst>
            <pc:docMk/>
            <pc:sldMk cId="1798414864" sldId="1506"/>
            <ac:spMk id="3" creationId="{D5750AAC-166B-4865-995C-CD8EA67997FD}"/>
          </ac:spMkLst>
        </pc:spChg>
        <pc:spChg chg="add mod">
          <ac:chgData name="Carol" userId="600c1e65-3783-49a7-928f-fac047940cb9" providerId="ADAL" clId="{EC398191-D993-496F-81AF-D3F193792E5C}" dt="2021-09-10T06:53:48.127" v="137" actId="1076"/>
          <ac:spMkLst>
            <pc:docMk/>
            <pc:sldMk cId="1798414864" sldId="1506"/>
            <ac:spMk id="8" creationId="{341E2957-A696-4BF2-9E6A-8016A4360B12}"/>
          </ac:spMkLst>
        </pc:spChg>
        <pc:picChg chg="mod">
          <ac:chgData name="Carol" userId="600c1e65-3783-49a7-928f-fac047940cb9" providerId="ADAL" clId="{EC398191-D993-496F-81AF-D3F193792E5C}" dt="2021-09-10T06:40:18.362" v="36" actId="14100"/>
          <ac:picMkLst>
            <pc:docMk/>
            <pc:sldMk cId="1798414864" sldId="1506"/>
            <ac:picMk id="7" creationId="{23A9AEFA-842B-4FE7-99F0-1A30D5FFEF73}"/>
          </ac:picMkLst>
        </pc:picChg>
      </pc:sldChg>
      <pc:sldChg chg="addSp modSp mod">
        <pc:chgData name="Carol" userId="600c1e65-3783-49a7-928f-fac047940cb9" providerId="ADAL" clId="{EC398191-D993-496F-81AF-D3F193792E5C}" dt="2021-09-10T07:15:09.883" v="369" actId="948"/>
        <pc:sldMkLst>
          <pc:docMk/>
          <pc:sldMk cId="3067862684" sldId="1507"/>
        </pc:sldMkLst>
        <pc:spChg chg="add mod">
          <ac:chgData name="Carol" userId="600c1e65-3783-49a7-928f-fac047940cb9" providerId="ADAL" clId="{EC398191-D993-496F-81AF-D3F193792E5C}" dt="2021-09-10T06:54:40.591" v="143" actId="1076"/>
          <ac:spMkLst>
            <pc:docMk/>
            <pc:sldMk cId="3067862684" sldId="1507"/>
            <ac:spMk id="8" creationId="{583781EA-06C7-42A4-9D67-6DB392C03071}"/>
          </ac:spMkLst>
        </pc:spChg>
        <pc:spChg chg="mod">
          <ac:chgData name="Carol" userId="600c1e65-3783-49a7-928f-fac047940cb9" providerId="ADAL" clId="{EC398191-D993-496F-81AF-D3F193792E5C}" dt="2021-09-10T07:15:09.883" v="369" actId="948"/>
          <ac:spMkLst>
            <pc:docMk/>
            <pc:sldMk cId="3067862684" sldId="1507"/>
            <ac:spMk id="9" creationId="{C48AEB2D-5EF9-43D8-9E96-EE12A195B3D9}"/>
          </ac:spMkLst>
        </pc:spChg>
        <pc:picChg chg="mod">
          <ac:chgData name="Carol" userId="600c1e65-3783-49a7-928f-fac047940cb9" providerId="ADAL" clId="{EC398191-D993-496F-81AF-D3F193792E5C}" dt="2021-09-10T06:43:15.664" v="74" actId="14100"/>
          <ac:picMkLst>
            <pc:docMk/>
            <pc:sldMk cId="3067862684" sldId="1507"/>
            <ac:picMk id="7" creationId="{23A9AEFA-842B-4FE7-99F0-1A30D5FFEF73}"/>
          </ac:picMkLst>
        </pc:picChg>
      </pc:sldChg>
      <pc:sldChg chg="modSp mod">
        <pc:chgData name="Carol" userId="600c1e65-3783-49a7-928f-fac047940cb9" providerId="ADAL" clId="{EC398191-D993-496F-81AF-D3F193792E5C}" dt="2021-09-10T07:16:29.296" v="395" actId="3064"/>
        <pc:sldMkLst>
          <pc:docMk/>
          <pc:sldMk cId="390311720" sldId="1508"/>
        </pc:sldMkLst>
        <pc:spChg chg="mod">
          <ac:chgData name="Carol" userId="600c1e65-3783-49a7-928f-fac047940cb9" providerId="ADAL" clId="{EC398191-D993-496F-81AF-D3F193792E5C}" dt="2021-09-10T06:58:44.354" v="166" actId="255"/>
          <ac:spMkLst>
            <pc:docMk/>
            <pc:sldMk cId="390311720" sldId="1508"/>
            <ac:spMk id="2" creationId="{1544B910-9C8D-408F-8CA3-1BDE67BDE111}"/>
          </ac:spMkLst>
        </pc:spChg>
        <pc:spChg chg="mod">
          <ac:chgData name="Carol" userId="600c1e65-3783-49a7-928f-fac047940cb9" providerId="ADAL" clId="{EC398191-D993-496F-81AF-D3F193792E5C}" dt="2021-09-10T07:16:29.296" v="395" actId="3064"/>
          <ac:spMkLst>
            <pc:docMk/>
            <pc:sldMk cId="390311720" sldId="1508"/>
            <ac:spMk id="11" creationId="{C3BDF593-4622-4C0C-AC74-38C78AFA43B3}"/>
          </ac:spMkLst>
        </pc:spChg>
      </pc:sldChg>
      <pc:sldChg chg="modSp mod">
        <pc:chgData name="Carol" userId="600c1e65-3783-49a7-928f-fac047940cb9" providerId="ADAL" clId="{EC398191-D993-496F-81AF-D3F193792E5C}" dt="2021-09-10T07:01:10.664" v="196" actId="14100"/>
        <pc:sldMkLst>
          <pc:docMk/>
          <pc:sldMk cId="2755362217" sldId="1509"/>
        </pc:sldMkLst>
        <pc:spChg chg="mod">
          <ac:chgData name="Carol" userId="600c1e65-3783-49a7-928f-fac047940cb9" providerId="ADAL" clId="{EC398191-D993-496F-81AF-D3F193792E5C}" dt="2021-09-10T07:00:55.708" v="192" actId="14100"/>
          <ac:spMkLst>
            <pc:docMk/>
            <pc:sldMk cId="2755362217" sldId="1509"/>
            <ac:spMk id="9" creationId="{AB907CE0-9BF1-4B4A-907A-F49631A6388E}"/>
          </ac:spMkLst>
        </pc:spChg>
        <pc:picChg chg="mod">
          <ac:chgData name="Carol" userId="600c1e65-3783-49a7-928f-fac047940cb9" providerId="ADAL" clId="{EC398191-D993-496F-81AF-D3F193792E5C}" dt="2021-09-10T07:01:10.664" v="196" actId="14100"/>
          <ac:picMkLst>
            <pc:docMk/>
            <pc:sldMk cId="2755362217" sldId="1509"/>
            <ac:picMk id="7" creationId="{78CBFEEF-5636-4A7F-B25A-13BB04B3F2D3}"/>
          </ac:picMkLst>
        </pc:picChg>
      </pc:sldChg>
      <pc:sldChg chg="modSp mod">
        <pc:chgData name="Carol" userId="600c1e65-3783-49a7-928f-fac047940cb9" providerId="ADAL" clId="{EC398191-D993-496F-81AF-D3F193792E5C}" dt="2021-09-10T07:06:05.168" v="259" actId="948"/>
        <pc:sldMkLst>
          <pc:docMk/>
          <pc:sldMk cId="987147209" sldId="1511"/>
        </pc:sldMkLst>
        <pc:spChg chg="mod">
          <ac:chgData name="Carol" userId="600c1e65-3783-49a7-928f-fac047940cb9" providerId="ADAL" clId="{EC398191-D993-496F-81AF-D3F193792E5C}" dt="2021-09-10T07:06:05.168" v="259" actId="948"/>
          <ac:spMkLst>
            <pc:docMk/>
            <pc:sldMk cId="987147209" sldId="1511"/>
            <ac:spMk id="8" creationId="{CA0E84E2-34D1-4A9A-9903-61934811E893}"/>
          </ac:spMkLst>
        </pc:spChg>
      </pc:sldChg>
      <pc:sldChg chg="modSp mod">
        <pc:chgData name="Carol" userId="600c1e65-3783-49a7-928f-fac047940cb9" providerId="ADAL" clId="{EC398191-D993-496F-81AF-D3F193792E5C}" dt="2021-09-10T07:02:56.918" v="215" actId="948"/>
        <pc:sldMkLst>
          <pc:docMk/>
          <pc:sldMk cId="718019140" sldId="1512"/>
        </pc:sldMkLst>
        <pc:spChg chg="mod">
          <ac:chgData name="Carol" userId="600c1e65-3783-49a7-928f-fac047940cb9" providerId="ADAL" clId="{EC398191-D993-496F-81AF-D3F193792E5C}" dt="2021-09-10T07:01:29.407" v="197" actId="255"/>
          <ac:spMkLst>
            <pc:docMk/>
            <pc:sldMk cId="718019140" sldId="1512"/>
            <ac:spMk id="2" creationId="{1544B910-9C8D-408F-8CA3-1BDE67BDE111}"/>
          </ac:spMkLst>
        </pc:spChg>
        <pc:spChg chg="mod">
          <ac:chgData name="Carol" userId="600c1e65-3783-49a7-928f-fac047940cb9" providerId="ADAL" clId="{EC398191-D993-496F-81AF-D3F193792E5C}" dt="2021-09-10T07:02:56.918" v="215" actId="948"/>
          <ac:spMkLst>
            <pc:docMk/>
            <pc:sldMk cId="718019140" sldId="1512"/>
            <ac:spMk id="10" creationId="{2CB2BD9E-A06E-4F9C-99F5-DA8CF4AC4E12}"/>
          </ac:spMkLst>
        </pc:spChg>
      </pc:sldChg>
      <pc:sldChg chg="modSp mod">
        <pc:chgData name="Carol" userId="600c1e65-3783-49a7-928f-fac047940cb9" providerId="ADAL" clId="{EC398191-D993-496F-81AF-D3F193792E5C}" dt="2021-09-10T07:09:02.884" v="289" actId="948"/>
        <pc:sldMkLst>
          <pc:docMk/>
          <pc:sldMk cId="3123819602" sldId="1513"/>
        </pc:sldMkLst>
        <pc:spChg chg="mod">
          <ac:chgData name="Carol" userId="600c1e65-3783-49a7-928f-fac047940cb9" providerId="ADAL" clId="{EC398191-D993-496F-81AF-D3F193792E5C}" dt="2021-09-10T07:09:02.884" v="289" actId="948"/>
          <ac:spMkLst>
            <pc:docMk/>
            <pc:sldMk cId="3123819602" sldId="1513"/>
            <ac:spMk id="7" creationId="{760EEB40-0CEB-4ADA-8D2D-05F3302E54FE}"/>
          </ac:spMkLst>
        </pc:spChg>
      </pc:sldChg>
      <pc:sldChg chg="modSp mod">
        <pc:chgData name="Carol" userId="600c1e65-3783-49a7-928f-fac047940cb9" providerId="ADAL" clId="{EC398191-D993-496F-81AF-D3F193792E5C}" dt="2021-09-10T07:06:53.651" v="265" actId="948"/>
        <pc:sldMkLst>
          <pc:docMk/>
          <pc:sldMk cId="2156045440" sldId="1515"/>
        </pc:sldMkLst>
        <pc:spChg chg="mod">
          <ac:chgData name="Carol" userId="600c1e65-3783-49a7-928f-fac047940cb9" providerId="ADAL" clId="{EC398191-D993-496F-81AF-D3F193792E5C}" dt="2021-09-10T07:06:53.651" v="265" actId="948"/>
          <ac:spMkLst>
            <pc:docMk/>
            <pc:sldMk cId="2156045440" sldId="1515"/>
            <ac:spMk id="7" creationId="{A35ED585-A1E3-4F43-B16E-9350C0370A95}"/>
          </ac:spMkLst>
        </pc:spChg>
      </pc:sldChg>
      <pc:sldChg chg="modSp mod">
        <pc:chgData name="Carol" userId="600c1e65-3783-49a7-928f-fac047940cb9" providerId="ADAL" clId="{EC398191-D993-496F-81AF-D3F193792E5C}" dt="2021-09-10T07:07:38.427" v="273" actId="948"/>
        <pc:sldMkLst>
          <pc:docMk/>
          <pc:sldMk cId="2231070980" sldId="1516"/>
        </pc:sldMkLst>
        <pc:spChg chg="mod">
          <ac:chgData name="Carol" userId="600c1e65-3783-49a7-928f-fac047940cb9" providerId="ADAL" clId="{EC398191-D993-496F-81AF-D3F193792E5C}" dt="2021-09-10T07:07:38.427" v="273" actId="948"/>
          <ac:spMkLst>
            <pc:docMk/>
            <pc:sldMk cId="2231070980" sldId="1516"/>
            <ac:spMk id="7" creationId="{FDE92D2C-93B4-4A89-88E0-04AD9D92A99B}"/>
          </ac:spMkLst>
        </pc:spChg>
      </pc:sldChg>
      <pc:sldChg chg="modSp mod">
        <pc:chgData name="Carol" userId="600c1e65-3783-49a7-928f-fac047940cb9" providerId="ADAL" clId="{EC398191-D993-496F-81AF-D3F193792E5C}" dt="2021-09-10T07:08:14.477" v="279" actId="948"/>
        <pc:sldMkLst>
          <pc:docMk/>
          <pc:sldMk cId="1837449086" sldId="1517"/>
        </pc:sldMkLst>
        <pc:spChg chg="mod">
          <ac:chgData name="Carol" userId="600c1e65-3783-49a7-928f-fac047940cb9" providerId="ADAL" clId="{EC398191-D993-496F-81AF-D3F193792E5C}" dt="2021-09-10T07:08:14.477" v="279" actId="948"/>
          <ac:spMkLst>
            <pc:docMk/>
            <pc:sldMk cId="1837449086" sldId="1517"/>
            <ac:spMk id="7" creationId="{3EAFC6F2-760F-4188-9672-CB01F590469F}"/>
          </ac:spMkLst>
        </pc:spChg>
      </pc:sldChg>
      <pc:sldChg chg="addSp modSp mod">
        <pc:chgData name="Carol" userId="600c1e65-3783-49a7-928f-fac047940cb9" providerId="ADAL" clId="{EC398191-D993-496F-81AF-D3F193792E5C}" dt="2021-09-10T07:03:57.701" v="230" actId="1076"/>
        <pc:sldMkLst>
          <pc:docMk/>
          <pc:sldMk cId="594813662" sldId="1518"/>
        </pc:sldMkLst>
        <pc:spChg chg="mod">
          <ac:chgData name="Carol" userId="600c1e65-3783-49a7-928f-fac047940cb9" providerId="ADAL" clId="{EC398191-D993-496F-81AF-D3F193792E5C}" dt="2021-09-10T07:03:48.590" v="229" actId="948"/>
          <ac:spMkLst>
            <pc:docMk/>
            <pc:sldMk cId="594813662" sldId="1518"/>
            <ac:spMk id="8" creationId="{A628876B-9D47-4A4F-9622-DC775262AEAE}"/>
          </ac:spMkLst>
        </pc:spChg>
        <pc:spChg chg="add mod">
          <ac:chgData name="Carol" userId="600c1e65-3783-49a7-928f-fac047940cb9" providerId="ADAL" clId="{EC398191-D993-496F-81AF-D3F193792E5C}" dt="2021-09-10T07:03:57.701" v="230" actId="1076"/>
          <ac:spMkLst>
            <pc:docMk/>
            <pc:sldMk cId="594813662" sldId="1518"/>
            <ac:spMk id="10" creationId="{9CB8DF8D-A69B-4A73-8656-845AC2FBC8E8}"/>
          </ac:spMkLst>
        </pc:spChg>
      </pc:sldChg>
      <pc:sldChg chg="modSp mod">
        <pc:chgData name="Carol" userId="600c1e65-3783-49a7-928f-fac047940cb9" providerId="ADAL" clId="{EC398191-D993-496F-81AF-D3F193792E5C}" dt="2021-09-10T07:05:12.830" v="245" actId="1076"/>
        <pc:sldMkLst>
          <pc:docMk/>
          <pc:sldMk cId="1200901417" sldId="1519"/>
        </pc:sldMkLst>
        <pc:spChg chg="mod">
          <ac:chgData name="Carol" userId="600c1e65-3783-49a7-928f-fac047940cb9" providerId="ADAL" clId="{EC398191-D993-496F-81AF-D3F193792E5C}" dt="2021-09-10T07:04:54.479" v="242" actId="1076"/>
          <ac:spMkLst>
            <pc:docMk/>
            <pc:sldMk cId="1200901417" sldId="1519"/>
            <ac:spMk id="8" creationId="{292D8D75-0D09-4857-A688-9EA3CF822C0E}"/>
          </ac:spMkLst>
        </pc:spChg>
        <pc:spChg chg="mod">
          <ac:chgData name="Carol" userId="600c1e65-3783-49a7-928f-fac047940cb9" providerId="ADAL" clId="{EC398191-D993-496F-81AF-D3F193792E5C}" dt="2021-09-10T07:05:12.830" v="245" actId="1076"/>
          <ac:spMkLst>
            <pc:docMk/>
            <pc:sldMk cId="1200901417" sldId="1519"/>
            <ac:spMk id="11" creationId="{B051CF1A-8F64-4BCD-A7E9-BDE10DDCB849}"/>
          </ac:spMkLst>
        </pc:spChg>
        <pc:picChg chg="mod">
          <ac:chgData name="Carol" userId="600c1e65-3783-49a7-928f-fac047940cb9" providerId="ADAL" clId="{EC398191-D993-496F-81AF-D3F193792E5C}" dt="2021-09-10T07:04:09.525" v="233" actId="14100"/>
          <ac:picMkLst>
            <pc:docMk/>
            <pc:sldMk cId="1200901417" sldId="1519"/>
            <ac:picMk id="6" creationId="{D6477A93-4C01-4EA1-8FD0-B1A15D354328}"/>
          </ac:picMkLst>
        </pc:picChg>
      </pc:sldChg>
      <pc:sldChg chg="addSp modSp mod">
        <pc:chgData name="Carol" userId="600c1e65-3783-49a7-928f-fac047940cb9" providerId="ADAL" clId="{EC398191-D993-496F-81AF-D3F193792E5C}" dt="2021-09-10T06:58:35.952" v="165" actId="404"/>
        <pc:sldMkLst>
          <pc:docMk/>
          <pc:sldMk cId="1422685409" sldId="1521"/>
        </pc:sldMkLst>
        <pc:spChg chg="mod">
          <ac:chgData name="Carol" userId="600c1e65-3783-49a7-928f-fac047940cb9" providerId="ADAL" clId="{EC398191-D993-496F-81AF-D3F193792E5C}" dt="2021-09-10T06:55:40.847" v="148" actId="255"/>
          <ac:spMkLst>
            <pc:docMk/>
            <pc:sldMk cId="1422685409" sldId="1521"/>
            <ac:spMk id="2" creationId="{1544B910-9C8D-408F-8CA3-1BDE67BDE111}"/>
          </ac:spMkLst>
        </pc:spChg>
        <pc:spChg chg="mod">
          <ac:chgData name="Carol" userId="600c1e65-3783-49a7-928f-fac047940cb9" providerId="ADAL" clId="{EC398191-D993-496F-81AF-D3F193792E5C}" dt="2021-09-10T06:56:40.848" v="159" actId="948"/>
          <ac:spMkLst>
            <pc:docMk/>
            <pc:sldMk cId="1422685409" sldId="1521"/>
            <ac:spMk id="3" creationId="{E83F2067-FBE3-4C77-B058-AFEAEF8A5B75}"/>
          </ac:spMkLst>
        </pc:spChg>
        <pc:spChg chg="add mod">
          <ac:chgData name="Carol" userId="600c1e65-3783-49a7-928f-fac047940cb9" providerId="ADAL" clId="{EC398191-D993-496F-81AF-D3F193792E5C}" dt="2021-09-10T06:58:35.952" v="165" actId="404"/>
          <ac:spMkLst>
            <pc:docMk/>
            <pc:sldMk cId="1422685409" sldId="1521"/>
            <ac:spMk id="7" creationId="{2561D3D3-0799-422A-90E3-45BF31E4062B}"/>
          </ac:spMkLst>
        </pc:spChg>
        <pc:picChg chg="mod">
          <ac:chgData name="Carol" userId="600c1e65-3783-49a7-928f-fac047940cb9" providerId="ADAL" clId="{EC398191-D993-496F-81AF-D3F193792E5C}" dt="2021-09-10T06:56:43.062" v="160" actId="1076"/>
          <ac:picMkLst>
            <pc:docMk/>
            <pc:sldMk cId="1422685409" sldId="1521"/>
            <ac:picMk id="9" creationId="{9948BAEC-5337-4CE3-8624-E81496E697BE}"/>
          </ac:picMkLst>
        </pc:picChg>
      </pc:sldChg>
      <pc:sldChg chg="modSp mod">
        <pc:chgData name="Carol" userId="600c1e65-3783-49a7-928f-fac047940cb9" providerId="ADAL" clId="{EC398191-D993-496F-81AF-D3F193792E5C}" dt="2021-09-10T06:52:43.759" v="125" actId="948"/>
        <pc:sldMkLst>
          <pc:docMk/>
          <pc:sldMk cId="1321210991" sldId="1522"/>
        </pc:sldMkLst>
        <pc:spChg chg="mod">
          <ac:chgData name="Carol" userId="600c1e65-3783-49a7-928f-fac047940cb9" providerId="ADAL" clId="{EC398191-D993-496F-81AF-D3F193792E5C}" dt="2021-09-10T06:52:43.759" v="125" actId="948"/>
          <ac:spMkLst>
            <pc:docMk/>
            <pc:sldMk cId="1321210991" sldId="1522"/>
            <ac:spMk id="3" creationId="{BBD5D93E-BC1A-4BFC-977B-579B8C579E5D}"/>
          </ac:spMkLst>
        </pc:spChg>
      </pc:sldChg>
    </pc:docChg>
  </pc:docChgLst>
  <pc:docChgLst>
    <pc:chgData name="Anne-Marie McCague" userId="3580a8e1-7513-45f1-8e90-655e8672d335" providerId="ADAL" clId="{90676909-6BB4-4015-A489-DBB81BD2E3A7}"/>
    <pc:docChg chg="undo redo custSel addSld delSld modSld sldOrd">
      <pc:chgData name="Anne-Marie McCague" userId="3580a8e1-7513-45f1-8e90-655e8672d335" providerId="ADAL" clId="{90676909-6BB4-4015-A489-DBB81BD2E3A7}" dt="2021-09-14T08:00:16.743" v="750" actId="207"/>
      <pc:docMkLst>
        <pc:docMk/>
      </pc:docMkLst>
      <pc:sldChg chg="modSp mod">
        <pc:chgData name="Anne-Marie McCague" userId="3580a8e1-7513-45f1-8e90-655e8672d335" providerId="ADAL" clId="{90676909-6BB4-4015-A489-DBB81BD2E3A7}" dt="2021-09-14T07:50:13.996" v="112" actId="20577"/>
        <pc:sldMkLst>
          <pc:docMk/>
          <pc:sldMk cId="1865525904" sldId="257"/>
        </pc:sldMkLst>
        <pc:spChg chg="mod">
          <ac:chgData name="Anne-Marie McCague" userId="3580a8e1-7513-45f1-8e90-655e8672d335" providerId="ADAL" clId="{90676909-6BB4-4015-A489-DBB81BD2E3A7}" dt="2021-09-14T07:50:13.996" v="112" actId="20577"/>
          <ac:spMkLst>
            <pc:docMk/>
            <pc:sldMk cId="1865525904" sldId="257"/>
            <ac:spMk id="5" creationId="{8C1BF767-69BB-4556-9D40-83E020974227}"/>
          </ac:spMkLst>
        </pc:spChg>
      </pc:sldChg>
      <pc:sldChg chg="modSp mod modClrScheme chgLayout">
        <pc:chgData name="Anne-Marie McCague" userId="3580a8e1-7513-45f1-8e90-655e8672d335" providerId="ADAL" clId="{90676909-6BB4-4015-A489-DBB81BD2E3A7}" dt="2021-09-14T07:53:22.504" v="253" actId="700"/>
        <pc:sldMkLst>
          <pc:docMk/>
          <pc:sldMk cId="1351269574" sldId="1399"/>
        </pc:sldMkLst>
        <pc:spChg chg="mod ord">
          <ac:chgData name="Anne-Marie McCague" userId="3580a8e1-7513-45f1-8e90-655e8672d335" providerId="ADAL" clId="{90676909-6BB4-4015-A489-DBB81BD2E3A7}" dt="2021-09-14T07:53:22.504" v="253" actId="700"/>
          <ac:spMkLst>
            <pc:docMk/>
            <pc:sldMk cId="1351269574" sldId="1399"/>
            <ac:spMk id="2" creationId="{7E4FA9D3-F17B-4700-BA14-7A804129784D}"/>
          </ac:spMkLst>
        </pc:spChg>
        <pc:spChg chg="mod ord">
          <ac:chgData name="Anne-Marie McCague" userId="3580a8e1-7513-45f1-8e90-655e8672d335" providerId="ADAL" clId="{90676909-6BB4-4015-A489-DBB81BD2E3A7}" dt="2021-09-14T07:53:22.504" v="253" actId="700"/>
          <ac:spMkLst>
            <pc:docMk/>
            <pc:sldMk cId="1351269574" sldId="1399"/>
            <ac:spMk id="3" creationId="{46869DBA-47D2-4B36-910E-90A85770D594}"/>
          </ac:spMkLst>
        </pc:spChg>
        <pc:spChg chg="mod ord">
          <ac:chgData name="Anne-Marie McCague" userId="3580a8e1-7513-45f1-8e90-655e8672d335" providerId="ADAL" clId="{90676909-6BB4-4015-A489-DBB81BD2E3A7}" dt="2021-09-14T07:53:22.504" v="253" actId="700"/>
          <ac:spMkLst>
            <pc:docMk/>
            <pc:sldMk cId="1351269574" sldId="1399"/>
            <ac:spMk id="4" creationId="{8159B4EB-CDBE-4152-B53E-508BFE5BB351}"/>
          </ac:spMkLst>
        </pc:spChg>
      </pc:sldChg>
      <pc:sldChg chg="modSp mod">
        <pc:chgData name="Anne-Marie McCague" userId="3580a8e1-7513-45f1-8e90-655e8672d335" providerId="ADAL" clId="{90676909-6BB4-4015-A489-DBB81BD2E3A7}" dt="2021-09-14T07:59:17.241" v="739" actId="1076"/>
        <pc:sldMkLst>
          <pc:docMk/>
          <pc:sldMk cId="3196288498" sldId="1482"/>
        </pc:sldMkLst>
        <pc:spChg chg="mod">
          <ac:chgData name="Anne-Marie McCague" userId="3580a8e1-7513-45f1-8e90-655e8672d335" providerId="ADAL" clId="{90676909-6BB4-4015-A489-DBB81BD2E3A7}" dt="2021-09-14T07:59:08.341" v="736" actId="1076"/>
          <ac:spMkLst>
            <pc:docMk/>
            <pc:sldMk cId="3196288498" sldId="1482"/>
            <ac:spMk id="2" creationId="{1544B910-9C8D-408F-8CA3-1BDE67BDE111}"/>
          </ac:spMkLst>
        </pc:spChg>
        <pc:spChg chg="mod">
          <ac:chgData name="Anne-Marie McCague" userId="3580a8e1-7513-45f1-8e90-655e8672d335" providerId="ADAL" clId="{90676909-6BB4-4015-A489-DBB81BD2E3A7}" dt="2021-09-14T07:59:15.516" v="738" actId="14"/>
          <ac:spMkLst>
            <pc:docMk/>
            <pc:sldMk cId="3196288498" sldId="1482"/>
            <ac:spMk id="3" creationId="{E83F2067-FBE3-4C77-B058-AFEAEF8A5B75}"/>
          </ac:spMkLst>
        </pc:spChg>
        <pc:picChg chg="mod">
          <ac:chgData name="Anne-Marie McCague" userId="3580a8e1-7513-45f1-8e90-655e8672d335" providerId="ADAL" clId="{90676909-6BB4-4015-A489-DBB81BD2E3A7}" dt="2021-09-14T07:59:17.241" v="739" actId="1076"/>
          <ac:picMkLst>
            <pc:docMk/>
            <pc:sldMk cId="3196288498" sldId="1482"/>
            <ac:picMk id="6" creationId="{B763878A-8E94-4A49-80E6-3491DBB3FB25}"/>
          </ac:picMkLst>
        </pc:picChg>
      </pc:sldChg>
      <pc:sldChg chg="modSp mod">
        <pc:chgData name="Anne-Marie McCague" userId="3580a8e1-7513-45f1-8e90-655e8672d335" providerId="ADAL" clId="{90676909-6BB4-4015-A489-DBB81BD2E3A7}" dt="2021-09-14T07:49:23.264" v="21" actId="1076"/>
        <pc:sldMkLst>
          <pc:docMk/>
          <pc:sldMk cId="1801255202" sldId="1501"/>
        </pc:sldMkLst>
        <pc:spChg chg="mod">
          <ac:chgData name="Anne-Marie McCague" userId="3580a8e1-7513-45f1-8e90-655e8672d335" providerId="ADAL" clId="{90676909-6BB4-4015-A489-DBB81BD2E3A7}" dt="2021-09-14T07:49:23.264" v="21" actId="1076"/>
          <ac:spMkLst>
            <pc:docMk/>
            <pc:sldMk cId="1801255202" sldId="1501"/>
            <ac:spMk id="8" creationId="{A931A289-CD6B-436D-A2D1-61F2ADE34220}"/>
          </ac:spMkLst>
        </pc:spChg>
        <pc:spChg chg="mod">
          <ac:chgData name="Anne-Marie McCague" userId="3580a8e1-7513-45f1-8e90-655e8672d335" providerId="ADAL" clId="{90676909-6BB4-4015-A489-DBB81BD2E3A7}" dt="2021-09-14T07:49:18.398" v="20" actId="1076"/>
          <ac:spMkLst>
            <pc:docMk/>
            <pc:sldMk cId="1801255202" sldId="1501"/>
            <ac:spMk id="9" creationId="{ACDF3551-1E73-4FD1-9714-21A685A5CDD7}"/>
          </ac:spMkLst>
        </pc:spChg>
      </pc:sldChg>
      <pc:sldChg chg="modSp mod">
        <pc:chgData name="Anne-Marie McCague" userId="3580a8e1-7513-45f1-8e90-655e8672d335" providerId="ADAL" clId="{90676909-6BB4-4015-A489-DBB81BD2E3A7}" dt="2021-09-14T08:00:16.743" v="750" actId="207"/>
        <pc:sldMkLst>
          <pc:docMk/>
          <pc:sldMk cId="390311720" sldId="1508"/>
        </pc:sldMkLst>
        <pc:spChg chg="mod">
          <ac:chgData name="Anne-Marie McCague" userId="3580a8e1-7513-45f1-8e90-655e8672d335" providerId="ADAL" clId="{90676909-6BB4-4015-A489-DBB81BD2E3A7}" dt="2021-09-14T08:00:16.743" v="750" actId="207"/>
          <ac:spMkLst>
            <pc:docMk/>
            <pc:sldMk cId="390311720" sldId="1508"/>
            <ac:spMk id="11" creationId="{C3BDF593-4622-4C0C-AC74-38C78AFA43B3}"/>
          </ac:spMkLst>
        </pc:spChg>
      </pc:sldChg>
      <pc:sldChg chg="modSp mod">
        <pc:chgData name="Anne-Marie McCague" userId="3580a8e1-7513-45f1-8e90-655e8672d335" providerId="ADAL" clId="{90676909-6BB4-4015-A489-DBB81BD2E3A7}" dt="2021-09-14T08:00:10.436" v="748" actId="207"/>
        <pc:sldMkLst>
          <pc:docMk/>
          <pc:sldMk cId="594813662" sldId="1518"/>
        </pc:sldMkLst>
        <pc:spChg chg="mod">
          <ac:chgData name="Anne-Marie McCague" userId="3580a8e1-7513-45f1-8e90-655e8672d335" providerId="ADAL" clId="{90676909-6BB4-4015-A489-DBB81BD2E3A7}" dt="2021-09-14T07:48:05.410" v="1" actId="1076"/>
          <ac:spMkLst>
            <pc:docMk/>
            <pc:sldMk cId="594813662" sldId="1518"/>
            <ac:spMk id="3" creationId="{D66B5B9C-B758-45F9-8C33-B693D1B61226}"/>
          </ac:spMkLst>
        </pc:spChg>
        <pc:spChg chg="mod">
          <ac:chgData name="Anne-Marie McCague" userId="3580a8e1-7513-45f1-8e90-655e8672d335" providerId="ADAL" clId="{90676909-6BB4-4015-A489-DBB81BD2E3A7}" dt="2021-09-14T08:00:10.436" v="748" actId="207"/>
          <ac:spMkLst>
            <pc:docMk/>
            <pc:sldMk cId="594813662" sldId="1518"/>
            <ac:spMk id="8" creationId="{A628876B-9D47-4A4F-9622-DC775262AEAE}"/>
          </ac:spMkLst>
        </pc:spChg>
      </pc:sldChg>
      <pc:sldChg chg="modSp mod">
        <pc:chgData name="Anne-Marie McCague" userId="3580a8e1-7513-45f1-8e90-655e8672d335" providerId="ADAL" clId="{90676909-6BB4-4015-A489-DBB81BD2E3A7}" dt="2021-09-14T08:00:04.911" v="746" actId="113"/>
        <pc:sldMkLst>
          <pc:docMk/>
          <pc:sldMk cId="1200901417" sldId="1519"/>
        </pc:sldMkLst>
        <pc:spChg chg="mod">
          <ac:chgData name="Anne-Marie McCague" userId="3580a8e1-7513-45f1-8e90-655e8672d335" providerId="ADAL" clId="{90676909-6BB4-4015-A489-DBB81BD2E3A7}" dt="2021-09-14T07:59:54.254" v="744" actId="1076"/>
          <ac:spMkLst>
            <pc:docMk/>
            <pc:sldMk cId="1200901417" sldId="1519"/>
            <ac:spMk id="2" creationId="{66A55B2F-942E-4B43-9717-0A1BE4CFB22F}"/>
          </ac:spMkLst>
        </pc:spChg>
        <pc:spChg chg="mod">
          <ac:chgData name="Anne-Marie McCague" userId="3580a8e1-7513-45f1-8e90-655e8672d335" providerId="ADAL" clId="{90676909-6BB4-4015-A489-DBB81BD2E3A7}" dt="2021-09-14T07:48:13.044" v="2" actId="1076"/>
          <ac:spMkLst>
            <pc:docMk/>
            <pc:sldMk cId="1200901417" sldId="1519"/>
            <ac:spMk id="7" creationId="{21BE675C-DA54-4EA4-8754-903AF2D09511}"/>
          </ac:spMkLst>
        </pc:spChg>
        <pc:spChg chg="mod">
          <ac:chgData name="Anne-Marie McCague" userId="3580a8e1-7513-45f1-8e90-655e8672d335" providerId="ADAL" clId="{90676909-6BB4-4015-A489-DBB81BD2E3A7}" dt="2021-09-14T08:00:04.911" v="746" actId="113"/>
          <ac:spMkLst>
            <pc:docMk/>
            <pc:sldMk cId="1200901417" sldId="1519"/>
            <ac:spMk id="8" creationId="{292D8D75-0D09-4857-A688-9EA3CF822C0E}"/>
          </ac:spMkLst>
        </pc:spChg>
      </pc:sldChg>
      <pc:sldChg chg="modSp mod">
        <pc:chgData name="Anne-Marie McCague" userId="3580a8e1-7513-45f1-8e90-655e8672d335" providerId="ADAL" clId="{90676909-6BB4-4015-A489-DBB81BD2E3A7}" dt="2021-09-14T07:59:41.251" v="743" actId="20577"/>
        <pc:sldMkLst>
          <pc:docMk/>
          <pc:sldMk cId="1422685409" sldId="1521"/>
        </pc:sldMkLst>
        <pc:spChg chg="mod">
          <ac:chgData name="Anne-Marie McCague" userId="3580a8e1-7513-45f1-8e90-655e8672d335" providerId="ADAL" clId="{90676909-6BB4-4015-A489-DBB81BD2E3A7}" dt="2021-09-14T07:59:41.251" v="743" actId="20577"/>
          <ac:spMkLst>
            <pc:docMk/>
            <pc:sldMk cId="1422685409" sldId="1521"/>
            <ac:spMk id="2" creationId="{1544B910-9C8D-408F-8CA3-1BDE67BDE111}"/>
          </ac:spMkLst>
        </pc:spChg>
        <pc:spChg chg="mod">
          <ac:chgData name="Anne-Marie McCague" userId="3580a8e1-7513-45f1-8e90-655e8672d335" providerId="ADAL" clId="{90676909-6BB4-4015-A489-DBB81BD2E3A7}" dt="2021-09-14T07:59:35.756" v="740" actId="21"/>
          <ac:spMkLst>
            <pc:docMk/>
            <pc:sldMk cId="1422685409" sldId="1521"/>
            <ac:spMk id="3" creationId="{E83F2067-FBE3-4C77-B058-AFEAEF8A5B75}"/>
          </ac:spMkLst>
        </pc:spChg>
      </pc:sldChg>
      <pc:sldChg chg="addSp modSp mod chgLayout">
        <pc:chgData name="Anne-Marie McCague" userId="3580a8e1-7513-45f1-8e90-655e8672d335" providerId="ADAL" clId="{90676909-6BB4-4015-A489-DBB81BD2E3A7}" dt="2021-09-14T07:52:02.450" v="193" actId="20577"/>
        <pc:sldMkLst>
          <pc:docMk/>
          <pc:sldMk cId="3735731143" sldId="1522"/>
        </pc:sldMkLst>
        <pc:spChg chg="add mod ord">
          <ac:chgData name="Anne-Marie McCague" userId="3580a8e1-7513-45f1-8e90-655e8672d335" providerId="ADAL" clId="{90676909-6BB4-4015-A489-DBB81BD2E3A7}" dt="2021-09-14T07:52:02.450" v="193" actId="20577"/>
          <ac:spMkLst>
            <pc:docMk/>
            <pc:sldMk cId="3735731143" sldId="1522"/>
            <ac:spMk id="2" creationId="{5DDE83BC-E3DA-4890-A3BB-97D4794E9389}"/>
          </ac:spMkLst>
        </pc:spChg>
        <pc:spChg chg="mod ord">
          <ac:chgData name="Anne-Marie McCague" userId="3580a8e1-7513-45f1-8e90-655e8672d335" providerId="ADAL" clId="{90676909-6BB4-4015-A489-DBB81BD2E3A7}" dt="2021-09-14T07:51:52.983" v="158" actId="700"/>
          <ac:spMkLst>
            <pc:docMk/>
            <pc:sldMk cId="3735731143" sldId="1522"/>
            <ac:spMk id="4" creationId="{C9001B86-1443-47EC-B6DC-846CE4E471CE}"/>
          </ac:spMkLst>
        </pc:spChg>
      </pc:sldChg>
      <pc:sldChg chg="addSp delSp modSp mod chgLayout">
        <pc:chgData name="Anne-Marie McCague" userId="3580a8e1-7513-45f1-8e90-655e8672d335" providerId="ADAL" clId="{90676909-6BB4-4015-A489-DBB81BD2E3A7}" dt="2021-09-14T07:53:05.316" v="250" actId="20577"/>
        <pc:sldMkLst>
          <pc:docMk/>
          <pc:sldMk cId="3966172172" sldId="1530"/>
        </pc:sldMkLst>
        <pc:spChg chg="mod ord">
          <ac:chgData name="Anne-Marie McCague" userId="3580a8e1-7513-45f1-8e90-655e8672d335" providerId="ADAL" clId="{90676909-6BB4-4015-A489-DBB81BD2E3A7}" dt="2021-09-14T07:53:01.134" v="239" actId="700"/>
          <ac:spMkLst>
            <pc:docMk/>
            <pc:sldMk cId="3966172172" sldId="1530"/>
            <ac:spMk id="2" creationId="{D50A3497-9DBE-4F04-9DB7-CE4EE8B4208D}"/>
          </ac:spMkLst>
        </pc:spChg>
        <pc:spChg chg="del">
          <ac:chgData name="Anne-Marie McCague" userId="3580a8e1-7513-45f1-8e90-655e8672d335" providerId="ADAL" clId="{90676909-6BB4-4015-A489-DBB81BD2E3A7}" dt="2021-09-14T07:53:01.134" v="239" actId="700"/>
          <ac:spMkLst>
            <pc:docMk/>
            <pc:sldMk cId="3966172172" sldId="1530"/>
            <ac:spMk id="3" creationId="{D040B751-D9CC-419D-9192-D452240AA1F4}"/>
          </ac:spMkLst>
        </pc:spChg>
        <pc:spChg chg="mod ord">
          <ac:chgData name="Anne-Marie McCague" userId="3580a8e1-7513-45f1-8e90-655e8672d335" providerId="ADAL" clId="{90676909-6BB4-4015-A489-DBB81BD2E3A7}" dt="2021-09-14T07:53:01.134" v="239" actId="700"/>
          <ac:spMkLst>
            <pc:docMk/>
            <pc:sldMk cId="3966172172" sldId="1530"/>
            <ac:spMk id="4" creationId="{64DBAF47-7E3A-4144-9B5C-2A5C9918EF0A}"/>
          </ac:spMkLst>
        </pc:spChg>
        <pc:spChg chg="add mod ord">
          <ac:chgData name="Anne-Marie McCague" userId="3580a8e1-7513-45f1-8e90-655e8672d335" providerId="ADAL" clId="{90676909-6BB4-4015-A489-DBB81BD2E3A7}" dt="2021-09-14T07:53:05.316" v="250" actId="20577"/>
          <ac:spMkLst>
            <pc:docMk/>
            <pc:sldMk cId="3966172172" sldId="1530"/>
            <ac:spMk id="5" creationId="{D7304D3F-5397-408D-BF3A-BAD4F6914DF9}"/>
          </ac:spMkLst>
        </pc:spChg>
      </pc:sldChg>
      <pc:sldChg chg="modSp mod delCm">
        <pc:chgData name="Anne-Marie McCague" userId="3580a8e1-7513-45f1-8e90-655e8672d335" providerId="ADAL" clId="{90676909-6BB4-4015-A489-DBB81BD2E3A7}" dt="2021-09-14T07:58:11.215" v="727" actId="1076"/>
        <pc:sldMkLst>
          <pc:docMk/>
          <pc:sldMk cId="202930709" sldId="1532"/>
        </pc:sldMkLst>
        <pc:spChg chg="mod">
          <ac:chgData name="Anne-Marie McCague" userId="3580a8e1-7513-45f1-8e90-655e8672d335" providerId="ADAL" clId="{90676909-6BB4-4015-A489-DBB81BD2E3A7}" dt="2021-09-14T07:58:11.215" v="727" actId="1076"/>
          <ac:spMkLst>
            <pc:docMk/>
            <pc:sldMk cId="202930709" sldId="1532"/>
            <ac:spMk id="2" creationId="{1544B910-9C8D-408F-8CA3-1BDE67BDE111}"/>
          </ac:spMkLst>
        </pc:spChg>
      </pc:sldChg>
      <pc:sldChg chg="modSp mod">
        <pc:chgData name="Anne-Marie McCague" userId="3580a8e1-7513-45f1-8e90-655e8672d335" providerId="ADAL" clId="{90676909-6BB4-4015-A489-DBB81BD2E3A7}" dt="2021-09-14T07:58:14.254" v="728" actId="1076"/>
        <pc:sldMkLst>
          <pc:docMk/>
          <pc:sldMk cId="217697705" sldId="1533"/>
        </pc:sldMkLst>
        <pc:spChg chg="mod">
          <ac:chgData name="Anne-Marie McCague" userId="3580a8e1-7513-45f1-8e90-655e8672d335" providerId="ADAL" clId="{90676909-6BB4-4015-A489-DBB81BD2E3A7}" dt="2021-09-14T07:58:14.254" v="728" actId="1076"/>
          <ac:spMkLst>
            <pc:docMk/>
            <pc:sldMk cId="217697705" sldId="1533"/>
            <ac:spMk id="2" creationId="{1544B910-9C8D-408F-8CA3-1BDE67BDE111}"/>
          </ac:spMkLst>
        </pc:spChg>
        <pc:graphicFrameChg chg="modGraphic">
          <ac:chgData name="Anne-Marie McCague" userId="3580a8e1-7513-45f1-8e90-655e8672d335" providerId="ADAL" clId="{90676909-6BB4-4015-A489-DBB81BD2E3A7}" dt="2021-09-14T07:58:03.236" v="726" actId="2165"/>
          <ac:graphicFrameMkLst>
            <pc:docMk/>
            <pc:sldMk cId="217697705" sldId="1533"/>
            <ac:graphicFrameMk id="5" creationId="{C7AE24DC-054E-4E0C-9C76-9BF443679A77}"/>
          </ac:graphicFrameMkLst>
        </pc:graphicFrameChg>
      </pc:sldChg>
      <pc:sldChg chg="addSp modSp mod chgLayout">
        <pc:chgData name="Anne-Marie McCague" userId="3580a8e1-7513-45f1-8e90-655e8672d335" providerId="ADAL" clId="{90676909-6BB4-4015-A489-DBB81BD2E3A7}" dt="2021-09-14T07:50:52.298" v="125" actId="20577"/>
        <pc:sldMkLst>
          <pc:docMk/>
          <pc:sldMk cId="3665407212" sldId="1535"/>
        </pc:sldMkLst>
        <pc:spChg chg="add mod ord">
          <ac:chgData name="Anne-Marie McCague" userId="3580a8e1-7513-45f1-8e90-655e8672d335" providerId="ADAL" clId="{90676909-6BB4-4015-A489-DBB81BD2E3A7}" dt="2021-09-14T07:50:52.298" v="125" actId="20577"/>
          <ac:spMkLst>
            <pc:docMk/>
            <pc:sldMk cId="3665407212" sldId="1535"/>
            <ac:spMk id="2" creationId="{223C489D-8587-4724-8DD3-3AC7C33B08D1}"/>
          </ac:spMkLst>
        </pc:spChg>
        <pc:spChg chg="mod ord">
          <ac:chgData name="Anne-Marie McCague" userId="3580a8e1-7513-45f1-8e90-655e8672d335" providerId="ADAL" clId="{90676909-6BB4-4015-A489-DBB81BD2E3A7}" dt="2021-09-14T07:49:32.930" v="22" actId="700"/>
          <ac:spMkLst>
            <pc:docMk/>
            <pc:sldMk cId="3665407212" sldId="1535"/>
            <ac:spMk id="4" creationId="{C9001B86-1443-47EC-B6DC-846CE4E471CE}"/>
          </ac:spMkLst>
        </pc:spChg>
      </pc:sldChg>
      <pc:sldChg chg="addSp modSp mod chgLayout">
        <pc:chgData name="Anne-Marie McCague" userId="3580a8e1-7513-45f1-8e90-655e8672d335" providerId="ADAL" clId="{90676909-6BB4-4015-A489-DBB81BD2E3A7}" dt="2021-09-14T07:51:44.383" v="157" actId="20577"/>
        <pc:sldMkLst>
          <pc:docMk/>
          <pc:sldMk cId="4156407196" sldId="1536"/>
        </pc:sldMkLst>
        <pc:spChg chg="add mod ord">
          <ac:chgData name="Anne-Marie McCague" userId="3580a8e1-7513-45f1-8e90-655e8672d335" providerId="ADAL" clId="{90676909-6BB4-4015-A489-DBB81BD2E3A7}" dt="2021-09-14T07:51:44.383" v="157" actId="20577"/>
          <ac:spMkLst>
            <pc:docMk/>
            <pc:sldMk cId="4156407196" sldId="1536"/>
            <ac:spMk id="2" creationId="{FAB53EB4-E8CB-4F1E-AFB0-0AB469E5BA22}"/>
          </ac:spMkLst>
        </pc:spChg>
        <pc:spChg chg="mod ord">
          <ac:chgData name="Anne-Marie McCague" userId="3580a8e1-7513-45f1-8e90-655e8672d335" providerId="ADAL" clId="{90676909-6BB4-4015-A489-DBB81BD2E3A7}" dt="2021-09-14T07:50:21.743" v="113" actId="700"/>
          <ac:spMkLst>
            <pc:docMk/>
            <pc:sldMk cId="4156407196" sldId="1536"/>
            <ac:spMk id="4" creationId="{C9001B86-1443-47EC-B6DC-846CE4E471CE}"/>
          </ac:spMkLst>
        </pc:spChg>
      </pc:sldChg>
      <pc:sldChg chg="addSp modSp mod chgLayout">
        <pc:chgData name="Anne-Marie McCague" userId="3580a8e1-7513-45f1-8e90-655e8672d335" providerId="ADAL" clId="{90676909-6BB4-4015-A489-DBB81BD2E3A7}" dt="2021-09-14T07:52:43.343" v="237" actId="20577"/>
        <pc:sldMkLst>
          <pc:docMk/>
          <pc:sldMk cId="1986192122" sldId="1537"/>
        </pc:sldMkLst>
        <pc:spChg chg="add mod ord">
          <ac:chgData name="Anne-Marie McCague" userId="3580a8e1-7513-45f1-8e90-655e8672d335" providerId="ADAL" clId="{90676909-6BB4-4015-A489-DBB81BD2E3A7}" dt="2021-09-14T07:52:43.343" v="237" actId="20577"/>
          <ac:spMkLst>
            <pc:docMk/>
            <pc:sldMk cId="1986192122" sldId="1537"/>
            <ac:spMk id="2" creationId="{D4B86842-C37E-4B32-B752-98629984EC71}"/>
          </ac:spMkLst>
        </pc:spChg>
        <pc:spChg chg="mod ord">
          <ac:chgData name="Anne-Marie McCague" userId="3580a8e1-7513-45f1-8e90-655e8672d335" providerId="ADAL" clId="{90676909-6BB4-4015-A489-DBB81BD2E3A7}" dt="2021-09-14T07:52:39.596" v="226" actId="700"/>
          <ac:spMkLst>
            <pc:docMk/>
            <pc:sldMk cId="1986192122" sldId="1537"/>
            <ac:spMk id="4" creationId="{C9001B86-1443-47EC-B6DC-846CE4E471CE}"/>
          </ac:spMkLst>
        </pc:spChg>
      </pc:sldChg>
      <pc:sldChg chg="addSp delSp modSp mod">
        <pc:chgData name="Anne-Marie McCague" userId="3580a8e1-7513-45f1-8e90-655e8672d335" providerId="ADAL" clId="{90676909-6BB4-4015-A489-DBB81BD2E3A7}" dt="2021-09-14T07:57:32.370" v="725" actId="20577"/>
        <pc:sldMkLst>
          <pc:docMk/>
          <pc:sldMk cId="1321210991" sldId="1541"/>
        </pc:sldMkLst>
        <pc:spChg chg="del">
          <ac:chgData name="Anne-Marie McCague" userId="3580a8e1-7513-45f1-8e90-655e8672d335" providerId="ADAL" clId="{90676909-6BB4-4015-A489-DBB81BD2E3A7}" dt="2021-09-14T07:54:26.479" v="387" actId="478"/>
          <ac:spMkLst>
            <pc:docMk/>
            <pc:sldMk cId="1321210991" sldId="1541"/>
            <ac:spMk id="3" creationId="{BBD5D93E-BC1A-4BFC-977B-579B8C579E5D}"/>
          </ac:spMkLst>
        </pc:spChg>
        <pc:spChg chg="add del mod">
          <ac:chgData name="Anne-Marie McCague" userId="3580a8e1-7513-45f1-8e90-655e8672d335" providerId="ADAL" clId="{90676909-6BB4-4015-A489-DBB81BD2E3A7}" dt="2021-09-14T07:54:28.769" v="388" actId="478"/>
          <ac:spMkLst>
            <pc:docMk/>
            <pc:sldMk cId="1321210991" sldId="1541"/>
            <ac:spMk id="8" creationId="{D29B3B3B-74AC-4FCB-950B-294D6DE7565D}"/>
          </ac:spMkLst>
        </pc:spChg>
        <pc:graphicFrameChg chg="add mod modGraphic">
          <ac:chgData name="Anne-Marie McCague" userId="3580a8e1-7513-45f1-8e90-655e8672d335" providerId="ADAL" clId="{90676909-6BB4-4015-A489-DBB81BD2E3A7}" dt="2021-09-14T07:57:32.370" v="725" actId="20577"/>
          <ac:graphicFrameMkLst>
            <pc:docMk/>
            <pc:sldMk cId="1321210991" sldId="1541"/>
            <ac:graphicFrameMk id="6" creationId="{C9134FDC-70D9-40CE-835B-01FB13003B0F}"/>
          </ac:graphicFrameMkLst>
        </pc:graphicFrameChg>
      </pc:sldChg>
      <pc:sldChg chg="new del">
        <pc:chgData name="Anne-Marie McCague" userId="3580a8e1-7513-45f1-8e90-655e8672d335" providerId="ADAL" clId="{90676909-6BB4-4015-A489-DBB81BD2E3A7}" dt="2021-09-14T07:49:52.543" v="52" actId="47"/>
        <pc:sldMkLst>
          <pc:docMk/>
          <pc:sldMk cId="556598757" sldId="1542"/>
        </pc:sldMkLst>
      </pc:sldChg>
      <pc:sldChg chg="modSp new mod ord">
        <pc:chgData name="Anne-Marie McCague" userId="3580a8e1-7513-45f1-8e90-655e8672d335" providerId="ADAL" clId="{90676909-6BB4-4015-A489-DBB81BD2E3A7}" dt="2021-09-14T07:55:24.901" v="583" actId="14100"/>
        <pc:sldMkLst>
          <pc:docMk/>
          <pc:sldMk cId="3831715190" sldId="1542"/>
        </pc:sldMkLst>
        <pc:spChg chg="mod">
          <ac:chgData name="Anne-Marie McCague" userId="3580a8e1-7513-45f1-8e90-655e8672d335" providerId="ADAL" clId="{90676909-6BB4-4015-A489-DBB81BD2E3A7}" dt="2021-09-14T07:54:46.383" v="424" actId="20577"/>
          <ac:spMkLst>
            <pc:docMk/>
            <pc:sldMk cId="3831715190" sldId="1542"/>
            <ac:spMk id="2" creationId="{C28D4A41-5DB7-4B0F-AADA-5ACEB1F0B9D7}"/>
          </ac:spMkLst>
        </pc:spChg>
        <pc:spChg chg="mod">
          <ac:chgData name="Anne-Marie McCague" userId="3580a8e1-7513-45f1-8e90-655e8672d335" providerId="ADAL" clId="{90676909-6BB4-4015-A489-DBB81BD2E3A7}" dt="2021-09-14T07:55:24.901" v="583" actId="14100"/>
          <ac:spMkLst>
            <pc:docMk/>
            <pc:sldMk cId="3831715190" sldId="1542"/>
            <ac:spMk id="4" creationId="{5AB384A5-338D-49AA-8EED-7DB1674D2482}"/>
          </ac:spMkLst>
        </pc:spChg>
      </pc:sldChg>
    </pc:docChg>
  </pc:docChgLst>
  <pc:docChgLst>
    <pc:chgData name="Simon Tu" userId="6282a521-7d1a-4dd5-b4a5-cae2ae66acc2" providerId="ADAL" clId="{E22D4B09-9F68-4179-A7D9-43A957BD88A8}"/>
    <pc:docChg chg="undo custSel modSld">
      <pc:chgData name="Simon Tu" userId="6282a521-7d1a-4dd5-b4a5-cae2ae66acc2" providerId="ADAL" clId="{E22D4B09-9F68-4179-A7D9-43A957BD88A8}" dt="2021-09-14T00:18:57.311" v="65" actId="21"/>
      <pc:docMkLst>
        <pc:docMk/>
      </pc:docMkLst>
      <pc:sldChg chg="modSp mod">
        <pc:chgData name="Simon Tu" userId="6282a521-7d1a-4dd5-b4a5-cae2ae66acc2" providerId="ADAL" clId="{E22D4B09-9F68-4179-A7D9-43A957BD88A8}" dt="2021-09-14T00:14:44.751" v="52" actId="20577"/>
        <pc:sldMkLst>
          <pc:docMk/>
          <pc:sldMk cId="202930709" sldId="1532"/>
        </pc:sldMkLst>
        <pc:graphicFrameChg chg="mod modGraphic">
          <ac:chgData name="Simon Tu" userId="6282a521-7d1a-4dd5-b4a5-cae2ae66acc2" providerId="ADAL" clId="{E22D4B09-9F68-4179-A7D9-43A957BD88A8}" dt="2021-09-14T00:14:44.751" v="52" actId="20577"/>
          <ac:graphicFrameMkLst>
            <pc:docMk/>
            <pc:sldMk cId="202930709" sldId="1532"/>
            <ac:graphicFrameMk id="5" creationId="{C7AE24DC-054E-4E0C-9C76-9BF443679A77}"/>
          </ac:graphicFrameMkLst>
        </pc:graphicFrameChg>
      </pc:sldChg>
      <pc:sldChg chg="modSp mod">
        <pc:chgData name="Simon Tu" userId="6282a521-7d1a-4dd5-b4a5-cae2ae66acc2" providerId="ADAL" clId="{E22D4B09-9F68-4179-A7D9-43A957BD88A8}" dt="2021-09-14T00:18:57.311" v="65" actId="21"/>
        <pc:sldMkLst>
          <pc:docMk/>
          <pc:sldMk cId="217697705" sldId="1533"/>
        </pc:sldMkLst>
        <pc:graphicFrameChg chg="mod modGraphic">
          <ac:chgData name="Simon Tu" userId="6282a521-7d1a-4dd5-b4a5-cae2ae66acc2" providerId="ADAL" clId="{E22D4B09-9F68-4179-A7D9-43A957BD88A8}" dt="2021-09-14T00:18:57.311" v="65" actId="21"/>
          <ac:graphicFrameMkLst>
            <pc:docMk/>
            <pc:sldMk cId="217697705" sldId="1533"/>
            <ac:graphicFrameMk id="5" creationId="{C7AE24DC-054E-4E0C-9C76-9BF443679A77}"/>
          </ac:graphicFrameMkLst>
        </pc:graphicFrameChg>
      </pc:sldChg>
    </pc:docChg>
  </pc:docChgLst>
  <pc:docChgLst>
    <pc:chgData name="Blaine Miner" userId="S::blaine.miner@aemo.com.au::d9c645fb-a3d4-40ea-aa0c-6be95b34fb01" providerId="AD" clId="Web-{8A3FF825-B63A-4767-87FE-188E471DDF64}"/>
    <pc:docChg chg="modSld">
      <pc:chgData name="Blaine Miner" userId="S::blaine.miner@aemo.com.au::d9c645fb-a3d4-40ea-aa0c-6be95b34fb01" providerId="AD" clId="Web-{8A3FF825-B63A-4767-87FE-188E471DDF64}" dt="2021-09-17T05:15:46.028" v="12" actId="20577"/>
      <pc:docMkLst>
        <pc:docMk/>
      </pc:docMkLst>
      <pc:sldChg chg="modSp">
        <pc:chgData name="Blaine Miner" userId="S::blaine.miner@aemo.com.au::d9c645fb-a3d4-40ea-aa0c-6be95b34fb01" providerId="AD" clId="Web-{8A3FF825-B63A-4767-87FE-188E471DDF64}" dt="2021-09-17T05:14:32.702" v="1" actId="20577"/>
        <pc:sldMkLst>
          <pc:docMk/>
          <pc:sldMk cId="2321243494" sldId="1544"/>
        </pc:sldMkLst>
        <pc:spChg chg="mod">
          <ac:chgData name="Blaine Miner" userId="S::blaine.miner@aemo.com.au::d9c645fb-a3d4-40ea-aa0c-6be95b34fb01" providerId="AD" clId="Web-{8A3FF825-B63A-4767-87FE-188E471DDF64}" dt="2021-09-17T05:14:32.702" v="1" actId="20577"/>
          <ac:spMkLst>
            <pc:docMk/>
            <pc:sldMk cId="2321243494" sldId="1544"/>
            <ac:spMk id="3" creationId="{83A1CD07-FB8E-46F4-8DE3-CBC5A270959E}"/>
          </ac:spMkLst>
        </pc:spChg>
      </pc:sldChg>
      <pc:sldChg chg="modSp">
        <pc:chgData name="Blaine Miner" userId="S::blaine.miner@aemo.com.au::d9c645fb-a3d4-40ea-aa0c-6be95b34fb01" providerId="AD" clId="Web-{8A3FF825-B63A-4767-87FE-188E471DDF64}" dt="2021-09-17T05:15:46.028" v="12" actId="20577"/>
        <pc:sldMkLst>
          <pc:docMk/>
          <pc:sldMk cId="2424347670" sldId="1546"/>
        </pc:sldMkLst>
        <pc:spChg chg="mod">
          <ac:chgData name="Blaine Miner" userId="S::blaine.miner@aemo.com.au::d9c645fb-a3d4-40ea-aa0c-6be95b34fb01" providerId="AD" clId="Web-{8A3FF825-B63A-4767-87FE-188E471DDF64}" dt="2021-09-17T05:15:46.028" v="12" actId="20577"/>
          <ac:spMkLst>
            <pc:docMk/>
            <pc:sldMk cId="2424347670" sldId="1546"/>
            <ac:spMk id="3" creationId="{83A1CD07-FB8E-46F4-8DE3-CBC5A270959E}"/>
          </ac:spMkLst>
        </pc:spChg>
      </pc:sldChg>
    </pc:docChg>
  </pc:docChgLst>
  <pc:docChgLst>
    <pc:chgData name="Simon" userId="6282a521-7d1a-4dd5-b4a5-cae2ae66acc2" providerId="ADAL" clId="{E22D4B09-9F68-4179-A7D9-43A957BD88A8}"/>
    <pc:docChg chg="undo custSel addSld delSld modSld">
      <pc:chgData name="Simon" userId="6282a521-7d1a-4dd5-b4a5-cae2ae66acc2" providerId="ADAL" clId="{E22D4B09-9F68-4179-A7D9-43A957BD88A8}" dt="2021-09-13T05:34:14.445" v="460" actId="47"/>
      <pc:docMkLst>
        <pc:docMk/>
      </pc:docMkLst>
      <pc:sldChg chg="addSp delSp modSp add mod">
        <pc:chgData name="Simon" userId="6282a521-7d1a-4dd5-b4a5-cae2ae66acc2" providerId="ADAL" clId="{E22D4B09-9F68-4179-A7D9-43A957BD88A8}" dt="2021-09-13T05:33:13.173" v="449" actId="20577"/>
        <pc:sldMkLst>
          <pc:docMk/>
          <pc:sldMk cId="202930709" sldId="1532"/>
        </pc:sldMkLst>
        <pc:spChg chg="mod">
          <ac:chgData name="Simon" userId="6282a521-7d1a-4dd5-b4a5-cae2ae66acc2" providerId="ADAL" clId="{E22D4B09-9F68-4179-A7D9-43A957BD88A8}" dt="2021-09-13T04:54:52.827" v="196" actId="20577"/>
          <ac:spMkLst>
            <pc:docMk/>
            <pc:sldMk cId="202930709" sldId="1532"/>
            <ac:spMk id="2" creationId="{1544B910-9C8D-408F-8CA3-1BDE67BDE111}"/>
          </ac:spMkLst>
        </pc:spChg>
        <pc:spChg chg="mod">
          <ac:chgData name="Simon" userId="6282a521-7d1a-4dd5-b4a5-cae2ae66acc2" providerId="ADAL" clId="{E22D4B09-9F68-4179-A7D9-43A957BD88A8}" dt="2021-09-13T04:45:01.168" v="6" actId="6549"/>
          <ac:spMkLst>
            <pc:docMk/>
            <pc:sldMk cId="202930709" sldId="1532"/>
            <ac:spMk id="3" creationId="{E83F2067-FBE3-4C77-B058-AFEAEF8A5B75}"/>
          </ac:spMkLst>
        </pc:spChg>
        <pc:spChg chg="del mod">
          <ac:chgData name="Simon" userId="6282a521-7d1a-4dd5-b4a5-cae2ae66acc2" providerId="ADAL" clId="{E22D4B09-9F68-4179-A7D9-43A957BD88A8}" dt="2021-09-13T04:44:45.039" v="3" actId="478"/>
          <ac:spMkLst>
            <pc:docMk/>
            <pc:sldMk cId="202930709" sldId="1532"/>
            <ac:spMk id="7" creationId="{2561D3D3-0799-422A-90E3-45BF31E4062B}"/>
          </ac:spMkLst>
        </pc:spChg>
        <pc:graphicFrameChg chg="add mod modGraphic">
          <ac:chgData name="Simon" userId="6282a521-7d1a-4dd5-b4a5-cae2ae66acc2" providerId="ADAL" clId="{E22D4B09-9F68-4179-A7D9-43A957BD88A8}" dt="2021-09-13T05:33:13.173" v="449" actId="20577"/>
          <ac:graphicFrameMkLst>
            <pc:docMk/>
            <pc:sldMk cId="202930709" sldId="1532"/>
            <ac:graphicFrameMk id="5" creationId="{C7AE24DC-054E-4E0C-9C76-9BF443679A77}"/>
          </ac:graphicFrameMkLst>
        </pc:graphicFrameChg>
        <pc:picChg chg="del">
          <ac:chgData name="Simon" userId="6282a521-7d1a-4dd5-b4a5-cae2ae66acc2" providerId="ADAL" clId="{E22D4B09-9F68-4179-A7D9-43A957BD88A8}" dt="2021-09-13T04:44:40.745" v="1" actId="478"/>
          <ac:picMkLst>
            <pc:docMk/>
            <pc:sldMk cId="202930709" sldId="1532"/>
            <ac:picMk id="9" creationId="{9948BAEC-5337-4CE3-8624-E81496E697BE}"/>
          </ac:picMkLst>
        </pc:picChg>
      </pc:sldChg>
      <pc:sldChg chg="modSp add mod">
        <pc:chgData name="Simon" userId="6282a521-7d1a-4dd5-b4a5-cae2ae66acc2" providerId="ADAL" clId="{E22D4B09-9F68-4179-A7D9-43A957BD88A8}" dt="2021-09-13T05:33:49.613" v="459" actId="207"/>
        <pc:sldMkLst>
          <pc:docMk/>
          <pc:sldMk cId="217697705" sldId="1533"/>
        </pc:sldMkLst>
        <pc:spChg chg="mod">
          <ac:chgData name="Simon" userId="6282a521-7d1a-4dd5-b4a5-cae2ae66acc2" providerId="ADAL" clId="{E22D4B09-9F68-4179-A7D9-43A957BD88A8}" dt="2021-09-13T05:29:11.861" v="390" actId="20577"/>
          <ac:spMkLst>
            <pc:docMk/>
            <pc:sldMk cId="217697705" sldId="1533"/>
            <ac:spMk id="2" creationId="{1544B910-9C8D-408F-8CA3-1BDE67BDE111}"/>
          </ac:spMkLst>
        </pc:spChg>
        <pc:graphicFrameChg chg="mod modGraphic">
          <ac:chgData name="Simon" userId="6282a521-7d1a-4dd5-b4a5-cae2ae66acc2" providerId="ADAL" clId="{E22D4B09-9F68-4179-A7D9-43A957BD88A8}" dt="2021-09-13T05:33:49.613" v="459" actId="207"/>
          <ac:graphicFrameMkLst>
            <pc:docMk/>
            <pc:sldMk cId="217697705" sldId="1533"/>
            <ac:graphicFrameMk id="5" creationId="{C7AE24DC-054E-4E0C-9C76-9BF443679A77}"/>
          </ac:graphicFrameMkLst>
        </pc:graphicFrameChg>
      </pc:sldChg>
      <pc:sldChg chg="modSp add del mod">
        <pc:chgData name="Simon" userId="6282a521-7d1a-4dd5-b4a5-cae2ae66acc2" providerId="ADAL" clId="{E22D4B09-9F68-4179-A7D9-43A957BD88A8}" dt="2021-09-13T05:34:14.445" v="460" actId="47"/>
        <pc:sldMkLst>
          <pc:docMk/>
          <pc:sldMk cId="1628939058" sldId="1534"/>
        </pc:sldMkLst>
        <pc:spChg chg="mod">
          <ac:chgData name="Simon" userId="6282a521-7d1a-4dd5-b4a5-cae2ae66acc2" providerId="ADAL" clId="{E22D4B09-9F68-4179-A7D9-43A957BD88A8}" dt="2021-09-13T04:55:00.735" v="204" actId="20577"/>
          <ac:spMkLst>
            <pc:docMk/>
            <pc:sldMk cId="1628939058" sldId="1534"/>
            <ac:spMk id="2" creationId="{1544B910-9C8D-408F-8CA3-1BDE67BDE111}"/>
          </ac:spMkLst>
        </pc:spChg>
        <pc:graphicFrameChg chg="mod modGraphic">
          <ac:chgData name="Simon" userId="6282a521-7d1a-4dd5-b4a5-cae2ae66acc2" providerId="ADAL" clId="{E22D4B09-9F68-4179-A7D9-43A957BD88A8}" dt="2021-09-13T05:29:18.527" v="396" actId="21"/>
          <ac:graphicFrameMkLst>
            <pc:docMk/>
            <pc:sldMk cId="1628939058" sldId="1534"/>
            <ac:graphicFrameMk id="5" creationId="{C7AE24DC-054E-4E0C-9C76-9BF443679A77}"/>
          </ac:graphicFrameMkLst>
        </pc:graphicFrameChg>
      </pc:sldChg>
    </pc:docChg>
  </pc:docChgLst>
  <pc:docChgLst>
    <pc:chgData name="Elizabeth Bernhardt" userId="eeb66ea6-3936-4861-83fc-b70f2f1afc54" providerId="ADAL" clId="{1778CDCC-6D1C-4073-BF8E-D47978BC0C09}"/>
    <pc:docChg chg="custSel addSld delSld modSld modMainMaster modNotesMaster">
      <pc:chgData name="Elizabeth Bernhardt" userId="eeb66ea6-3936-4861-83fc-b70f2f1afc54" providerId="ADAL" clId="{1778CDCC-6D1C-4073-BF8E-D47978BC0C09}" dt="2021-09-14T04:55:04.982" v="92"/>
      <pc:docMkLst>
        <pc:docMk/>
      </pc:docMkLst>
      <pc:sldChg chg="modSp mod">
        <pc:chgData name="Elizabeth Bernhardt" userId="eeb66ea6-3936-4861-83fc-b70f2f1afc54" providerId="ADAL" clId="{1778CDCC-6D1C-4073-BF8E-D47978BC0C09}" dt="2021-09-14T04:44:39.952" v="3"/>
        <pc:sldMkLst>
          <pc:docMk/>
          <pc:sldMk cId="1865525904" sldId="257"/>
        </pc:sldMkLst>
        <pc:spChg chg="mod">
          <ac:chgData name="Elizabeth Bernhardt" userId="eeb66ea6-3936-4861-83fc-b70f2f1afc54" providerId="ADAL" clId="{1778CDCC-6D1C-4073-BF8E-D47978BC0C09}" dt="2021-09-14T04:44:39.952" v="3"/>
          <ac:spMkLst>
            <pc:docMk/>
            <pc:sldMk cId="1865525904" sldId="257"/>
            <ac:spMk id="4" creationId="{C9001B86-1443-47EC-B6DC-846CE4E471CE}"/>
          </ac:spMkLst>
        </pc:spChg>
        <pc:spChg chg="mod">
          <ac:chgData name="Elizabeth Bernhardt" userId="eeb66ea6-3936-4861-83fc-b70f2f1afc54" providerId="ADAL" clId="{1778CDCC-6D1C-4073-BF8E-D47978BC0C09}" dt="2021-09-14T04:44:39.952" v="3"/>
          <ac:spMkLst>
            <pc:docMk/>
            <pc:sldMk cId="1865525904" sldId="257"/>
            <ac:spMk id="5" creationId="{8C1BF767-69BB-4556-9D40-83E020974227}"/>
          </ac:spMkLst>
        </pc:spChg>
      </pc:sldChg>
      <pc:sldChg chg="modSp del mod">
        <pc:chgData name="Elizabeth Bernhardt" userId="eeb66ea6-3936-4861-83fc-b70f2f1afc54" providerId="ADAL" clId="{1778CDCC-6D1C-4073-BF8E-D47978BC0C09}" dt="2021-09-14T04:49:30.581" v="16" actId="47"/>
        <pc:sldMkLst>
          <pc:docMk/>
          <pc:sldMk cId="4024721148" sldId="465"/>
        </pc:sldMkLst>
        <pc:spChg chg="mod">
          <ac:chgData name="Elizabeth Bernhardt" userId="eeb66ea6-3936-4861-83fc-b70f2f1afc54" providerId="ADAL" clId="{1778CDCC-6D1C-4073-BF8E-D47978BC0C09}" dt="2021-09-14T04:47:11.712" v="5" actId="1076"/>
          <ac:spMkLst>
            <pc:docMk/>
            <pc:sldMk cId="4024721148" sldId="465"/>
            <ac:spMk id="2" creationId="{484A5EA9-EADC-4D1D-846D-0A697DF0B0B7}"/>
          </ac:spMkLst>
        </pc:spChg>
        <pc:spChg chg="mod">
          <ac:chgData name="Elizabeth Bernhardt" userId="eeb66ea6-3936-4861-83fc-b70f2f1afc54" providerId="ADAL" clId="{1778CDCC-6D1C-4073-BF8E-D47978BC0C09}" dt="2021-09-14T04:44:39.952" v="3"/>
          <ac:spMkLst>
            <pc:docMk/>
            <pc:sldMk cId="4024721148" sldId="465"/>
            <ac:spMk id="8" creationId="{4A1808C1-C341-4EE8-981B-8114E864C5D4}"/>
          </ac:spMkLst>
        </pc:spChg>
        <pc:spChg chg="mod">
          <ac:chgData name="Elizabeth Bernhardt" userId="eeb66ea6-3936-4861-83fc-b70f2f1afc54" providerId="ADAL" clId="{1778CDCC-6D1C-4073-BF8E-D47978BC0C09}" dt="2021-09-14T04:44:39.952" v="3"/>
          <ac:spMkLst>
            <pc:docMk/>
            <pc:sldMk cId="4024721148" sldId="465"/>
            <ac:spMk id="11" creationId="{9A18BC50-93C5-482A-830D-4530FE574DF4}"/>
          </ac:spMkLst>
        </pc:spChg>
        <pc:spChg chg="mod">
          <ac:chgData name="Elizabeth Bernhardt" userId="eeb66ea6-3936-4861-83fc-b70f2f1afc54" providerId="ADAL" clId="{1778CDCC-6D1C-4073-BF8E-D47978BC0C09}" dt="2021-09-14T04:44:39.952" v="3"/>
          <ac:spMkLst>
            <pc:docMk/>
            <pc:sldMk cId="4024721148" sldId="465"/>
            <ac:spMk id="13" creationId="{9B81DD8B-A432-4C95-B2E9-E94B164B2071}"/>
          </ac:spMkLst>
        </pc:spChg>
        <pc:graphicFrameChg chg="mod">
          <ac:chgData name="Elizabeth Bernhardt" userId="eeb66ea6-3936-4861-83fc-b70f2f1afc54" providerId="ADAL" clId="{1778CDCC-6D1C-4073-BF8E-D47978BC0C09}" dt="2021-09-14T04:44:39.952" v="3"/>
          <ac:graphicFrameMkLst>
            <pc:docMk/>
            <pc:sldMk cId="4024721148" sldId="465"/>
            <ac:graphicFrameMk id="12" creationId="{CEFD0A3E-EE2D-41FE-ACA9-4A9F41AA3929}"/>
          </ac:graphicFrameMkLst>
        </pc:graphicFrameChg>
      </pc:sldChg>
      <pc:sldChg chg="addSp modSp mod">
        <pc:chgData name="Elizabeth Bernhardt" userId="eeb66ea6-3936-4861-83fc-b70f2f1afc54" providerId="ADAL" clId="{1778CDCC-6D1C-4073-BF8E-D47978BC0C09}" dt="2021-09-14T04:54:06.106" v="73" actId="1076"/>
        <pc:sldMkLst>
          <pc:docMk/>
          <pc:sldMk cId="3692832532" sldId="1347"/>
        </pc:sldMkLst>
        <pc:spChg chg="mod">
          <ac:chgData name="Elizabeth Bernhardt" userId="eeb66ea6-3936-4861-83fc-b70f2f1afc54" providerId="ADAL" clId="{1778CDCC-6D1C-4073-BF8E-D47978BC0C09}" dt="2021-09-14T04:53:08.084" v="62" actId="1076"/>
          <ac:spMkLst>
            <pc:docMk/>
            <pc:sldMk cId="3692832532" sldId="1347"/>
            <ac:spMk id="2" creationId="{1544B910-9C8D-408F-8CA3-1BDE67BDE111}"/>
          </ac:spMkLst>
        </pc:spChg>
        <pc:spChg chg="mod">
          <ac:chgData name="Elizabeth Bernhardt" userId="eeb66ea6-3936-4861-83fc-b70f2f1afc54" providerId="ADAL" clId="{1778CDCC-6D1C-4073-BF8E-D47978BC0C09}" dt="2021-09-14T04:44:39.952" v="3"/>
          <ac:spMkLst>
            <pc:docMk/>
            <pc:sldMk cId="3692832532" sldId="1347"/>
            <ac:spMk id="3" creationId="{08F84D20-4F35-421D-8E9F-A97CDFF6270B}"/>
          </ac:spMkLst>
        </pc:spChg>
        <pc:spChg chg="mod">
          <ac:chgData name="Elizabeth Bernhardt" userId="eeb66ea6-3936-4861-83fc-b70f2f1afc54" providerId="ADAL" clId="{1778CDCC-6D1C-4073-BF8E-D47978BC0C09}" dt="2021-09-14T04:44:39.952" v="3"/>
          <ac:spMkLst>
            <pc:docMk/>
            <pc:sldMk cId="3692832532" sldId="1347"/>
            <ac:spMk id="8" creationId="{962E6EDC-2948-4B73-A581-C11EDD4164C1}"/>
          </ac:spMkLst>
        </pc:spChg>
        <pc:spChg chg="add mod">
          <ac:chgData name="Elizabeth Bernhardt" userId="eeb66ea6-3936-4861-83fc-b70f2f1afc54" providerId="ADAL" clId="{1778CDCC-6D1C-4073-BF8E-D47978BC0C09}" dt="2021-09-14T04:54:06.106" v="73" actId="1076"/>
          <ac:spMkLst>
            <pc:docMk/>
            <pc:sldMk cId="3692832532" sldId="1347"/>
            <ac:spMk id="9" creationId="{96B71F49-7005-466A-B87B-D75CFA92D53B}"/>
          </ac:spMkLst>
        </pc:spChg>
        <pc:picChg chg="mod">
          <ac:chgData name="Elizabeth Bernhardt" userId="eeb66ea6-3936-4861-83fc-b70f2f1afc54" providerId="ADAL" clId="{1778CDCC-6D1C-4073-BF8E-D47978BC0C09}" dt="2021-09-14T04:44:39.952" v="3"/>
          <ac:picMkLst>
            <pc:docMk/>
            <pc:sldMk cId="3692832532" sldId="1347"/>
            <ac:picMk id="7" creationId="{78CBFEEF-5636-4A7F-B25A-13BB04B3F2D3}"/>
          </ac:picMkLst>
        </pc:picChg>
      </pc:sldChg>
      <pc:sldChg chg="addSp modSp mod">
        <pc:chgData name="Elizabeth Bernhardt" userId="eeb66ea6-3936-4861-83fc-b70f2f1afc54" providerId="ADAL" clId="{1778CDCC-6D1C-4073-BF8E-D47978BC0C09}" dt="2021-09-14T04:52:26.994" v="55" actId="1076"/>
        <pc:sldMkLst>
          <pc:docMk/>
          <pc:sldMk cId="3649860421" sldId="1481"/>
        </pc:sldMkLst>
        <pc:spChg chg="mod">
          <ac:chgData name="Elizabeth Bernhardt" userId="eeb66ea6-3936-4861-83fc-b70f2f1afc54" providerId="ADAL" clId="{1778CDCC-6D1C-4073-BF8E-D47978BC0C09}" dt="2021-09-14T04:52:21.104" v="53" actId="1076"/>
          <ac:spMkLst>
            <pc:docMk/>
            <pc:sldMk cId="3649860421" sldId="1481"/>
            <ac:spMk id="2" creationId="{189A4D43-5B97-4080-9E04-004CDA32A67F}"/>
          </ac:spMkLst>
        </pc:spChg>
        <pc:spChg chg="mod">
          <ac:chgData name="Elizabeth Bernhardt" userId="eeb66ea6-3936-4861-83fc-b70f2f1afc54" providerId="ADAL" clId="{1778CDCC-6D1C-4073-BF8E-D47978BC0C09}" dt="2021-09-14T04:44:39.952" v="3"/>
          <ac:spMkLst>
            <pc:docMk/>
            <pc:sldMk cId="3649860421" sldId="1481"/>
            <ac:spMk id="4" creationId="{C8D1916E-2E28-4777-B752-55EAE00BFD6A}"/>
          </ac:spMkLst>
        </pc:spChg>
        <pc:spChg chg="mod">
          <ac:chgData name="Elizabeth Bernhardt" userId="eeb66ea6-3936-4861-83fc-b70f2f1afc54" providerId="ADAL" clId="{1778CDCC-6D1C-4073-BF8E-D47978BC0C09}" dt="2021-09-14T04:44:39.952" v="3"/>
          <ac:spMkLst>
            <pc:docMk/>
            <pc:sldMk cId="3649860421" sldId="1481"/>
            <ac:spMk id="6" creationId="{00FB1A2D-B576-49C6-887F-10120B3F197F}"/>
          </ac:spMkLst>
        </pc:spChg>
        <pc:spChg chg="add mod">
          <ac:chgData name="Elizabeth Bernhardt" userId="eeb66ea6-3936-4861-83fc-b70f2f1afc54" providerId="ADAL" clId="{1778CDCC-6D1C-4073-BF8E-D47978BC0C09}" dt="2021-09-14T04:52:26.994" v="55" actId="1076"/>
          <ac:spMkLst>
            <pc:docMk/>
            <pc:sldMk cId="3649860421" sldId="1481"/>
            <ac:spMk id="8" creationId="{A17241D2-D8EE-431D-8D82-CD35DA90B7F5}"/>
          </ac:spMkLst>
        </pc:spChg>
        <pc:picChg chg="mod">
          <ac:chgData name="Elizabeth Bernhardt" userId="eeb66ea6-3936-4861-83fc-b70f2f1afc54" providerId="ADAL" clId="{1778CDCC-6D1C-4073-BF8E-D47978BC0C09}" dt="2021-09-14T04:44:39.952" v="3"/>
          <ac:picMkLst>
            <pc:docMk/>
            <pc:sldMk cId="3649860421" sldId="1481"/>
            <ac:picMk id="7" creationId="{23A9AEFA-842B-4FE7-99F0-1A30D5FFEF73}"/>
          </ac:picMkLst>
        </pc:picChg>
      </pc:sldChg>
      <pc:sldChg chg="addSp modSp mod">
        <pc:chgData name="Elizabeth Bernhardt" userId="eeb66ea6-3936-4861-83fc-b70f2f1afc54" providerId="ADAL" clId="{1778CDCC-6D1C-4073-BF8E-D47978BC0C09}" dt="2021-09-14T04:54:27.523" v="79" actId="1076"/>
        <pc:sldMkLst>
          <pc:docMk/>
          <pc:sldMk cId="3196288498" sldId="1482"/>
        </pc:sldMkLst>
        <pc:spChg chg="mod">
          <ac:chgData name="Elizabeth Bernhardt" userId="eeb66ea6-3936-4861-83fc-b70f2f1afc54" providerId="ADAL" clId="{1778CDCC-6D1C-4073-BF8E-D47978BC0C09}" dt="2021-09-14T04:54:24.177" v="77" actId="1076"/>
          <ac:spMkLst>
            <pc:docMk/>
            <pc:sldMk cId="3196288498" sldId="1482"/>
            <ac:spMk id="2" creationId="{1544B910-9C8D-408F-8CA3-1BDE67BDE111}"/>
          </ac:spMkLst>
        </pc:spChg>
        <pc:spChg chg="mod">
          <ac:chgData name="Elizabeth Bernhardt" userId="eeb66ea6-3936-4861-83fc-b70f2f1afc54" providerId="ADAL" clId="{1778CDCC-6D1C-4073-BF8E-D47978BC0C09}" dt="2021-09-14T04:44:39.952" v="3"/>
          <ac:spMkLst>
            <pc:docMk/>
            <pc:sldMk cId="3196288498" sldId="1482"/>
            <ac:spMk id="3" creationId="{E83F2067-FBE3-4C77-B058-AFEAEF8A5B75}"/>
          </ac:spMkLst>
        </pc:spChg>
        <pc:spChg chg="add mod">
          <ac:chgData name="Elizabeth Bernhardt" userId="eeb66ea6-3936-4861-83fc-b70f2f1afc54" providerId="ADAL" clId="{1778CDCC-6D1C-4073-BF8E-D47978BC0C09}" dt="2021-09-14T04:54:27.523" v="79" actId="1076"/>
          <ac:spMkLst>
            <pc:docMk/>
            <pc:sldMk cId="3196288498" sldId="1482"/>
            <ac:spMk id="7" creationId="{E7C86BC5-00F8-41D3-A22D-58FB406AA434}"/>
          </ac:spMkLst>
        </pc:spChg>
        <pc:picChg chg="mod">
          <ac:chgData name="Elizabeth Bernhardt" userId="eeb66ea6-3936-4861-83fc-b70f2f1afc54" providerId="ADAL" clId="{1778CDCC-6D1C-4073-BF8E-D47978BC0C09}" dt="2021-09-14T04:44:39.952" v="3"/>
          <ac:picMkLst>
            <pc:docMk/>
            <pc:sldMk cId="3196288498" sldId="1482"/>
            <ac:picMk id="6" creationId="{B763878A-8E94-4A49-80E6-3491DBB3FB25}"/>
          </ac:picMkLst>
        </pc:picChg>
      </pc:sldChg>
      <pc:sldChg chg="addSp modSp mod modNotes">
        <pc:chgData name="Elizabeth Bernhardt" userId="eeb66ea6-3936-4861-83fc-b70f2f1afc54" providerId="ADAL" clId="{1778CDCC-6D1C-4073-BF8E-D47978BC0C09}" dt="2021-09-14T04:54:20.369" v="76" actId="1076"/>
        <pc:sldMkLst>
          <pc:docMk/>
          <pc:sldMk cId="945795994" sldId="1487"/>
        </pc:sldMkLst>
        <pc:spChg chg="mod">
          <ac:chgData name="Elizabeth Bernhardt" userId="eeb66ea6-3936-4861-83fc-b70f2f1afc54" providerId="ADAL" clId="{1778CDCC-6D1C-4073-BF8E-D47978BC0C09}" dt="2021-09-14T04:54:16.680" v="74" actId="1076"/>
          <ac:spMkLst>
            <pc:docMk/>
            <pc:sldMk cId="945795994" sldId="1487"/>
            <ac:spMk id="2" creationId="{66A55B2F-942E-4B43-9717-0A1BE4CFB22F}"/>
          </ac:spMkLst>
        </pc:spChg>
        <pc:spChg chg="mod">
          <ac:chgData name="Elizabeth Bernhardt" userId="eeb66ea6-3936-4861-83fc-b70f2f1afc54" providerId="ADAL" clId="{1778CDCC-6D1C-4073-BF8E-D47978BC0C09}" dt="2021-09-14T04:44:39.952" v="3"/>
          <ac:spMkLst>
            <pc:docMk/>
            <pc:sldMk cId="945795994" sldId="1487"/>
            <ac:spMk id="3" creationId="{BBD5D93E-BC1A-4BFC-977B-579B8C579E5D}"/>
          </ac:spMkLst>
        </pc:spChg>
        <pc:spChg chg="add mod">
          <ac:chgData name="Elizabeth Bernhardt" userId="eeb66ea6-3936-4861-83fc-b70f2f1afc54" providerId="ADAL" clId="{1778CDCC-6D1C-4073-BF8E-D47978BC0C09}" dt="2021-09-14T04:54:20.369" v="76" actId="1076"/>
          <ac:spMkLst>
            <pc:docMk/>
            <pc:sldMk cId="945795994" sldId="1487"/>
            <ac:spMk id="6" creationId="{7D63CBDB-31B7-4FA5-95B5-95B16313B691}"/>
          </ac:spMkLst>
        </pc:spChg>
        <pc:picChg chg="mod">
          <ac:chgData name="Elizabeth Bernhardt" userId="eeb66ea6-3936-4861-83fc-b70f2f1afc54" providerId="ADAL" clId="{1778CDCC-6D1C-4073-BF8E-D47978BC0C09}" dt="2021-09-14T04:44:39.952" v="3"/>
          <ac:picMkLst>
            <pc:docMk/>
            <pc:sldMk cId="945795994" sldId="1487"/>
            <ac:picMk id="7" creationId="{09B8773D-3075-4E02-A8F0-5676280F2141}"/>
          </ac:picMkLst>
        </pc:picChg>
      </pc:sldChg>
      <pc:sldChg chg="delSp modSp mod">
        <pc:chgData name="Elizabeth Bernhardt" userId="eeb66ea6-3936-4861-83fc-b70f2f1afc54" providerId="ADAL" clId="{1778CDCC-6D1C-4073-BF8E-D47978BC0C09}" dt="2021-09-14T04:47:35.607" v="6" actId="478"/>
        <pc:sldMkLst>
          <pc:docMk/>
          <pc:sldMk cId="1801255202" sldId="1501"/>
        </pc:sldMkLst>
        <pc:spChg chg="mod">
          <ac:chgData name="Elizabeth Bernhardt" userId="eeb66ea6-3936-4861-83fc-b70f2f1afc54" providerId="ADAL" clId="{1778CDCC-6D1C-4073-BF8E-D47978BC0C09}" dt="2021-09-14T04:44:39.952" v="3"/>
          <ac:spMkLst>
            <pc:docMk/>
            <pc:sldMk cId="1801255202" sldId="1501"/>
            <ac:spMk id="8" creationId="{A931A289-CD6B-436D-A2D1-61F2ADE34220}"/>
          </ac:spMkLst>
        </pc:spChg>
        <pc:spChg chg="mod">
          <ac:chgData name="Elizabeth Bernhardt" userId="eeb66ea6-3936-4861-83fc-b70f2f1afc54" providerId="ADAL" clId="{1778CDCC-6D1C-4073-BF8E-D47978BC0C09}" dt="2021-09-14T04:44:39.952" v="3"/>
          <ac:spMkLst>
            <pc:docMk/>
            <pc:sldMk cId="1801255202" sldId="1501"/>
            <ac:spMk id="9" creationId="{ACDF3551-1E73-4FD1-9714-21A685A5CDD7}"/>
          </ac:spMkLst>
        </pc:spChg>
        <pc:picChg chg="del mod">
          <ac:chgData name="Elizabeth Bernhardt" userId="eeb66ea6-3936-4861-83fc-b70f2f1afc54" providerId="ADAL" clId="{1778CDCC-6D1C-4073-BF8E-D47978BC0C09}" dt="2021-09-14T04:47:35.607" v="6" actId="478"/>
          <ac:picMkLst>
            <pc:docMk/>
            <pc:sldMk cId="1801255202" sldId="1501"/>
            <ac:picMk id="5" creationId="{C3BAA1CE-6CA6-4F56-8282-5E3FB15F2B5A}"/>
          </ac:picMkLst>
        </pc:picChg>
      </pc:sldChg>
      <pc:sldChg chg="addSp modSp">
        <pc:chgData name="Elizabeth Bernhardt" userId="eeb66ea6-3936-4861-83fc-b70f2f1afc54" providerId="ADAL" clId="{1778CDCC-6D1C-4073-BF8E-D47978BC0C09}" dt="2021-09-14T04:54:52.126" v="85"/>
        <pc:sldMkLst>
          <pc:docMk/>
          <pc:sldMk cId="3444667837" sldId="1505"/>
        </pc:sldMkLst>
        <pc:spChg chg="add mod">
          <ac:chgData name="Elizabeth Bernhardt" userId="eeb66ea6-3936-4861-83fc-b70f2f1afc54" providerId="ADAL" clId="{1778CDCC-6D1C-4073-BF8E-D47978BC0C09}" dt="2021-09-14T04:54:52.126" v="85"/>
          <ac:spMkLst>
            <pc:docMk/>
            <pc:sldMk cId="3444667837" sldId="1505"/>
            <ac:spMk id="5" creationId="{3EAE8305-39F3-47B1-A085-8B0A22FB2C18}"/>
          </ac:spMkLst>
        </pc:spChg>
        <pc:spChg chg="mod">
          <ac:chgData name="Elizabeth Bernhardt" userId="eeb66ea6-3936-4861-83fc-b70f2f1afc54" providerId="ADAL" clId="{1778CDCC-6D1C-4073-BF8E-D47978BC0C09}" dt="2021-09-14T04:44:39.952" v="3"/>
          <ac:spMkLst>
            <pc:docMk/>
            <pc:sldMk cId="3444667837" sldId="1505"/>
            <ac:spMk id="7" creationId="{A7B768AA-4F5D-4F81-B3A6-AEAE5CDC45CB}"/>
          </ac:spMkLst>
        </pc:spChg>
      </pc:sldChg>
      <pc:sldChg chg="addSp modSp mod">
        <pc:chgData name="Elizabeth Bernhardt" userId="eeb66ea6-3936-4861-83fc-b70f2f1afc54" providerId="ADAL" clId="{1778CDCC-6D1C-4073-BF8E-D47978BC0C09}" dt="2021-09-14T04:52:38.476" v="58" actId="1076"/>
        <pc:sldMkLst>
          <pc:docMk/>
          <pc:sldMk cId="1798414864" sldId="1506"/>
        </pc:sldMkLst>
        <pc:spChg chg="mod">
          <ac:chgData name="Elizabeth Bernhardt" userId="eeb66ea6-3936-4861-83fc-b70f2f1afc54" providerId="ADAL" clId="{1778CDCC-6D1C-4073-BF8E-D47978BC0C09}" dt="2021-09-14T04:52:33.824" v="56" actId="1076"/>
          <ac:spMkLst>
            <pc:docMk/>
            <pc:sldMk cId="1798414864" sldId="1506"/>
            <ac:spMk id="2" creationId="{189A4D43-5B97-4080-9E04-004CDA32A67F}"/>
          </ac:spMkLst>
        </pc:spChg>
        <pc:spChg chg="mod">
          <ac:chgData name="Elizabeth Bernhardt" userId="eeb66ea6-3936-4861-83fc-b70f2f1afc54" providerId="ADAL" clId="{1778CDCC-6D1C-4073-BF8E-D47978BC0C09}" dt="2021-09-14T04:45:44.690" v="4" actId="27636"/>
          <ac:spMkLst>
            <pc:docMk/>
            <pc:sldMk cId="1798414864" sldId="1506"/>
            <ac:spMk id="3" creationId="{D5750AAC-166B-4865-995C-CD8EA67997FD}"/>
          </ac:spMkLst>
        </pc:spChg>
        <pc:spChg chg="mod">
          <ac:chgData name="Elizabeth Bernhardt" userId="eeb66ea6-3936-4861-83fc-b70f2f1afc54" providerId="ADAL" clId="{1778CDCC-6D1C-4073-BF8E-D47978BC0C09}" dt="2021-09-14T04:44:39.952" v="3"/>
          <ac:spMkLst>
            <pc:docMk/>
            <pc:sldMk cId="1798414864" sldId="1506"/>
            <ac:spMk id="4" creationId="{C8D1916E-2E28-4777-B752-55EAE00BFD6A}"/>
          </ac:spMkLst>
        </pc:spChg>
        <pc:spChg chg="add mod">
          <ac:chgData name="Elizabeth Bernhardt" userId="eeb66ea6-3936-4861-83fc-b70f2f1afc54" providerId="ADAL" clId="{1778CDCC-6D1C-4073-BF8E-D47978BC0C09}" dt="2021-09-14T04:52:38.476" v="58" actId="1076"/>
          <ac:spMkLst>
            <pc:docMk/>
            <pc:sldMk cId="1798414864" sldId="1506"/>
            <ac:spMk id="6" creationId="{1109C53A-65E2-4581-9432-655CC68262AE}"/>
          </ac:spMkLst>
        </pc:spChg>
        <pc:picChg chg="mod">
          <ac:chgData name="Elizabeth Bernhardt" userId="eeb66ea6-3936-4861-83fc-b70f2f1afc54" providerId="ADAL" clId="{1778CDCC-6D1C-4073-BF8E-D47978BC0C09}" dt="2021-09-14T04:44:39.952" v="3"/>
          <ac:picMkLst>
            <pc:docMk/>
            <pc:sldMk cId="1798414864" sldId="1506"/>
            <ac:picMk id="7" creationId="{23A9AEFA-842B-4FE7-99F0-1A30D5FFEF73}"/>
          </ac:picMkLst>
        </pc:picChg>
      </pc:sldChg>
      <pc:sldChg chg="addSp modSp mod">
        <pc:chgData name="Elizabeth Bernhardt" userId="eeb66ea6-3936-4861-83fc-b70f2f1afc54" providerId="ADAL" clId="{1778CDCC-6D1C-4073-BF8E-D47978BC0C09}" dt="2021-09-14T04:53:00.121" v="61" actId="1076"/>
        <pc:sldMkLst>
          <pc:docMk/>
          <pc:sldMk cId="3067862684" sldId="1507"/>
        </pc:sldMkLst>
        <pc:spChg chg="mod">
          <ac:chgData name="Elizabeth Bernhardt" userId="eeb66ea6-3936-4861-83fc-b70f2f1afc54" providerId="ADAL" clId="{1778CDCC-6D1C-4073-BF8E-D47978BC0C09}" dt="2021-09-14T04:52:56.735" v="59" actId="1076"/>
          <ac:spMkLst>
            <pc:docMk/>
            <pc:sldMk cId="3067862684" sldId="1507"/>
            <ac:spMk id="2" creationId="{189A4D43-5B97-4080-9E04-004CDA32A67F}"/>
          </ac:spMkLst>
        </pc:spChg>
        <pc:spChg chg="mod">
          <ac:chgData name="Elizabeth Bernhardt" userId="eeb66ea6-3936-4861-83fc-b70f2f1afc54" providerId="ADAL" clId="{1778CDCC-6D1C-4073-BF8E-D47978BC0C09}" dt="2021-09-14T04:44:39.952" v="3"/>
          <ac:spMkLst>
            <pc:docMk/>
            <pc:sldMk cId="3067862684" sldId="1507"/>
            <ac:spMk id="4" creationId="{C8D1916E-2E28-4777-B752-55EAE00BFD6A}"/>
          </ac:spMkLst>
        </pc:spChg>
        <pc:spChg chg="add mod">
          <ac:chgData name="Elizabeth Bernhardt" userId="eeb66ea6-3936-4861-83fc-b70f2f1afc54" providerId="ADAL" clId="{1778CDCC-6D1C-4073-BF8E-D47978BC0C09}" dt="2021-09-14T04:53:00.121" v="61" actId="1076"/>
          <ac:spMkLst>
            <pc:docMk/>
            <pc:sldMk cId="3067862684" sldId="1507"/>
            <ac:spMk id="6" creationId="{91439116-9D2F-4E6D-A1EB-A5B80BA5A6C9}"/>
          </ac:spMkLst>
        </pc:spChg>
        <pc:spChg chg="mod">
          <ac:chgData name="Elizabeth Bernhardt" userId="eeb66ea6-3936-4861-83fc-b70f2f1afc54" providerId="ADAL" clId="{1778CDCC-6D1C-4073-BF8E-D47978BC0C09}" dt="2021-09-14T04:44:39.952" v="3"/>
          <ac:spMkLst>
            <pc:docMk/>
            <pc:sldMk cId="3067862684" sldId="1507"/>
            <ac:spMk id="9" creationId="{C48AEB2D-5EF9-43D8-9E96-EE12A195B3D9}"/>
          </ac:spMkLst>
        </pc:spChg>
        <pc:picChg chg="mod">
          <ac:chgData name="Elizabeth Bernhardt" userId="eeb66ea6-3936-4861-83fc-b70f2f1afc54" providerId="ADAL" clId="{1778CDCC-6D1C-4073-BF8E-D47978BC0C09}" dt="2021-09-14T04:44:39.952" v="3"/>
          <ac:picMkLst>
            <pc:docMk/>
            <pc:sldMk cId="3067862684" sldId="1507"/>
            <ac:picMk id="7" creationId="{23A9AEFA-842B-4FE7-99F0-1A30D5FFEF73}"/>
          </ac:picMkLst>
        </pc:picChg>
      </pc:sldChg>
      <pc:sldChg chg="addSp modSp mod">
        <pc:chgData name="Elizabeth Bernhardt" userId="eeb66ea6-3936-4861-83fc-b70f2f1afc54" providerId="ADAL" clId="{1778CDCC-6D1C-4073-BF8E-D47978BC0C09}" dt="2021-09-14T04:53:59.168" v="72" actId="1076"/>
        <pc:sldMkLst>
          <pc:docMk/>
          <pc:sldMk cId="390311720" sldId="1508"/>
        </pc:sldMkLst>
        <pc:spChg chg="mod">
          <ac:chgData name="Elizabeth Bernhardt" userId="eeb66ea6-3936-4861-83fc-b70f2f1afc54" providerId="ADAL" clId="{1778CDCC-6D1C-4073-BF8E-D47978BC0C09}" dt="2021-09-14T04:53:16.163" v="64" actId="1076"/>
          <ac:spMkLst>
            <pc:docMk/>
            <pc:sldMk cId="390311720" sldId="1508"/>
            <ac:spMk id="2" creationId="{1544B910-9C8D-408F-8CA3-1BDE67BDE111}"/>
          </ac:spMkLst>
        </pc:spChg>
        <pc:spChg chg="mod">
          <ac:chgData name="Elizabeth Bernhardt" userId="eeb66ea6-3936-4861-83fc-b70f2f1afc54" providerId="ADAL" clId="{1778CDCC-6D1C-4073-BF8E-D47978BC0C09}" dt="2021-09-14T04:44:39.952" v="3"/>
          <ac:spMkLst>
            <pc:docMk/>
            <pc:sldMk cId="390311720" sldId="1508"/>
            <ac:spMk id="8" creationId="{A1AE6053-A513-4974-9962-69745BB453DD}"/>
          </ac:spMkLst>
        </pc:spChg>
        <pc:spChg chg="add mod">
          <ac:chgData name="Elizabeth Bernhardt" userId="eeb66ea6-3936-4861-83fc-b70f2f1afc54" providerId="ADAL" clId="{1778CDCC-6D1C-4073-BF8E-D47978BC0C09}" dt="2021-09-14T04:53:59.168" v="72" actId="1076"/>
          <ac:spMkLst>
            <pc:docMk/>
            <pc:sldMk cId="390311720" sldId="1508"/>
            <ac:spMk id="9" creationId="{ED17EBA0-D4DD-4E49-ABA0-DD89CA52F3DF}"/>
          </ac:spMkLst>
        </pc:spChg>
        <pc:spChg chg="mod">
          <ac:chgData name="Elizabeth Bernhardt" userId="eeb66ea6-3936-4861-83fc-b70f2f1afc54" providerId="ADAL" clId="{1778CDCC-6D1C-4073-BF8E-D47978BC0C09}" dt="2021-09-14T04:44:39.952" v="3"/>
          <ac:spMkLst>
            <pc:docMk/>
            <pc:sldMk cId="390311720" sldId="1508"/>
            <ac:spMk id="11" creationId="{C3BDF593-4622-4C0C-AC74-38C78AFA43B3}"/>
          </ac:spMkLst>
        </pc:spChg>
        <pc:picChg chg="mod">
          <ac:chgData name="Elizabeth Bernhardt" userId="eeb66ea6-3936-4861-83fc-b70f2f1afc54" providerId="ADAL" clId="{1778CDCC-6D1C-4073-BF8E-D47978BC0C09}" dt="2021-09-14T04:44:39.952" v="3"/>
          <ac:picMkLst>
            <pc:docMk/>
            <pc:sldMk cId="390311720" sldId="1508"/>
            <ac:picMk id="7" creationId="{78CBFEEF-5636-4A7F-B25A-13BB04B3F2D3}"/>
          </ac:picMkLst>
        </pc:picChg>
      </pc:sldChg>
      <pc:sldChg chg="addSp modSp">
        <pc:chgData name="Elizabeth Bernhardt" userId="eeb66ea6-3936-4861-83fc-b70f2f1afc54" providerId="ADAL" clId="{1778CDCC-6D1C-4073-BF8E-D47978BC0C09}" dt="2021-09-14T04:54:59.214" v="88"/>
        <pc:sldMkLst>
          <pc:docMk/>
          <pc:sldMk cId="2755362217" sldId="1509"/>
        </pc:sldMkLst>
        <pc:spChg chg="mod">
          <ac:chgData name="Elizabeth Bernhardt" userId="eeb66ea6-3936-4861-83fc-b70f2f1afc54" providerId="ADAL" clId="{1778CDCC-6D1C-4073-BF8E-D47978BC0C09}" dt="2021-09-14T04:44:39.952" v="3"/>
          <ac:spMkLst>
            <pc:docMk/>
            <pc:sldMk cId="2755362217" sldId="1509"/>
            <ac:spMk id="2" creationId="{1544B910-9C8D-408F-8CA3-1BDE67BDE111}"/>
          </ac:spMkLst>
        </pc:spChg>
        <pc:spChg chg="add mod">
          <ac:chgData name="Elizabeth Bernhardt" userId="eeb66ea6-3936-4861-83fc-b70f2f1afc54" providerId="ADAL" clId="{1778CDCC-6D1C-4073-BF8E-D47978BC0C09}" dt="2021-09-14T04:54:59.214" v="88"/>
          <ac:spMkLst>
            <pc:docMk/>
            <pc:sldMk cId="2755362217" sldId="1509"/>
            <ac:spMk id="6" creationId="{BEF11047-C363-414C-8CA3-EC20B059CCDD}"/>
          </ac:spMkLst>
        </pc:spChg>
        <pc:spChg chg="mod">
          <ac:chgData name="Elizabeth Bernhardt" userId="eeb66ea6-3936-4861-83fc-b70f2f1afc54" providerId="ADAL" clId="{1778CDCC-6D1C-4073-BF8E-D47978BC0C09}" dt="2021-09-14T04:44:39.952" v="3"/>
          <ac:spMkLst>
            <pc:docMk/>
            <pc:sldMk cId="2755362217" sldId="1509"/>
            <ac:spMk id="9" creationId="{AB907CE0-9BF1-4B4A-907A-F49631A6388E}"/>
          </ac:spMkLst>
        </pc:spChg>
        <pc:picChg chg="mod">
          <ac:chgData name="Elizabeth Bernhardt" userId="eeb66ea6-3936-4861-83fc-b70f2f1afc54" providerId="ADAL" clId="{1778CDCC-6D1C-4073-BF8E-D47978BC0C09}" dt="2021-09-14T04:44:39.952" v="3"/>
          <ac:picMkLst>
            <pc:docMk/>
            <pc:sldMk cId="2755362217" sldId="1509"/>
            <ac:picMk id="7" creationId="{78CBFEEF-5636-4A7F-B25A-13BB04B3F2D3}"/>
          </ac:picMkLst>
        </pc:picChg>
      </pc:sldChg>
      <pc:sldChg chg="addSp modSp">
        <pc:chgData name="Elizabeth Bernhardt" userId="eeb66ea6-3936-4861-83fc-b70f2f1afc54" providerId="ADAL" clId="{1778CDCC-6D1C-4073-BF8E-D47978BC0C09}" dt="2021-09-14T04:54:54.800" v="86"/>
        <pc:sldMkLst>
          <pc:docMk/>
          <pc:sldMk cId="987147209" sldId="1511"/>
        </pc:sldMkLst>
        <pc:spChg chg="add mod">
          <ac:chgData name="Elizabeth Bernhardt" userId="eeb66ea6-3936-4861-83fc-b70f2f1afc54" providerId="ADAL" clId="{1778CDCC-6D1C-4073-BF8E-D47978BC0C09}" dt="2021-09-14T04:54:54.800" v="86"/>
          <ac:spMkLst>
            <pc:docMk/>
            <pc:sldMk cId="987147209" sldId="1511"/>
            <ac:spMk id="5" creationId="{BA37C5D0-F047-42C7-8326-713E276C103E}"/>
          </ac:spMkLst>
        </pc:spChg>
        <pc:spChg chg="mod">
          <ac:chgData name="Elizabeth Bernhardt" userId="eeb66ea6-3936-4861-83fc-b70f2f1afc54" providerId="ADAL" clId="{1778CDCC-6D1C-4073-BF8E-D47978BC0C09}" dt="2021-09-14T04:44:39.952" v="3"/>
          <ac:spMkLst>
            <pc:docMk/>
            <pc:sldMk cId="987147209" sldId="1511"/>
            <ac:spMk id="8" creationId="{CA0E84E2-34D1-4A9A-9903-61934811E893}"/>
          </ac:spMkLst>
        </pc:spChg>
      </pc:sldChg>
      <pc:sldChg chg="addSp modSp">
        <pc:chgData name="Elizabeth Bernhardt" userId="eeb66ea6-3936-4861-83fc-b70f2f1afc54" providerId="ADAL" clId="{1778CDCC-6D1C-4073-BF8E-D47978BC0C09}" dt="2021-09-14T04:54:57.024" v="87"/>
        <pc:sldMkLst>
          <pc:docMk/>
          <pc:sldMk cId="718019140" sldId="1512"/>
        </pc:sldMkLst>
        <pc:spChg chg="mod">
          <ac:chgData name="Elizabeth Bernhardt" userId="eeb66ea6-3936-4861-83fc-b70f2f1afc54" providerId="ADAL" clId="{1778CDCC-6D1C-4073-BF8E-D47978BC0C09}" dt="2021-09-14T04:44:39.952" v="3"/>
          <ac:spMkLst>
            <pc:docMk/>
            <pc:sldMk cId="718019140" sldId="1512"/>
            <ac:spMk id="2" creationId="{1544B910-9C8D-408F-8CA3-1BDE67BDE111}"/>
          </ac:spMkLst>
        </pc:spChg>
        <pc:spChg chg="add mod">
          <ac:chgData name="Elizabeth Bernhardt" userId="eeb66ea6-3936-4861-83fc-b70f2f1afc54" providerId="ADAL" clId="{1778CDCC-6D1C-4073-BF8E-D47978BC0C09}" dt="2021-09-14T04:54:57.024" v="87"/>
          <ac:spMkLst>
            <pc:docMk/>
            <pc:sldMk cId="718019140" sldId="1512"/>
            <ac:spMk id="6" creationId="{2D3E1171-129E-4D3B-BEBB-A650C220163C}"/>
          </ac:spMkLst>
        </pc:spChg>
        <pc:spChg chg="mod">
          <ac:chgData name="Elizabeth Bernhardt" userId="eeb66ea6-3936-4861-83fc-b70f2f1afc54" providerId="ADAL" clId="{1778CDCC-6D1C-4073-BF8E-D47978BC0C09}" dt="2021-09-14T04:44:39.952" v="3"/>
          <ac:spMkLst>
            <pc:docMk/>
            <pc:sldMk cId="718019140" sldId="1512"/>
            <ac:spMk id="10" creationId="{2CB2BD9E-A06E-4F9C-99F5-DA8CF4AC4E12}"/>
          </ac:spMkLst>
        </pc:spChg>
        <pc:picChg chg="mod">
          <ac:chgData name="Elizabeth Bernhardt" userId="eeb66ea6-3936-4861-83fc-b70f2f1afc54" providerId="ADAL" clId="{1778CDCC-6D1C-4073-BF8E-D47978BC0C09}" dt="2021-09-14T04:44:39.952" v="3"/>
          <ac:picMkLst>
            <pc:docMk/>
            <pc:sldMk cId="718019140" sldId="1512"/>
            <ac:picMk id="7" creationId="{78CBFEEF-5636-4A7F-B25A-13BB04B3F2D3}"/>
          </ac:picMkLst>
        </pc:picChg>
      </pc:sldChg>
      <pc:sldChg chg="addSp modSp">
        <pc:chgData name="Elizabeth Bernhardt" userId="eeb66ea6-3936-4861-83fc-b70f2f1afc54" providerId="ADAL" clId="{1778CDCC-6D1C-4073-BF8E-D47978BC0C09}" dt="2021-09-14T04:55:00.271" v="89"/>
        <pc:sldMkLst>
          <pc:docMk/>
          <pc:sldMk cId="3123819602" sldId="1513"/>
        </pc:sldMkLst>
        <pc:spChg chg="mod">
          <ac:chgData name="Elizabeth Bernhardt" userId="eeb66ea6-3936-4861-83fc-b70f2f1afc54" providerId="ADAL" clId="{1778CDCC-6D1C-4073-BF8E-D47978BC0C09}" dt="2021-09-14T04:44:39.952" v="3"/>
          <ac:spMkLst>
            <pc:docMk/>
            <pc:sldMk cId="3123819602" sldId="1513"/>
            <ac:spMk id="2" creationId="{8951FFBC-843C-4C2B-A02E-269C190856BB}"/>
          </ac:spMkLst>
        </pc:spChg>
        <pc:spChg chg="add mod">
          <ac:chgData name="Elizabeth Bernhardt" userId="eeb66ea6-3936-4861-83fc-b70f2f1afc54" providerId="ADAL" clId="{1778CDCC-6D1C-4073-BF8E-D47978BC0C09}" dt="2021-09-14T04:55:00.271" v="89"/>
          <ac:spMkLst>
            <pc:docMk/>
            <pc:sldMk cId="3123819602" sldId="1513"/>
            <ac:spMk id="5" creationId="{61B4A5AB-6857-40B1-B7B4-50E191F6D732}"/>
          </ac:spMkLst>
        </pc:spChg>
        <pc:spChg chg="mod">
          <ac:chgData name="Elizabeth Bernhardt" userId="eeb66ea6-3936-4861-83fc-b70f2f1afc54" providerId="ADAL" clId="{1778CDCC-6D1C-4073-BF8E-D47978BC0C09}" dt="2021-09-14T04:44:39.952" v="3"/>
          <ac:spMkLst>
            <pc:docMk/>
            <pc:sldMk cId="3123819602" sldId="1513"/>
            <ac:spMk id="7" creationId="{760EEB40-0CEB-4ADA-8D2D-05F3302E54FE}"/>
          </ac:spMkLst>
        </pc:spChg>
      </pc:sldChg>
      <pc:sldChg chg="addSp modSp">
        <pc:chgData name="Elizabeth Bernhardt" userId="eeb66ea6-3936-4861-83fc-b70f2f1afc54" providerId="ADAL" clId="{1778CDCC-6D1C-4073-BF8E-D47978BC0C09}" dt="2021-09-14T04:55:02.780" v="90"/>
        <pc:sldMkLst>
          <pc:docMk/>
          <pc:sldMk cId="2156045440" sldId="1515"/>
        </pc:sldMkLst>
        <pc:spChg chg="mod">
          <ac:chgData name="Elizabeth Bernhardt" userId="eeb66ea6-3936-4861-83fc-b70f2f1afc54" providerId="ADAL" clId="{1778CDCC-6D1C-4073-BF8E-D47978BC0C09}" dt="2021-09-14T04:44:39.952" v="3"/>
          <ac:spMkLst>
            <pc:docMk/>
            <pc:sldMk cId="2156045440" sldId="1515"/>
            <ac:spMk id="2" creationId="{8951FFBC-843C-4C2B-A02E-269C190856BB}"/>
          </ac:spMkLst>
        </pc:spChg>
        <pc:spChg chg="add mod">
          <ac:chgData name="Elizabeth Bernhardt" userId="eeb66ea6-3936-4861-83fc-b70f2f1afc54" providerId="ADAL" clId="{1778CDCC-6D1C-4073-BF8E-D47978BC0C09}" dt="2021-09-14T04:55:02.780" v="90"/>
          <ac:spMkLst>
            <pc:docMk/>
            <pc:sldMk cId="2156045440" sldId="1515"/>
            <ac:spMk id="5" creationId="{2B401EFC-127F-47FF-8BEF-B9E0D6E22775}"/>
          </ac:spMkLst>
        </pc:spChg>
        <pc:spChg chg="mod">
          <ac:chgData name="Elizabeth Bernhardt" userId="eeb66ea6-3936-4861-83fc-b70f2f1afc54" providerId="ADAL" clId="{1778CDCC-6D1C-4073-BF8E-D47978BC0C09}" dt="2021-09-14T04:44:39.952" v="3"/>
          <ac:spMkLst>
            <pc:docMk/>
            <pc:sldMk cId="2156045440" sldId="1515"/>
            <ac:spMk id="7" creationId="{A35ED585-A1E3-4F43-B16E-9350C0370A95}"/>
          </ac:spMkLst>
        </pc:spChg>
      </pc:sldChg>
      <pc:sldChg chg="addSp modSp">
        <pc:chgData name="Elizabeth Bernhardt" userId="eeb66ea6-3936-4861-83fc-b70f2f1afc54" providerId="ADAL" clId="{1778CDCC-6D1C-4073-BF8E-D47978BC0C09}" dt="2021-09-14T04:55:04.275" v="91"/>
        <pc:sldMkLst>
          <pc:docMk/>
          <pc:sldMk cId="2231070980" sldId="1516"/>
        </pc:sldMkLst>
        <pc:spChg chg="mod">
          <ac:chgData name="Elizabeth Bernhardt" userId="eeb66ea6-3936-4861-83fc-b70f2f1afc54" providerId="ADAL" clId="{1778CDCC-6D1C-4073-BF8E-D47978BC0C09}" dt="2021-09-14T04:44:39.952" v="3"/>
          <ac:spMkLst>
            <pc:docMk/>
            <pc:sldMk cId="2231070980" sldId="1516"/>
            <ac:spMk id="2" creationId="{8951FFBC-843C-4C2B-A02E-269C190856BB}"/>
          </ac:spMkLst>
        </pc:spChg>
        <pc:spChg chg="add mod">
          <ac:chgData name="Elizabeth Bernhardt" userId="eeb66ea6-3936-4861-83fc-b70f2f1afc54" providerId="ADAL" clId="{1778CDCC-6D1C-4073-BF8E-D47978BC0C09}" dt="2021-09-14T04:55:04.275" v="91"/>
          <ac:spMkLst>
            <pc:docMk/>
            <pc:sldMk cId="2231070980" sldId="1516"/>
            <ac:spMk id="5" creationId="{2D9F0D06-ECA2-41A8-BA9F-33A832AF0B06}"/>
          </ac:spMkLst>
        </pc:spChg>
        <pc:spChg chg="mod">
          <ac:chgData name="Elizabeth Bernhardt" userId="eeb66ea6-3936-4861-83fc-b70f2f1afc54" providerId="ADAL" clId="{1778CDCC-6D1C-4073-BF8E-D47978BC0C09}" dt="2021-09-14T04:44:39.952" v="3"/>
          <ac:spMkLst>
            <pc:docMk/>
            <pc:sldMk cId="2231070980" sldId="1516"/>
            <ac:spMk id="7" creationId="{FDE92D2C-93B4-4A89-88E0-04AD9D92A99B}"/>
          </ac:spMkLst>
        </pc:spChg>
      </pc:sldChg>
      <pc:sldChg chg="addSp modSp">
        <pc:chgData name="Elizabeth Bernhardt" userId="eeb66ea6-3936-4861-83fc-b70f2f1afc54" providerId="ADAL" clId="{1778CDCC-6D1C-4073-BF8E-D47978BC0C09}" dt="2021-09-14T04:55:04.982" v="92"/>
        <pc:sldMkLst>
          <pc:docMk/>
          <pc:sldMk cId="1837449086" sldId="1517"/>
        </pc:sldMkLst>
        <pc:spChg chg="mod">
          <ac:chgData name="Elizabeth Bernhardt" userId="eeb66ea6-3936-4861-83fc-b70f2f1afc54" providerId="ADAL" clId="{1778CDCC-6D1C-4073-BF8E-D47978BC0C09}" dt="2021-09-14T04:44:39.952" v="3"/>
          <ac:spMkLst>
            <pc:docMk/>
            <pc:sldMk cId="1837449086" sldId="1517"/>
            <ac:spMk id="2" creationId="{8951FFBC-843C-4C2B-A02E-269C190856BB}"/>
          </ac:spMkLst>
        </pc:spChg>
        <pc:spChg chg="add mod">
          <ac:chgData name="Elizabeth Bernhardt" userId="eeb66ea6-3936-4861-83fc-b70f2f1afc54" providerId="ADAL" clId="{1778CDCC-6D1C-4073-BF8E-D47978BC0C09}" dt="2021-09-14T04:55:04.982" v="92"/>
          <ac:spMkLst>
            <pc:docMk/>
            <pc:sldMk cId="1837449086" sldId="1517"/>
            <ac:spMk id="5" creationId="{C6B599AE-5294-4774-AA84-2BE30E0A11B3}"/>
          </ac:spMkLst>
        </pc:spChg>
        <pc:spChg chg="mod">
          <ac:chgData name="Elizabeth Bernhardt" userId="eeb66ea6-3936-4861-83fc-b70f2f1afc54" providerId="ADAL" clId="{1778CDCC-6D1C-4073-BF8E-D47978BC0C09}" dt="2021-09-14T04:44:39.952" v="3"/>
          <ac:spMkLst>
            <pc:docMk/>
            <pc:sldMk cId="1837449086" sldId="1517"/>
            <ac:spMk id="7" creationId="{3EAFC6F2-760F-4188-9672-CB01F590469F}"/>
          </ac:spMkLst>
        </pc:spChg>
      </pc:sldChg>
      <pc:sldChg chg="addSp modSp mod modNotes">
        <pc:chgData name="Elizabeth Bernhardt" userId="eeb66ea6-3936-4861-83fc-b70f2f1afc54" providerId="ADAL" clId="{1778CDCC-6D1C-4073-BF8E-D47978BC0C09}" dt="2021-09-14T04:53:33.103" v="68" actId="1076"/>
        <pc:sldMkLst>
          <pc:docMk/>
          <pc:sldMk cId="594813662" sldId="1518"/>
        </pc:sldMkLst>
        <pc:spChg chg="mod">
          <ac:chgData name="Elizabeth Bernhardt" userId="eeb66ea6-3936-4861-83fc-b70f2f1afc54" providerId="ADAL" clId="{1778CDCC-6D1C-4073-BF8E-D47978BC0C09}" dt="2021-09-14T04:53:25.996" v="66" actId="1076"/>
          <ac:spMkLst>
            <pc:docMk/>
            <pc:sldMk cId="594813662" sldId="1518"/>
            <ac:spMk id="2" creationId="{66A55B2F-942E-4B43-9717-0A1BE4CFB22F}"/>
          </ac:spMkLst>
        </pc:spChg>
        <pc:spChg chg="mod">
          <ac:chgData name="Elizabeth Bernhardt" userId="eeb66ea6-3936-4861-83fc-b70f2f1afc54" providerId="ADAL" clId="{1778CDCC-6D1C-4073-BF8E-D47978BC0C09}" dt="2021-09-14T04:44:39.952" v="3"/>
          <ac:spMkLst>
            <pc:docMk/>
            <pc:sldMk cId="594813662" sldId="1518"/>
            <ac:spMk id="3" creationId="{D66B5B9C-B758-45F9-8C33-B693D1B61226}"/>
          </ac:spMkLst>
        </pc:spChg>
        <pc:spChg chg="mod">
          <ac:chgData name="Elizabeth Bernhardt" userId="eeb66ea6-3936-4861-83fc-b70f2f1afc54" providerId="ADAL" clId="{1778CDCC-6D1C-4073-BF8E-D47978BC0C09}" dt="2021-09-14T04:44:39.952" v="3"/>
          <ac:spMkLst>
            <pc:docMk/>
            <pc:sldMk cId="594813662" sldId="1518"/>
            <ac:spMk id="4" creationId="{10997E43-C0FF-45BA-B3D6-F678D5792F78}"/>
          </ac:spMkLst>
        </pc:spChg>
        <pc:spChg chg="add mod">
          <ac:chgData name="Elizabeth Bernhardt" userId="eeb66ea6-3936-4861-83fc-b70f2f1afc54" providerId="ADAL" clId="{1778CDCC-6D1C-4073-BF8E-D47978BC0C09}" dt="2021-09-14T04:53:33.103" v="68" actId="1076"/>
          <ac:spMkLst>
            <pc:docMk/>
            <pc:sldMk cId="594813662" sldId="1518"/>
            <ac:spMk id="7" creationId="{540D65BC-2929-47C1-925F-7C8AC25CBDAA}"/>
          </ac:spMkLst>
        </pc:spChg>
        <pc:spChg chg="mod">
          <ac:chgData name="Elizabeth Bernhardt" userId="eeb66ea6-3936-4861-83fc-b70f2f1afc54" providerId="ADAL" clId="{1778CDCC-6D1C-4073-BF8E-D47978BC0C09}" dt="2021-09-14T04:44:39.952" v="3"/>
          <ac:spMkLst>
            <pc:docMk/>
            <pc:sldMk cId="594813662" sldId="1518"/>
            <ac:spMk id="8" creationId="{A628876B-9D47-4A4F-9622-DC775262AEAE}"/>
          </ac:spMkLst>
        </pc:spChg>
        <pc:picChg chg="mod">
          <ac:chgData name="Elizabeth Bernhardt" userId="eeb66ea6-3936-4861-83fc-b70f2f1afc54" providerId="ADAL" clId="{1778CDCC-6D1C-4073-BF8E-D47978BC0C09}" dt="2021-09-14T04:44:39.952" v="3"/>
          <ac:picMkLst>
            <pc:docMk/>
            <pc:sldMk cId="594813662" sldId="1518"/>
            <ac:picMk id="6" creationId="{D6477A93-4C01-4EA1-8FD0-B1A15D354328}"/>
          </ac:picMkLst>
        </pc:picChg>
      </pc:sldChg>
      <pc:sldChg chg="addSp modSp mod modNotes">
        <pc:chgData name="Elizabeth Bernhardt" userId="eeb66ea6-3936-4861-83fc-b70f2f1afc54" providerId="ADAL" clId="{1778CDCC-6D1C-4073-BF8E-D47978BC0C09}" dt="2021-09-14T04:53:51.817" v="71" actId="1076"/>
        <pc:sldMkLst>
          <pc:docMk/>
          <pc:sldMk cId="1200901417" sldId="1519"/>
        </pc:sldMkLst>
        <pc:spChg chg="mod">
          <ac:chgData name="Elizabeth Bernhardt" userId="eeb66ea6-3936-4861-83fc-b70f2f1afc54" providerId="ADAL" clId="{1778CDCC-6D1C-4073-BF8E-D47978BC0C09}" dt="2021-09-14T04:53:47.289" v="69" actId="1076"/>
          <ac:spMkLst>
            <pc:docMk/>
            <pc:sldMk cId="1200901417" sldId="1519"/>
            <ac:spMk id="2" creationId="{66A55B2F-942E-4B43-9717-0A1BE4CFB22F}"/>
          </ac:spMkLst>
        </pc:spChg>
        <pc:spChg chg="mod">
          <ac:chgData name="Elizabeth Bernhardt" userId="eeb66ea6-3936-4861-83fc-b70f2f1afc54" providerId="ADAL" clId="{1778CDCC-6D1C-4073-BF8E-D47978BC0C09}" dt="2021-09-14T04:44:39.952" v="3"/>
          <ac:spMkLst>
            <pc:docMk/>
            <pc:sldMk cId="1200901417" sldId="1519"/>
            <ac:spMk id="4" creationId="{10997E43-C0FF-45BA-B3D6-F678D5792F78}"/>
          </ac:spMkLst>
        </pc:spChg>
        <pc:spChg chg="mod">
          <ac:chgData name="Elizabeth Bernhardt" userId="eeb66ea6-3936-4861-83fc-b70f2f1afc54" providerId="ADAL" clId="{1778CDCC-6D1C-4073-BF8E-D47978BC0C09}" dt="2021-09-14T04:44:39.952" v="3"/>
          <ac:spMkLst>
            <pc:docMk/>
            <pc:sldMk cId="1200901417" sldId="1519"/>
            <ac:spMk id="7" creationId="{21BE675C-DA54-4EA4-8754-903AF2D09511}"/>
          </ac:spMkLst>
        </pc:spChg>
        <pc:spChg chg="mod">
          <ac:chgData name="Elizabeth Bernhardt" userId="eeb66ea6-3936-4861-83fc-b70f2f1afc54" providerId="ADAL" clId="{1778CDCC-6D1C-4073-BF8E-D47978BC0C09}" dt="2021-09-14T04:44:39.952" v="3"/>
          <ac:spMkLst>
            <pc:docMk/>
            <pc:sldMk cId="1200901417" sldId="1519"/>
            <ac:spMk id="8" creationId="{292D8D75-0D09-4857-A688-9EA3CF822C0E}"/>
          </ac:spMkLst>
        </pc:spChg>
        <pc:spChg chg="add mod">
          <ac:chgData name="Elizabeth Bernhardt" userId="eeb66ea6-3936-4861-83fc-b70f2f1afc54" providerId="ADAL" clId="{1778CDCC-6D1C-4073-BF8E-D47978BC0C09}" dt="2021-09-14T04:53:51.817" v="71" actId="1076"/>
          <ac:spMkLst>
            <pc:docMk/>
            <pc:sldMk cId="1200901417" sldId="1519"/>
            <ac:spMk id="9" creationId="{5FEABE86-CE4D-4A71-A67D-F2909D52A0D9}"/>
          </ac:spMkLst>
        </pc:spChg>
        <pc:picChg chg="mod">
          <ac:chgData name="Elizabeth Bernhardt" userId="eeb66ea6-3936-4861-83fc-b70f2f1afc54" providerId="ADAL" clId="{1778CDCC-6D1C-4073-BF8E-D47978BC0C09}" dt="2021-09-14T04:44:39.952" v="3"/>
          <ac:picMkLst>
            <pc:docMk/>
            <pc:sldMk cId="1200901417" sldId="1519"/>
            <ac:picMk id="6" creationId="{D6477A93-4C01-4EA1-8FD0-B1A15D354328}"/>
          </ac:picMkLst>
        </pc:picChg>
      </pc:sldChg>
      <pc:sldChg chg="addSp modSp mod">
        <pc:chgData name="Elizabeth Bernhardt" userId="eeb66ea6-3936-4861-83fc-b70f2f1afc54" providerId="ADAL" clId="{1778CDCC-6D1C-4073-BF8E-D47978BC0C09}" dt="2021-09-14T04:54:37.460" v="82" actId="1076"/>
        <pc:sldMkLst>
          <pc:docMk/>
          <pc:sldMk cId="1422685409" sldId="1521"/>
        </pc:sldMkLst>
        <pc:spChg chg="mod">
          <ac:chgData name="Elizabeth Bernhardt" userId="eeb66ea6-3936-4861-83fc-b70f2f1afc54" providerId="ADAL" clId="{1778CDCC-6D1C-4073-BF8E-D47978BC0C09}" dt="2021-09-14T04:54:34.281" v="80" actId="1076"/>
          <ac:spMkLst>
            <pc:docMk/>
            <pc:sldMk cId="1422685409" sldId="1521"/>
            <ac:spMk id="2" creationId="{1544B910-9C8D-408F-8CA3-1BDE67BDE111}"/>
          </ac:spMkLst>
        </pc:spChg>
        <pc:spChg chg="mod">
          <ac:chgData name="Elizabeth Bernhardt" userId="eeb66ea6-3936-4861-83fc-b70f2f1afc54" providerId="ADAL" clId="{1778CDCC-6D1C-4073-BF8E-D47978BC0C09}" dt="2021-09-14T04:44:39.952" v="3"/>
          <ac:spMkLst>
            <pc:docMk/>
            <pc:sldMk cId="1422685409" sldId="1521"/>
            <ac:spMk id="3" creationId="{E83F2067-FBE3-4C77-B058-AFEAEF8A5B75}"/>
          </ac:spMkLst>
        </pc:spChg>
        <pc:spChg chg="mod">
          <ac:chgData name="Elizabeth Bernhardt" userId="eeb66ea6-3936-4861-83fc-b70f2f1afc54" providerId="ADAL" clId="{1778CDCC-6D1C-4073-BF8E-D47978BC0C09}" dt="2021-09-14T04:44:39.952" v="3"/>
          <ac:spMkLst>
            <pc:docMk/>
            <pc:sldMk cId="1422685409" sldId="1521"/>
            <ac:spMk id="7" creationId="{2561D3D3-0799-422A-90E3-45BF31E4062B}"/>
          </ac:spMkLst>
        </pc:spChg>
        <pc:spChg chg="add mod">
          <ac:chgData name="Elizabeth Bernhardt" userId="eeb66ea6-3936-4861-83fc-b70f2f1afc54" providerId="ADAL" clId="{1778CDCC-6D1C-4073-BF8E-D47978BC0C09}" dt="2021-09-14T04:54:37.460" v="82" actId="1076"/>
          <ac:spMkLst>
            <pc:docMk/>
            <pc:sldMk cId="1422685409" sldId="1521"/>
            <ac:spMk id="8" creationId="{6168D3D8-A93B-4EF4-A1F8-D321B581973F}"/>
          </ac:spMkLst>
        </pc:spChg>
        <pc:picChg chg="mod">
          <ac:chgData name="Elizabeth Bernhardt" userId="eeb66ea6-3936-4861-83fc-b70f2f1afc54" providerId="ADAL" clId="{1778CDCC-6D1C-4073-BF8E-D47978BC0C09}" dt="2021-09-14T04:44:39.952" v="3"/>
          <ac:picMkLst>
            <pc:docMk/>
            <pc:sldMk cId="1422685409" sldId="1521"/>
            <ac:picMk id="9" creationId="{9948BAEC-5337-4CE3-8624-E81496E697BE}"/>
          </ac:picMkLst>
        </pc:picChg>
      </pc:sldChg>
      <pc:sldChg chg="modSp mod">
        <pc:chgData name="Elizabeth Bernhardt" userId="eeb66ea6-3936-4861-83fc-b70f2f1afc54" providerId="ADAL" clId="{1778CDCC-6D1C-4073-BF8E-D47978BC0C09}" dt="2021-09-14T04:49:43.636" v="19" actId="20577"/>
        <pc:sldMkLst>
          <pc:docMk/>
          <pc:sldMk cId="3735731143" sldId="1522"/>
        </pc:sldMkLst>
        <pc:spChg chg="mod">
          <ac:chgData name="Elizabeth Bernhardt" userId="eeb66ea6-3936-4861-83fc-b70f2f1afc54" providerId="ADAL" clId="{1778CDCC-6D1C-4073-BF8E-D47978BC0C09}" dt="2021-09-14T04:44:39.952" v="3"/>
          <ac:spMkLst>
            <pc:docMk/>
            <pc:sldMk cId="3735731143" sldId="1522"/>
            <ac:spMk id="4" creationId="{C9001B86-1443-47EC-B6DC-846CE4E471CE}"/>
          </ac:spMkLst>
        </pc:spChg>
        <pc:spChg chg="mod">
          <ac:chgData name="Elizabeth Bernhardt" userId="eeb66ea6-3936-4861-83fc-b70f2f1afc54" providerId="ADAL" clId="{1778CDCC-6D1C-4073-BF8E-D47978BC0C09}" dt="2021-09-14T04:49:43.636" v="19" actId="20577"/>
          <ac:spMkLst>
            <pc:docMk/>
            <pc:sldMk cId="3735731143" sldId="1522"/>
            <ac:spMk id="5" creationId="{CA445545-26F7-4F92-9783-EEC6DBC643A2}"/>
          </ac:spMkLst>
        </pc:spChg>
      </pc:sldChg>
      <pc:sldChg chg="addSp modSp mod modNotes">
        <pc:chgData name="Elizabeth Bernhardt" userId="eeb66ea6-3936-4861-83fc-b70f2f1afc54" providerId="ADAL" clId="{1778CDCC-6D1C-4073-BF8E-D47978BC0C09}" dt="2021-09-14T04:52:10.051" v="52"/>
        <pc:sldMkLst>
          <pc:docMk/>
          <pc:sldMk cId="317097446" sldId="1524"/>
        </pc:sldMkLst>
        <pc:spChg chg="mod">
          <ac:chgData name="Elizabeth Bernhardt" userId="eeb66ea6-3936-4861-83fc-b70f2f1afc54" providerId="ADAL" clId="{1778CDCC-6D1C-4073-BF8E-D47978BC0C09}" dt="2021-09-14T04:48:46.651" v="10" actId="1076"/>
          <ac:spMkLst>
            <pc:docMk/>
            <pc:sldMk cId="317097446" sldId="1524"/>
            <ac:spMk id="2" creationId="{66A55B2F-942E-4B43-9717-0A1BE4CFB22F}"/>
          </ac:spMkLst>
        </pc:spChg>
        <pc:spChg chg="mod">
          <ac:chgData name="Elizabeth Bernhardt" userId="eeb66ea6-3936-4861-83fc-b70f2f1afc54" providerId="ADAL" clId="{1778CDCC-6D1C-4073-BF8E-D47978BC0C09}" dt="2021-09-14T04:44:39.952" v="3"/>
          <ac:spMkLst>
            <pc:docMk/>
            <pc:sldMk cId="317097446" sldId="1524"/>
            <ac:spMk id="3" creationId="{BBD5D93E-BC1A-4BFC-977B-579B8C579E5D}"/>
          </ac:spMkLst>
        </pc:spChg>
        <pc:spChg chg="mod">
          <ac:chgData name="Elizabeth Bernhardt" userId="eeb66ea6-3936-4861-83fc-b70f2f1afc54" providerId="ADAL" clId="{1778CDCC-6D1C-4073-BF8E-D47978BC0C09}" dt="2021-09-14T04:44:39.952" v="3"/>
          <ac:spMkLst>
            <pc:docMk/>
            <pc:sldMk cId="317097446" sldId="1524"/>
            <ac:spMk id="4" creationId="{10997E43-C0FF-45BA-B3D6-F678D5792F78}"/>
          </ac:spMkLst>
        </pc:spChg>
        <pc:spChg chg="add mod">
          <ac:chgData name="Elizabeth Bernhardt" userId="eeb66ea6-3936-4861-83fc-b70f2f1afc54" providerId="ADAL" clId="{1778CDCC-6D1C-4073-BF8E-D47978BC0C09}" dt="2021-09-14T04:52:10.051" v="52"/>
          <ac:spMkLst>
            <pc:docMk/>
            <pc:sldMk cId="317097446" sldId="1524"/>
            <ac:spMk id="5" creationId="{AC5FE31C-5449-400B-BEB5-CC05EFBB9345}"/>
          </ac:spMkLst>
        </pc:spChg>
      </pc:sldChg>
      <pc:sldChg chg="modSp del modNotes">
        <pc:chgData name="Elizabeth Bernhardt" userId="eeb66ea6-3936-4861-83fc-b70f2f1afc54" providerId="ADAL" clId="{1778CDCC-6D1C-4073-BF8E-D47978BC0C09}" dt="2021-09-14T04:49:18.751" v="14" actId="47"/>
        <pc:sldMkLst>
          <pc:docMk/>
          <pc:sldMk cId="2055329293" sldId="1525"/>
        </pc:sldMkLst>
        <pc:spChg chg="mod">
          <ac:chgData name="Elizabeth Bernhardt" userId="eeb66ea6-3936-4861-83fc-b70f2f1afc54" providerId="ADAL" clId="{1778CDCC-6D1C-4073-BF8E-D47978BC0C09}" dt="2021-09-14T04:44:39.952" v="3"/>
          <ac:spMkLst>
            <pc:docMk/>
            <pc:sldMk cId="2055329293" sldId="1525"/>
            <ac:spMk id="2" creationId="{66A55B2F-942E-4B43-9717-0A1BE4CFB22F}"/>
          </ac:spMkLst>
        </pc:spChg>
        <pc:spChg chg="mod">
          <ac:chgData name="Elizabeth Bernhardt" userId="eeb66ea6-3936-4861-83fc-b70f2f1afc54" providerId="ADAL" clId="{1778CDCC-6D1C-4073-BF8E-D47978BC0C09}" dt="2021-09-14T04:44:39.952" v="3"/>
          <ac:spMkLst>
            <pc:docMk/>
            <pc:sldMk cId="2055329293" sldId="1525"/>
            <ac:spMk id="3" creationId="{BBD5D93E-BC1A-4BFC-977B-579B8C579E5D}"/>
          </ac:spMkLst>
        </pc:spChg>
        <pc:spChg chg="mod">
          <ac:chgData name="Elizabeth Bernhardt" userId="eeb66ea6-3936-4861-83fc-b70f2f1afc54" providerId="ADAL" clId="{1778CDCC-6D1C-4073-BF8E-D47978BC0C09}" dt="2021-09-14T04:44:39.952" v="3"/>
          <ac:spMkLst>
            <pc:docMk/>
            <pc:sldMk cId="2055329293" sldId="1525"/>
            <ac:spMk id="4" creationId="{10997E43-C0FF-45BA-B3D6-F678D5792F78}"/>
          </ac:spMkLst>
        </pc:spChg>
        <pc:spChg chg="mod">
          <ac:chgData name="Elizabeth Bernhardt" userId="eeb66ea6-3936-4861-83fc-b70f2f1afc54" providerId="ADAL" clId="{1778CDCC-6D1C-4073-BF8E-D47978BC0C09}" dt="2021-09-14T04:44:39.952" v="3"/>
          <ac:spMkLst>
            <pc:docMk/>
            <pc:sldMk cId="2055329293" sldId="1525"/>
            <ac:spMk id="6" creationId="{92907A93-18E4-4A69-8650-CF4F7E711E47}"/>
          </ac:spMkLst>
        </pc:spChg>
      </pc:sldChg>
      <pc:sldChg chg="modSp del modNotes">
        <pc:chgData name="Elizabeth Bernhardt" userId="eeb66ea6-3936-4861-83fc-b70f2f1afc54" providerId="ADAL" clId="{1778CDCC-6D1C-4073-BF8E-D47978BC0C09}" dt="2021-09-14T04:49:06.674" v="12" actId="47"/>
        <pc:sldMkLst>
          <pc:docMk/>
          <pc:sldMk cId="166547189" sldId="1526"/>
        </pc:sldMkLst>
        <pc:spChg chg="mod">
          <ac:chgData name="Elizabeth Bernhardt" userId="eeb66ea6-3936-4861-83fc-b70f2f1afc54" providerId="ADAL" clId="{1778CDCC-6D1C-4073-BF8E-D47978BC0C09}" dt="2021-09-14T04:44:39.952" v="3"/>
          <ac:spMkLst>
            <pc:docMk/>
            <pc:sldMk cId="166547189" sldId="1526"/>
            <ac:spMk id="2" creationId="{66A55B2F-942E-4B43-9717-0A1BE4CFB22F}"/>
          </ac:spMkLst>
        </pc:spChg>
        <pc:spChg chg="mod">
          <ac:chgData name="Elizabeth Bernhardt" userId="eeb66ea6-3936-4861-83fc-b70f2f1afc54" providerId="ADAL" clId="{1778CDCC-6D1C-4073-BF8E-D47978BC0C09}" dt="2021-09-14T04:44:39.952" v="3"/>
          <ac:spMkLst>
            <pc:docMk/>
            <pc:sldMk cId="166547189" sldId="1526"/>
            <ac:spMk id="3" creationId="{BBD5D93E-BC1A-4BFC-977B-579B8C579E5D}"/>
          </ac:spMkLst>
        </pc:spChg>
        <pc:spChg chg="mod">
          <ac:chgData name="Elizabeth Bernhardt" userId="eeb66ea6-3936-4861-83fc-b70f2f1afc54" providerId="ADAL" clId="{1778CDCC-6D1C-4073-BF8E-D47978BC0C09}" dt="2021-09-14T04:44:39.952" v="3"/>
          <ac:spMkLst>
            <pc:docMk/>
            <pc:sldMk cId="166547189" sldId="1526"/>
            <ac:spMk id="4" creationId="{10997E43-C0FF-45BA-B3D6-F678D5792F78}"/>
          </ac:spMkLst>
        </pc:spChg>
        <pc:spChg chg="mod">
          <ac:chgData name="Elizabeth Bernhardt" userId="eeb66ea6-3936-4861-83fc-b70f2f1afc54" providerId="ADAL" clId="{1778CDCC-6D1C-4073-BF8E-D47978BC0C09}" dt="2021-09-14T04:44:39.952" v="3"/>
          <ac:spMkLst>
            <pc:docMk/>
            <pc:sldMk cId="166547189" sldId="1526"/>
            <ac:spMk id="6" creationId="{CE2E23F5-4C4D-49F7-88B0-DC8AB15EF840}"/>
          </ac:spMkLst>
        </pc:spChg>
      </pc:sldChg>
      <pc:sldChg chg="modSp del modNotes">
        <pc:chgData name="Elizabeth Bernhardt" userId="eeb66ea6-3936-4861-83fc-b70f2f1afc54" providerId="ADAL" clId="{1778CDCC-6D1C-4073-BF8E-D47978BC0C09}" dt="2021-09-14T04:48:03.255" v="8" actId="47"/>
        <pc:sldMkLst>
          <pc:docMk/>
          <pc:sldMk cId="2730192256" sldId="1529"/>
        </pc:sldMkLst>
        <pc:spChg chg="mod">
          <ac:chgData name="Elizabeth Bernhardt" userId="eeb66ea6-3936-4861-83fc-b70f2f1afc54" providerId="ADAL" clId="{1778CDCC-6D1C-4073-BF8E-D47978BC0C09}" dt="2021-09-14T04:44:39.952" v="3"/>
          <ac:spMkLst>
            <pc:docMk/>
            <pc:sldMk cId="2730192256" sldId="1529"/>
            <ac:spMk id="2" creationId="{66A55B2F-942E-4B43-9717-0A1BE4CFB22F}"/>
          </ac:spMkLst>
        </pc:spChg>
        <pc:spChg chg="mod">
          <ac:chgData name="Elizabeth Bernhardt" userId="eeb66ea6-3936-4861-83fc-b70f2f1afc54" providerId="ADAL" clId="{1778CDCC-6D1C-4073-BF8E-D47978BC0C09}" dt="2021-09-14T04:44:39.952" v="3"/>
          <ac:spMkLst>
            <pc:docMk/>
            <pc:sldMk cId="2730192256" sldId="1529"/>
            <ac:spMk id="3" creationId="{BBD5D93E-BC1A-4BFC-977B-579B8C579E5D}"/>
          </ac:spMkLst>
        </pc:spChg>
        <pc:spChg chg="mod">
          <ac:chgData name="Elizabeth Bernhardt" userId="eeb66ea6-3936-4861-83fc-b70f2f1afc54" providerId="ADAL" clId="{1778CDCC-6D1C-4073-BF8E-D47978BC0C09}" dt="2021-09-14T04:44:39.952" v="3"/>
          <ac:spMkLst>
            <pc:docMk/>
            <pc:sldMk cId="2730192256" sldId="1529"/>
            <ac:spMk id="4" creationId="{10997E43-C0FF-45BA-B3D6-F678D5792F78}"/>
          </ac:spMkLst>
        </pc:spChg>
        <pc:spChg chg="mod">
          <ac:chgData name="Elizabeth Bernhardt" userId="eeb66ea6-3936-4861-83fc-b70f2f1afc54" providerId="ADAL" clId="{1778CDCC-6D1C-4073-BF8E-D47978BC0C09}" dt="2021-09-14T04:44:39.952" v="3"/>
          <ac:spMkLst>
            <pc:docMk/>
            <pc:sldMk cId="2730192256" sldId="1529"/>
            <ac:spMk id="5" creationId="{D11A9FF0-88BF-426C-B43E-E8DF2E99561F}"/>
          </ac:spMkLst>
        </pc:spChg>
        <pc:picChg chg="mod">
          <ac:chgData name="Elizabeth Bernhardt" userId="eeb66ea6-3936-4861-83fc-b70f2f1afc54" providerId="ADAL" clId="{1778CDCC-6D1C-4073-BF8E-D47978BC0C09}" dt="2021-09-14T04:44:39.952" v="3"/>
          <ac:picMkLst>
            <pc:docMk/>
            <pc:sldMk cId="2730192256" sldId="1529"/>
            <ac:picMk id="8" creationId="{A6428E4B-02EC-44F5-8F44-5251D183D81A}"/>
          </ac:picMkLst>
        </pc:picChg>
      </pc:sldChg>
      <pc:sldChg chg="modSp">
        <pc:chgData name="Elizabeth Bernhardt" userId="eeb66ea6-3936-4861-83fc-b70f2f1afc54" providerId="ADAL" clId="{1778CDCC-6D1C-4073-BF8E-D47978BC0C09}" dt="2021-09-14T04:44:39.952" v="3"/>
        <pc:sldMkLst>
          <pc:docMk/>
          <pc:sldMk cId="3966172172" sldId="1530"/>
        </pc:sldMkLst>
        <pc:spChg chg="mod">
          <ac:chgData name="Elizabeth Bernhardt" userId="eeb66ea6-3936-4861-83fc-b70f2f1afc54" providerId="ADAL" clId="{1778CDCC-6D1C-4073-BF8E-D47978BC0C09}" dt="2021-09-14T04:44:39.952" v="3"/>
          <ac:spMkLst>
            <pc:docMk/>
            <pc:sldMk cId="3966172172" sldId="1530"/>
            <ac:spMk id="2" creationId="{D50A3497-9DBE-4F04-9DB7-CE4EE8B4208D}"/>
          </ac:spMkLst>
        </pc:spChg>
      </pc:sldChg>
      <pc:sldChg chg="addSp modSp">
        <pc:chgData name="Elizabeth Bernhardt" userId="eeb66ea6-3936-4861-83fc-b70f2f1afc54" providerId="ADAL" clId="{1778CDCC-6D1C-4073-BF8E-D47978BC0C09}" dt="2021-09-14T04:54:41.877" v="83"/>
        <pc:sldMkLst>
          <pc:docMk/>
          <pc:sldMk cId="202930709" sldId="1532"/>
        </pc:sldMkLst>
        <pc:spChg chg="mod">
          <ac:chgData name="Elizabeth Bernhardt" userId="eeb66ea6-3936-4861-83fc-b70f2f1afc54" providerId="ADAL" clId="{1778CDCC-6D1C-4073-BF8E-D47978BC0C09}" dt="2021-09-14T04:44:39.952" v="3"/>
          <ac:spMkLst>
            <pc:docMk/>
            <pc:sldMk cId="202930709" sldId="1532"/>
            <ac:spMk id="2" creationId="{1544B910-9C8D-408F-8CA3-1BDE67BDE111}"/>
          </ac:spMkLst>
        </pc:spChg>
        <pc:spChg chg="mod">
          <ac:chgData name="Elizabeth Bernhardt" userId="eeb66ea6-3936-4861-83fc-b70f2f1afc54" providerId="ADAL" clId="{1778CDCC-6D1C-4073-BF8E-D47978BC0C09}" dt="2021-09-14T04:44:39.952" v="3"/>
          <ac:spMkLst>
            <pc:docMk/>
            <pc:sldMk cId="202930709" sldId="1532"/>
            <ac:spMk id="3" creationId="{E83F2067-FBE3-4C77-B058-AFEAEF8A5B75}"/>
          </ac:spMkLst>
        </pc:spChg>
        <pc:spChg chg="add mod">
          <ac:chgData name="Elizabeth Bernhardt" userId="eeb66ea6-3936-4861-83fc-b70f2f1afc54" providerId="ADAL" clId="{1778CDCC-6D1C-4073-BF8E-D47978BC0C09}" dt="2021-09-14T04:54:41.877" v="83"/>
          <ac:spMkLst>
            <pc:docMk/>
            <pc:sldMk cId="202930709" sldId="1532"/>
            <ac:spMk id="6" creationId="{BA9FFBBA-03C8-4223-87A6-EF833398AFAD}"/>
          </ac:spMkLst>
        </pc:spChg>
        <pc:graphicFrameChg chg="mod">
          <ac:chgData name="Elizabeth Bernhardt" userId="eeb66ea6-3936-4861-83fc-b70f2f1afc54" providerId="ADAL" clId="{1778CDCC-6D1C-4073-BF8E-D47978BC0C09}" dt="2021-09-14T04:44:39.952" v="3"/>
          <ac:graphicFrameMkLst>
            <pc:docMk/>
            <pc:sldMk cId="202930709" sldId="1532"/>
            <ac:graphicFrameMk id="5" creationId="{C7AE24DC-054E-4E0C-9C76-9BF443679A77}"/>
          </ac:graphicFrameMkLst>
        </pc:graphicFrameChg>
      </pc:sldChg>
      <pc:sldChg chg="addSp modSp">
        <pc:chgData name="Elizabeth Bernhardt" userId="eeb66ea6-3936-4861-83fc-b70f2f1afc54" providerId="ADAL" clId="{1778CDCC-6D1C-4073-BF8E-D47978BC0C09}" dt="2021-09-14T04:54:45.940" v="84"/>
        <pc:sldMkLst>
          <pc:docMk/>
          <pc:sldMk cId="217697705" sldId="1533"/>
        </pc:sldMkLst>
        <pc:spChg chg="mod">
          <ac:chgData name="Elizabeth Bernhardt" userId="eeb66ea6-3936-4861-83fc-b70f2f1afc54" providerId="ADAL" clId="{1778CDCC-6D1C-4073-BF8E-D47978BC0C09}" dt="2021-09-14T04:44:39.952" v="3"/>
          <ac:spMkLst>
            <pc:docMk/>
            <pc:sldMk cId="217697705" sldId="1533"/>
            <ac:spMk id="2" creationId="{1544B910-9C8D-408F-8CA3-1BDE67BDE111}"/>
          </ac:spMkLst>
        </pc:spChg>
        <pc:spChg chg="mod">
          <ac:chgData name="Elizabeth Bernhardt" userId="eeb66ea6-3936-4861-83fc-b70f2f1afc54" providerId="ADAL" clId="{1778CDCC-6D1C-4073-BF8E-D47978BC0C09}" dt="2021-09-14T04:44:39.952" v="3"/>
          <ac:spMkLst>
            <pc:docMk/>
            <pc:sldMk cId="217697705" sldId="1533"/>
            <ac:spMk id="3" creationId="{E83F2067-FBE3-4C77-B058-AFEAEF8A5B75}"/>
          </ac:spMkLst>
        </pc:spChg>
        <pc:spChg chg="add mod">
          <ac:chgData name="Elizabeth Bernhardt" userId="eeb66ea6-3936-4861-83fc-b70f2f1afc54" providerId="ADAL" clId="{1778CDCC-6D1C-4073-BF8E-D47978BC0C09}" dt="2021-09-14T04:54:45.940" v="84"/>
          <ac:spMkLst>
            <pc:docMk/>
            <pc:sldMk cId="217697705" sldId="1533"/>
            <ac:spMk id="6" creationId="{B57DB8ED-3952-4B28-9E26-FDF6EA44CFDB}"/>
          </ac:spMkLst>
        </pc:spChg>
        <pc:graphicFrameChg chg="mod">
          <ac:chgData name="Elizabeth Bernhardt" userId="eeb66ea6-3936-4861-83fc-b70f2f1afc54" providerId="ADAL" clId="{1778CDCC-6D1C-4073-BF8E-D47978BC0C09}" dt="2021-09-14T04:44:39.952" v="3"/>
          <ac:graphicFrameMkLst>
            <pc:docMk/>
            <pc:sldMk cId="217697705" sldId="1533"/>
            <ac:graphicFrameMk id="5" creationId="{C7AE24DC-054E-4E0C-9C76-9BF443679A77}"/>
          </ac:graphicFrameMkLst>
        </pc:graphicFrameChg>
      </pc:sldChg>
      <pc:sldChg chg="addSp modSp">
        <pc:chgData name="Elizabeth Bernhardt" userId="eeb66ea6-3936-4861-83fc-b70f2f1afc54" providerId="ADAL" clId="{1778CDCC-6D1C-4073-BF8E-D47978BC0C09}" dt="2021-09-14T04:52:06.474" v="51"/>
        <pc:sldMkLst>
          <pc:docMk/>
          <pc:sldMk cId="2157549024" sldId="1534"/>
        </pc:sldMkLst>
        <pc:spChg chg="add mod">
          <ac:chgData name="Elizabeth Bernhardt" userId="eeb66ea6-3936-4861-83fc-b70f2f1afc54" providerId="ADAL" clId="{1778CDCC-6D1C-4073-BF8E-D47978BC0C09}" dt="2021-09-14T04:52:06.474" v="51"/>
          <ac:spMkLst>
            <pc:docMk/>
            <pc:sldMk cId="2157549024" sldId="1534"/>
            <ac:spMk id="5" creationId="{754B4AEA-C722-4CCA-BAE5-DEB9FD907009}"/>
          </ac:spMkLst>
        </pc:spChg>
      </pc:sldChg>
      <pc:sldChg chg="modSp mod">
        <pc:chgData name="Elizabeth Bernhardt" userId="eeb66ea6-3936-4861-83fc-b70f2f1afc54" providerId="ADAL" clId="{1778CDCC-6D1C-4073-BF8E-D47978BC0C09}" dt="2021-09-14T04:49:35.165" v="17" actId="20577"/>
        <pc:sldMkLst>
          <pc:docMk/>
          <pc:sldMk cId="3665407212" sldId="1535"/>
        </pc:sldMkLst>
        <pc:spChg chg="mod">
          <ac:chgData name="Elizabeth Bernhardt" userId="eeb66ea6-3936-4861-83fc-b70f2f1afc54" providerId="ADAL" clId="{1778CDCC-6D1C-4073-BF8E-D47978BC0C09}" dt="2021-09-14T04:44:39.952" v="3"/>
          <ac:spMkLst>
            <pc:docMk/>
            <pc:sldMk cId="3665407212" sldId="1535"/>
            <ac:spMk id="4" creationId="{C9001B86-1443-47EC-B6DC-846CE4E471CE}"/>
          </ac:spMkLst>
        </pc:spChg>
        <pc:spChg chg="mod">
          <ac:chgData name="Elizabeth Bernhardt" userId="eeb66ea6-3936-4861-83fc-b70f2f1afc54" providerId="ADAL" clId="{1778CDCC-6D1C-4073-BF8E-D47978BC0C09}" dt="2021-09-14T04:49:35.165" v="17" actId="20577"/>
          <ac:spMkLst>
            <pc:docMk/>
            <pc:sldMk cId="3665407212" sldId="1535"/>
            <ac:spMk id="5" creationId="{CA445545-26F7-4F92-9783-EEC6DBC643A2}"/>
          </ac:spMkLst>
        </pc:spChg>
      </pc:sldChg>
      <pc:sldChg chg="modSp mod">
        <pc:chgData name="Elizabeth Bernhardt" userId="eeb66ea6-3936-4861-83fc-b70f2f1afc54" providerId="ADAL" clId="{1778CDCC-6D1C-4073-BF8E-D47978BC0C09}" dt="2021-09-14T04:49:40.611" v="18" actId="20577"/>
        <pc:sldMkLst>
          <pc:docMk/>
          <pc:sldMk cId="4156407196" sldId="1536"/>
        </pc:sldMkLst>
        <pc:spChg chg="mod">
          <ac:chgData name="Elizabeth Bernhardt" userId="eeb66ea6-3936-4861-83fc-b70f2f1afc54" providerId="ADAL" clId="{1778CDCC-6D1C-4073-BF8E-D47978BC0C09}" dt="2021-09-14T04:44:39.952" v="3"/>
          <ac:spMkLst>
            <pc:docMk/>
            <pc:sldMk cId="4156407196" sldId="1536"/>
            <ac:spMk id="4" creationId="{C9001B86-1443-47EC-B6DC-846CE4E471CE}"/>
          </ac:spMkLst>
        </pc:spChg>
        <pc:spChg chg="mod">
          <ac:chgData name="Elizabeth Bernhardt" userId="eeb66ea6-3936-4861-83fc-b70f2f1afc54" providerId="ADAL" clId="{1778CDCC-6D1C-4073-BF8E-D47978BC0C09}" dt="2021-09-14T04:49:40.611" v="18" actId="20577"/>
          <ac:spMkLst>
            <pc:docMk/>
            <pc:sldMk cId="4156407196" sldId="1536"/>
            <ac:spMk id="5" creationId="{CA445545-26F7-4F92-9783-EEC6DBC643A2}"/>
          </ac:spMkLst>
        </pc:spChg>
      </pc:sldChg>
      <pc:sldChg chg="modSp mod">
        <pc:chgData name="Elizabeth Bernhardt" userId="eeb66ea6-3936-4861-83fc-b70f2f1afc54" providerId="ADAL" clId="{1778CDCC-6D1C-4073-BF8E-D47978BC0C09}" dt="2021-09-14T04:50:16.576" v="20" actId="20577"/>
        <pc:sldMkLst>
          <pc:docMk/>
          <pc:sldMk cId="1986192122" sldId="1537"/>
        </pc:sldMkLst>
        <pc:spChg chg="mod">
          <ac:chgData name="Elizabeth Bernhardt" userId="eeb66ea6-3936-4861-83fc-b70f2f1afc54" providerId="ADAL" clId="{1778CDCC-6D1C-4073-BF8E-D47978BC0C09}" dt="2021-09-14T04:44:39.952" v="3"/>
          <ac:spMkLst>
            <pc:docMk/>
            <pc:sldMk cId="1986192122" sldId="1537"/>
            <ac:spMk id="4" creationId="{C9001B86-1443-47EC-B6DC-846CE4E471CE}"/>
          </ac:spMkLst>
        </pc:spChg>
        <pc:spChg chg="mod">
          <ac:chgData name="Elizabeth Bernhardt" userId="eeb66ea6-3936-4861-83fc-b70f2f1afc54" providerId="ADAL" clId="{1778CDCC-6D1C-4073-BF8E-D47978BC0C09}" dt="2021-09-14T04:50:16.576" v="20" actId="20577"/>
          <ac:spMkLst>
            <pc:docMk/>
            <pc:sldMk cId="1986192122" sldId="1537"/>
            <ac:spMk id="5" creationId="{CA445545-26F7-4F92-9783-EEC6DBC643A2}"/>
          </ac:spMkLst>
        </pc:spChg>
      </pc:sldChg>
      <pc:sldChg chg="addSp modSp add">
        <pc:chgData name="Elizabeth Bernhardt" userId="eeb66ea6-3936-4861-83fc-b70f2f1afc54" providerId="ADAL" clId="{1778CDCC-6D1C-4073-BF8E-D47978BC0C09}" dt="2021-09-14T04:51:53.242" v="48"/>
        <pc:sldMkLst>
          <pc:docMk/>
          <pc:sldMk cId="1898281649" sldId="1538"/>
        </pc:sldMkLst>
        <pc:spChg chg="add mod">
          <ac:chgData name="Elizabeth Bernhardt" userId="eeb66ea6-3936-4861-83fc-b70f2f1afc54" providerId="ADAL" clId="{1778CDCC-6D1C-4073-BF8E-D47978BC0C09}" dt="2021-09-14T04:51:53.242" v="48"/>
          <ac:spMkLst>
            <pc:docMk/>
            <pc:sldMk cId="1898281649" sldId="1538"/>
            <ac:spMk id="6" creationId="{0A42ACF1-A20D-4240-8F9F-09ABAA4D1092}"/>
          </ac:spMkLst>
        </pc:spChg>
      </pc:sldChg>
      <pc:sldChg chg="addSp modSp add">
        <pc:chgData name="Elizabeth Bernhardt" userId="eeb66ea6-3936-4861-83fc-b70f2f1afc54" providerId="ADAL" clId="{1778CDCC-6D1C-4073-BF8E-D47978BC0C09}" dt="2021-09-14T04:52:03.708" v="50"/>
        <pc:sldMkLst>
          <pc:docMk/>
          <pc:sldMk cId="2789522197" sldId="1539"/>
        </pc:sldMkLst>
        <pc:spChg chg="add mod">
          <ac:chgData name="Elizabeth Bernhardt" userId="eeb66ea6-3936-4861-83fc-b70f2f1afc54" providerId="ADAL" clId="{1778CDCC-6D1C-4073-BF8E-D47978BC0C09}" dt="2021-09-14T04:52:03.708" v="50"/>
          <ac:spMkLst>
            <pc:docMk/>
            <pc:sldMk cId="2789522197" sldId="1539"/>
            <ac:spMk id="5" creationId="{CE2906DE-C3FB-46BD-A42F-2F8AE6831FC0}"/>
          </ac:spMkLst>
        </pc:spChg>
      </pc:sldChg>
      <pc:sldChg chg="addSp modSp add">
        <pc:chgData name="Elizabeth Bernhardt" userId="eeb66ea6-3936-4861-83fc-b70f2f1afc54" providerId="ADAL" clId="{1778CDCC-6D1C-4073-BF8E-D47978BC0C09}" dt="2021-09-14T04:51:58.127" v="49"/>
        <pc:sldMkLst>
          <pc:docMk/>
          <pc:sldMk cId="575633226" sldId="1540"/>
        </pc:sldMkLst>
        <pc:spChg chg="add mod">
          <ac:chgData name="Elizabeth Bernhardt" userId="eeb66ea6-3936-4861-83fc-b70f2f1afc54" providerId="ADAL" clId="{1778CDCC-6D1C-4073-BF8E-D47978BC0C09}" dt="2021-09-14T04:51:58.127" v="49"/>
          <ac:spMkLst>
            <pc:docMk/>
            <pc:sldMk cId="575633226" sldId="1540"/>
            <ac:spMk id="5" creationId="{2EA2A667-A7E1-43E7-805B-4DA96E31C80C}"/>
          </ac:spMkLst>
        </pc:spChg>
      </pc:sldChg>
      <pc:sldChg chg="addSp modSp add mod">
        <pc:chgData name="Elizabeth Bernhardt" userId="eeb66ea6-3936-4861-83fc-b70f2f1afc54" providerId="ADAL" clId="{1778CDCC-6D1C-4073-BF8E-D47978BC0C09}" dt="2021-09-14T04:51:47.610" v="47" actId="1076"/>
        <pc:sldMkLst>
          <pc:docMk/>
          <pc:sldMk cId="1321210991" sldId="1541"/>
        </pc:sldMkLst>
        <pc:spChg chg="add mod">
          <ac:chgData name="Elizabeth Bernhardt" userId="eeb66ea6-3936-4861-83fc-b70f2f1afc54" providerId="ADAL" clId="{1778CDCC-6D1C-4073-BF8E-D47978BC0C09}" dt="2021-09-14T04:51:47.610" v="47" actId="1076"/>
          <ac:spMkLst>
            <pc:docMk/>
            <pc:sldMk cId="1321210991" sldId="1541"/>
            <ac:spMk id="5" creationId="{BB71E386-AD74-4E88-9924-919F4706F866}"/>
          </ac:spMkLst>
        </pc:spChg>
      </pc:sldChg>
      <pc:sldMasterChg chg="modSp modSldLayout">
        <pc:chgData name="Elizabeth Bernhardt" userId="eeb66ea6-3936-4861-83fc-b70f2f1afc54" providerId="ADAL" clId="{1778CDCC-6D1C-4073-BF8E-D47978BC0C09}" dt="2021-09-14T04:44:39.952" v="3"/>
        <pc:sldMasterMkLst>
          <pc:docMk/>
          <pc:sldMasterMk cId="3437493204" sldId="2147483648"/>
        </pc:sldMasterMkLst>
        <pc:spChg chg="mod">
          <ac:chgData name="Elizabeth Bernhardt" userId="eeb66ea6-3936-4861-83fc-b70f2f1afc54" providerId="ADAL" clId="{1778CDCC-6D1C-4073-BF8E-D47978BC0C09}" dt="2021-09-14T04:44:39.952" v="3"/>
          <ac:spMkLst>
            <pc:docMk/>
            <pc:sldMasterMk cId="3437493204" sldId="2147483648"/>
            <ac:spMk id="2" creationId="{E813FF67-1633-4DD4-99C9-C98EEFE702B2}"/>
          </ac:spMkLst>
        </pc:spChg>
        <pc:spChg chg="mod">
          <ac:chgData name="Elizabeth Bernhardt" userId="eeb66ea6-3936-4861-83fc-b70f2f1afc54" providerId="ADAL" clId="{1778CDCC-6D1C-4073-BF8E-D47978BC0C09}" dt="2021-09-14T04:44:39.952" v="3"/>
          <ac:spMkLst>
            <pc:docMk/>
            <pc:sldMasterMk cId="3437493204" sldId="2147483648"/>
            <ac:spMk id="3" creationId="{27D0BBB1-D145-40B9-81B9-93197AFAADDE}"/>
          </ac:spMkLst>
        </pc:spChg>
        <pc:spChg chg="mod">
          <ac:chgData name="Elizabeth Bernhardt" userId="eeb66ea6-3936-4861-83fc-b70f2f1afc54" providerId="ADAL" clId="{1778CDCC-6D1C-4073-BF8E-D47978BC0C09}" dt="2021-09-14T04:44:39.952" v="3"/>
          <ac:spMkLst>
            <pc:docMk/>
            <pc:sldMasterMk cId="3437493204" sldId="2147483648"/>
            <ac:spMk id="4" creationId="{C4F2B31C-A208-4978-9A1D-EA4662D26BC7}"/>
          </ac:spMkLst>
        </pc:spChg>
        <pc:spChg chg="mod">
          <ac:chgData name="Elizabeth Bernhardt" userId="eeb66ea6-3936-4861-83fc-b70f2f1afc54" providerId="ADAL" clId="{1778CDCC-6D1C-4073-BF8E-D47978BC0C09}" dt="2021-09-14T04:44:39.952" v="3"/>
          <ac:spMkLst>
            <pc:docMk/>
            <pc:sldMasterMk cId="3437493204" sldId="2147483648"/>
            <ac:spMk id="5" creationId="{7ACC266F-310A-4449-8A29-6F1ACA0C6CA5}"/>
          </ac:spMkLst>
        </pc:spChg>
        <pc:spChg chg="mod">
          <ac:chgData name="Elizabeth Bernhardt" userId="eeb66ea6-3936-4861-83fc-b70f2f1afc54" providerId="ADAL" clId="{1778CDCC-6D1C-4073-BF8E-D47978BC0C09}" dt="2021-09-14T04:44:39.952" v="3"/>
          <ac:spMkLst>
            <pc:docMk/>
            <pc:sldMasterMk cId="3437493204" sldId="2147483648"/>
            <ac:spMk id="6" creationId="{F32EF9F2-B7AF-45F0-96E3-4AB78790C458}"/>
          </ac:spMkLst>
        </pc:spChg>
        <pc:spChg chg="mod">
          <ac:chgData name="Elizabeth Bernhardt" userId="eeb66ea6-3936-4861-83fc-b70f2f1afc54" providerId="ADAL" clId="{1778CDCC-6D1C-4073-BF8E-D47978BC0C09}" dt="2021-09-14T04:44:39.952" v="3"/>
          <ac:spMkLst>
            <pc:docMk/>
            <pc:sldMasterMk cId="3437493204" sldId="2147483648"/>
            <ac:spMk id="7" creationId="{C4AA570C-1BBC-4CDB-A506-E6982C6B7BDD}"/>
          </ac:spMkLst>
        </pc:spChg>
        <pc:picChg chg="mod">
          <ac:chgData name="Elizabeth Bernhardt" userId="eeb66ea6-3936-4861-83fc-b70f2f1afc54" providerId="ADAL" clId="{1778CDCC-6D1C-4073-BF8E-D47978BC0C09}" dt="2021-09-14T04:44:39.952" v="3"/>
          <ac:picMkLst>
            <pc:docMk/>
            <pc:sldMasterMk cId="3437493204" sldId="2147483648"/>
            <ac:picMk id="8" creationId="{97C1AA2C-3FFA-48E8-B036-2C5DC3A52F92}"/>
          </ac:picMkLst>
        </pc:picChg>
        <pc:sldLayoutChg chg="modSp">
          <pc:chgData name="Elizabeth Bernhardt" userId="eeb66ea6-3936-4861-83fc-b70f2f1afc54" providerId="ADAL" clId="{1778CDCC-6D1C-4073-BF8E-D47978BC0C09}" dt="2021-09-14T04:44:39.952" v="3"/>
          <pc:sldLayoutMkLst>
            <pc:docMk/>
            <pc:sldMasterMk cId="3437493204" sldId="2147483648"/>
            <pc:sldLayoutMk cId="3191040100" sldId="2147483649"/>
          </pc:sldLayoutMkLst>
          <pc:spChg chg="mod">
            <ac:chgData name="Elizabeth Bernhardt" userId="eeb66ea6-3936-4861-83fc-b70f2f1afc54" providerId="ADAL" clId="{1778CDCC-6D1C-4073-BF8E-D47978BC0C09}" dt="2021-09-14T04:44:39.952" v="3"/>
            <ac:spMkLst>
              <pc:docMk/>
              <pc:sldMasterMk cId="3437493204" sldId="2147483648"/>
              <pc:sldLayoutMk cId="3191040100" sldId="2147483649"/>
              <ac:spMk id="2" creationId="{AD559B4D-39E2-4A2E-8A5C-95726E785FF9}"/>
            </ac:spMkLst>
          </pc:spChg>
          <pc:spChg chg="mod">
            <ac:chgData name="Elizabeth Bernhardt" userId="eeb66ea6-3936-4861-83fc-b70f2f1afc54" providerId="ADAL" clId="{1778CDCC-6D1C-4073-BF8E-D47978BC0C09}" dt="2021-09-14T04:44:39.952" v="3"/>
            <ac:spMkLst>
              <pc:docMk/>
              <pc:sldMasterMk cId="3437493204" sldId="2147483648"/>
              <pc:sldLayoutMk cId="3191040100" sldId="2147483649"/>
              <ac:spMk id="3" creationId="{4F9AB51E-A732-4105-AAF9-C4C491281C8E}"/>
            </ac:spMkLst>
          </pc:spChg>
          <pc:spChg chg="mod">
            <ac:chgData name="Elizabeth Bernhardt" userId="eeb66ea6-3936-4861-83fc-b70f2f1afc54" providerId="ADAL" clId="{1778CDCC-6D1C-4073-BF8E-D47978BC0C09}" dt="2021-09-14T04:44:39.952" v="3"/>
            <ac:spMkLst>
              <pc:docMk/>
              <pc:sldMasterMk cId="3437493204" sldId="2147483648"/>
              <pc:sldLayoutMk cId="3191040100" sldId="2147483649"/>
              <ac:spMk id="4" creationId="{FCDF4901-5DA8-4CDF-9DD6-0DFA0044C2F9}"/>
            </ac:spMkLst>
          </pc:spChg>
          <pc:spChg chg="mod">
            <ac:chgData name="Elizabeth Bernhardt" userId="eeb66ea6-3936-4861-83fc-b70f2f1afc54" providerId="ADAL" clId="{1778CDCC-6D1C-4073-BF8E-D47978BC0C09}" dt="2021-09-14T04:44:39.952" v="3"/>
            <ac:spMkLst>
              <pc:docMk/>
              <pc:sldMasterMk cId="3437493204" sldId="2147483648"/>
              <pc:sldLayoutMk cId="3191040100" sldId="2147483649"/>
              <ac:spMk id="5" creationId="{4A27B57D-1C5A-4936-973A-C09D58DAEA00}"/>
            </ac:spMkLst>
          </pc:spChg>
          <pc:spChg chg="mod">
            <ac:chgData name="Elizabeth Bernhardt" userId="eeb66ea6-3936-4861-83fc-b70f2f1afc54" providerId="ADAL" clId="{1778CDCC-6D1C-4073-BF8E-D47978BC0C09}" dt="2021-09-14T04:44:39.952" v="3"/>
            <ac:spMkLst>
              <pc:docMk/>
              <pc:sldMasterMk cId="3437493204" sldId="2147483648"/>
              <pc:sldLayoutMk cId="3191040100" sldId="2147483649"/>
              <ac:spMk id="6" creationId="{5B9216FF-48D2-43CC-A7A2-6B66955AF4F4}"/>
            </ac:spMkLst>
          </pc:spChg>
          <pc:spChg chg="mod">
            <ac:chgData name="Elizabeth Bernhardt" userId="eeb66ea6-3936-4861-83fc-b70f2f1afc54" providerId="ADAL" clId="{1778CDCC-6D1C-4073-BF8E-D47978BC0C09}" dt="2021-09-14T04:44:39.952" v="3"/>
            <ac:spMkLst>
              <pc:docMk/>
              <pc:sldMasterMk cId="3437493204" sldId="2147483648"/>
              <pc:sldLayoutMk cId="3191040100" sldId="2147483649"/>
              <ac:spMk id="10" creationId="{7B9E9ED6-D0E9-4818-A55E-FEFC2F0CD672}"/>
            </ac:spMkLst>
          </pc:spChg>
          <pc:spChg chg="mod">
            <ac:chgData name="Elizabeth Bernhardt" userId="eeb66ea6-3936-4861-83fc-b70f2f1afc54" providerId="ADAL" clId="{1778CDCC-6D1C-4073-BF8E-D47978BC0C09}" dt="2021-09-14T04:44:39.952" v="3"/>
            <ac:spMkLst>
              <pc:docMk/>
              <pc:sldMasterMk cId="3437493204" sldId="2147483648"/>
              <pc:sldLayoutMk cId="3191040100" sldId="2147483649"/>
              <ac:spMk id="14" creationId="{DEBCA1C5-5795-4F26-B880-05CD7CA9A5B0}"/>
            </ac:spMkLst>
          </pc:spChg>
          <pc:spChg chg="mod">
            <ac:chgData name="Elizabeth Bernhardt" userId="eeb66ea6-3936-4861-83fc-b70f2f1afc54" providerId="ADAL" clId="{1778CDCC-6D1C-4073-BF8E-D47978BC0C09}" dt="2021-09-14T04:44:39.952" v="3"/>
            <ac:spMkLst>
              <pc:docMk/>
              <pc:sldMasterMk cId="3437493204" sldId="2147483648"/>
              <pc:sldLayoutMk cId="3191040100" sldId="2147483649"/>
              <ac:spMk id="15" creationId="{F253B752-9D1D-46A8-B0EA-628BFC103A70}"/>
            </ac:spMkLst>
          </pc:spChg>
          <pc:grpChg chg="mod">
            <ac:chgData name="Elizabeth Bernhardt" userId="eeb66ea6-3936-4861-83fc-b70f2f1afc54" providerId="ADAL" clId="{1778CDCC-6D1C-4073-BF8E-D47978BC0C09}" dt="2021-09-14T04:44:39.952" v="3"/>
            <ac:grpSpMkLst>
              <pc:docMk/>
              <pc:sldMasterMk cId="3437493204" sldId="2147483648"/>
              <pc:sldLayoutMk cId="3191040100" sldId="2147483649"/>
              <ac:grpSpMk id="13" creationId="{05A90067-2361-4840-83F8-CBD421F060F8}"/>
            </ac:grpSpMkLst>
          </pc:grpChg>
          <pc:picChg chg="mod">
            <ac:chgData name="Elizabeth Bernhardt" userId="eeb66ea6-3936-4861-83fc-b70f2f1afc54" providerId="ADAL" clId="{1778CDCC-6D1C-4073-BF8E-D47978BC0C09}" dt="2021-09-14T04:44:39.952" v="3"/>
            <ac:picMkLst>
              <pc:docMk/>
              <pc:sldMasterMk cId="3437493204" sldId="2147483648"/>
              <pc:sldLayoutMk cId="3191040100" sldId="2147483649"/>
              <ac:picMk id="11" creationId="{5DF909FA-3722-4F31-ACE2-78B291F153C4}"/>
            </ac:picMkLst>
          </pc:picChg>
        </pc:sldLayoutChg>
        <pc:sldLayoutChg chg="modSp">
          <pc:chgData name="Elizabeth Bernhardt" userId="eeb66ea6-3936-4861-83fc-b70f2f1afc54" providerId="ADAL" clId="{1778CDCC-6D1C-4073-BF8E-D47978BC0C09}" dt="2021-09-14T04:44:39.952" v="3"/>
          <pc:sldLayoutMkLst>
            <pc:docMk/>
            <pc:sldMasterMk cId="3437493204" sldId="2147483648"/>
            <pc:sldLayoutMk cId="2570968183" sldId="2147483651"/>
          </pc:sldLayoutMkLst>
          <pc:spChg chg="mod">
            <ac:chgData name="Elizabeth Bernhardt" userId="eeb66ea6-3936-4861-83fc-b70f2f1afc54" providerId="ADAL" clId="{1778CDCC-6D1C-4073-BF8E-D47978BC0C09}" dt="2021-09-14T04:44:39.952" v="3"/>
            <ac:spMkLst>
              <pc:docMk/>
              <pc:sldMasterMk cId="3437493204" sldId="2147483648"/>
              <pc:sldLayoutMk cId="2570968183" sldId="2147483651"/>
              <ac:spMk id="2" creationId="{D9107475-FEE0-40F3-B487-DB82C280664C}"/>
            </ac:spMkLst>
          </pc:spChg>
          <pc:spChg chg="mod">
            <ac:chgData name="Elizabeth Bernhardt" userId="eeb66ea6-3936-4861-83fc-b70f2f1afc54" providerId="ADAL" clId="{1778CDCC-6D1C-4073-BF8E-D47978BC0C09}" dt="2021-09-14T04:44:39.952" v="3"/>
            <ac:spMkLst>
              <pc:docMk/>
              <pc:sldMasterMk cId="3437493204" sldId="2147483648"/>
              <pc:sldLayoutMk cId="2570968183" sldId="2147483651"/>
              <ac:spMk id="3" creationId="{2A56FD0D-B4CE-41F4-9879-E575CB28F436}"/>
            </ac:spMkLst>
          </pc:spChg>
          <pc:picChg chg="mod">
            <ac:chgData name="Elizabeth Bernhardt" userId="eeb66ea6-3936-4861-83fc-b70f2f1afc54" providerId="ADAL" clId="{1778CDCC-6D1C-4073-BF8E-D47978BC0C09}" dt="2021-09-14T04:44:39.952" v="3"/>
            <ac:picMkLst>
              <pc:docMk/>
              <pc:sldMasterMk cId="3437493204" sldId="2147483648"/>
              <pc:sldLayoutMk cId="2570968183" sldId="2147483651"/>
              <ac:picMk id="7" creationId="{EE399150-2915-4920-A24D-8FAED5E18EA4}"/>
            </ac:picMkLst>
          </pc:picChg>
        </pc:sldLayoutChg>
        <pc:sldLayoutChg chg="modSp">
          <pc:chgData name="Elizabeth Bernhardt" userId="eeb66ea6-3936-4861-83fc-b70f2f1afc54" providerId="ADAL" clId="{1778CDCC-6D1C-4073-BF8E-D47978BC0C09}" dt="2021-09-14T04:44:39.952" v="3"/>
          <pc:sldLayoutMkLst>
            <pc:docMk/>
            <pc:sldMasterMk cId="3437493204" sldId="2147483648"/>
            <pc:sldLayoutMk cId="2554385497" sldId="2147483652"/>
          </pc:sldLayoutMkLst>
          <pc:spChg chg="mod">
            <ac:chgData name="Elizabeth Bernhardt" userId="eeb66ea6-3936-4861-83fc-b70f2f1afc54" providerId="ADAL" clId="{1778CDCC-6D1C-4073-BF8E-D47978BC0C09}" dt="2021-09-14T04:44:39.952" v="3"/>
            <ac:spMkLst>
              <pc:docMk/>
              <pc:sldMasterMk cId="3437493204" sldId="2147483648"/>
              <pc:sldLayoutMk cId="2554385497" sldId="2147483652"/>
              <ac:spMk id="3" creationId="{C050E30A-9FDC-436A-82DC-AF6B205EB45E}"/>
            </ac:spMkLst>
          </pc:spChg>
          <pc:spChg chg="mod">
            <ac:chgData name="Elizabeth Bernhardt" userId="eeb66ea6-3936-4861-83fc-b70f2f1afc54" providerId="ADAL" clId="{1778CDCC-6D1C-4073-BF8E-D47978BC0C09}" dt="2021-09-14T04:44:39.952" v="3"/>
            <ac:spMkLst>
              <pc:docMk/>
              <pc:sldMasterMk cId="3437493204" sldId="2147483648"/>
              <pc:sldLayoutMk cId="2554385497" sldId="2147483652"/>
              <ac:spMk id="4" creationId="{66E30723-81C3-4A18-9021-A93A3C56F363}"/>
            </ac:spMkLst>
          </pc:spChg>
        </pc:sldLayoutChg>
        <pc:sldLayoutChg chg="modSp">
          <pc:chgData name="Elizabeth Bernhardt" userId="eeb66ea6-3936-4861-83fc-b70f2f1afc54" providerId="ADAL" clId="{1778CDCC-6D1C-4073-BF8E-D47978BC0C09}" dt="2021-09-14T04:44:39.952" v="3"/>
          <pc:sldLayoutMkLst>
            <pc:docMk/>
            <pc:sldMasterMk cId="3437493204" sldId="2147483648"/>
            <pc:sldLayoutMk cId="3365575028" sldId="2147483653"/>
          </pc:sldLayoutMkLst>
          <pc:spChg chg="mod">
            <ac:chgData name="Elizabeth Bernhardt" userId="eeb66ea6-3936-4861-83fc-b70f2f1afc54" providerId="ADAL" clId="{1778CDCC-6D1C-4073-BF8E-D47978BC0C09}" dt="2021-09-14T04:44:39.952" v="3"/>
            <ac:spMkLst>
              <pc:docMk/>
              <pc:sldMasterMk cId="3437493204" sldId="2147483648"/>
              <pc:sldLayoutMk cId="3365575028" sldId="2147483653"/>
              <ac:spMk id="2" creationId="{1CC346C0-76B2-4261-BBDE-BA8E98953FAE}"/>
            </ac:spMkLst>
          </pc:spChg>
          <pc:spChg chg="mod">
            <ac:chgData name="Elizabeth Bernhardt" userId="eeb66ea6-3936-4861-83fc-b70f2f1afc54" providerId="ADAL" clId="{1778CDCC-6D1C-4073-BF8E-D47978BC0C09}" dt="2021-09-14T04:44:39.952" v="3"/>
            <ac:spMkLst>
              <pc:docMk/>
              <pc:sldMasterMk cId="3437493204" sldId="2147483648"/>
              <pc:sldLayoutMk cId="3365575028" sldId="2147483653"/>
              <ac:spMk id="3" creationId="{526F9673-06A6-4883-87B9-AEFCC485B9D1}"/>
            </ac:spMkLst>
          </pc:spChg>
          <pc:spChg chg="mod">
            <ac:chgData name="Elizabeth Bernhardt" userId="eeb66ea6-3936-4861-83fc-b70f2f1afc54" providerId="ADAL" clId="{1778CDCC-6D1C-4073-BF8E-D47978BC0C09}" dt="2021-09-14T04:44:39.952" v="3"/>
            <ac:spMkLst>
              <pc:docMk/>
              <pc:sldMasterMk cId="3437493204" sldId="2147483648"/>
              <pc:sldLayoutMk cId="3365575028" sldId="2147483653"/>
              <ac:spMk id="4" creationId="{25ECD162-0697-49BE-8899-05FCFB71539C}"/>
            </ac:spMkLst>
          </pc:spChg>
          <pc:spChg chg="mod">
            <ac:chgData name="Elizabeth Bernhardt" userId="eeb66ea6-3936-4861-83fc-b70f2f1afc54" providerId="ADAL" clId="{1778CDCC-6D1C-4073-BF8E-D47978BC0C09}" dt="2021-09-14T04:44:39.952" v="3"/>
            <ac:spMkLst>
              <pc:docMk/>
              <pc:sldMasterMk cId="3437493204" sldId="2147483648"/>
              <pc:sldLayoutMk cId="3365575028" sldId="2147483653"/>
              <ac:spMk id="5" creationId="{A69E6007-785B-41D0-B932-2B4BFF073755}"/>
            </ac:spMkLst>
          </pc:spChg>
          <pc:spChg chg="mod">
            <ac:chgData name="Elizabeth Bernhardt" userId="eeb66ea6-3936-4861-83fc-b70f2f1afc54" providerId="ADAL" clId="{1778CDCC-6D1C-4073-BF8E-D47978BC0C09}" dt="2021-09-14T04:44:39.952" v="3"/>
            <ac:spMkLst>
              <pc:docMk/>
              <pc:sldMasterMk cId="3437493204" sldId="2147483648"/>
              <pc:sldLayoutMk cId="3365575028" sldId="2147483653"/>
              <ac:spMk id="6" creationId="{E35DF337-0335-4780-B1BA-0BBD0A42EA5C}"/>
            </ac:spMkLst>
          </pc:spChg>
        </pc:sldLayoutChg>
        <pc:sldLayoutChg chg="modSp">
          <pc:chgData name="Elizabeth Bernhardt" userId="eeb66ea6-3936-4861-83fc-b70f2f1afc54" providerId="ADAL" clId="{1778CDCC-6D1C-4073-BF8E-D47978BC0C09}" dt="2021-09-14T04:44:39.952" v="3"/>
          <pc:sldLayoutMkLst>
            <pc:docMk/>
            <pc:sldMasterMk cId="3437493204" sldId="2147483648"/>
            <pc:sldLayoutMk cId="4035369184" sldId="2147483656"/>
          </pc:sldLayoutMkLst>
          <pc:spChg chg="mod">
            <ac:chgData name="Elizabeth Bernhardt" userId="eeb66ea6-3936-4861-83fc-b70f2f1afc54" providerId="ADAL" clId="{1778CDCC-6D1C-4073-BF8E-D47978BC0C09}" dt="2021-09-14T04:44:39.952" v="3"/>
            <ac:spMkLst>
              <pc:docMk/>
              <pc:sldMasterMk cId="3437493204" sldId="2147483648"/>
              <pc:sldLayoutMk cId="4035369184" sldId="2147483656"/>
              <ac:spMk id="2" creationId="{94B8A512-F5E2-4729-A3C7-D3CBFFA81415}"/>
            </ac:spMkLst>
          </pc:spChg>
          <pc:spChg chg="mod">
            <ac:chgData name="Elizabeth Bernhardt" userId="eeb66ea6-3936-4861-83fc-b70f2f1afc54" providerId="ADAL" clId="{1778CDCC-6D1C-4073-BF8E-D47978BC0C09}" dt="2021-09-14T04:44:39.952" v="3"/>
            <ac:spMkLst>
              <pc:docMk/>
              <pc:sldMasterMk cId="3437493204" sldId="2147483648"/>
              <pc:sldLayoutMk cId="4035369184" sldId="2147483656"/>
              <ac:spMk id="3" creationId="{5AE116F7-0AE7-40B0-9C9D-0F9CBF82DF85}"/>
            </ac:spMkLst>
          </pc:spChg>
          <pc:spChg chg="mod">
            <ac:chgData name="Elizabeth Bernhardt" userId="eeb66ea6-3936-4861-83fc-b70f2f1afc54" providerId="ADAL" clId="{1778CDCC-6D1C-4073-BF8E-D47978BC0C09}" dt="2021-09-14T04:44:39.952" v="3"/>
            <ac:spMkLst>
              <pc:docMk/>
              <pc:sldMasterMk cId="3437493204" sldId="2147483648"/>
              <pc:sldLayoutMk cId="4035369184" sldId="2147483656"/>
              <ac:spMk id="4" creationId="{4A46DFC6-B1F9-4548-AD13-D6EEFAE6DD0C}"/>
            </ac:spMkLst>
          </pc:spChg>
          <pc:spChg chg="mod">
            <ac:chgData name="Elizabeth Bernhardt" userId="eeb66ea6-3936-4861-83fc-b70f2f1afc54" providerId="ADAL" clId="{1778CDCC-6D1C-4073-BF8E-D47978BC0C09}" dt="2021-09-14T04:44:39.952" v="3"/>
            <ac:spMkLst>
              <pc:docMk/>
              <pc:sldMasterMk cId="3437493204" sldId="2147483648"/>
              <pc:sldLayoutMk cId="4035369184" sldId="2147483656"/>
              <ac:spMk id="8" creationId="{B7CABBF1-340C-406B-8C6D-79AE564C0DDF}"/>
            </ac:spMkLst>
          </pc:spChg>
          <pc:picChg chg="mod">
            <ac:chgData name="Elizabeth Bernhardt" userId="eeb66ea6-3936-4861-83fc-b70f2f1afc54" providerId="ADAL" clId="{1778CDCC-6D1C-4073-BF8E-D47978BC0C09}" dt="2021-09-14T04:44:39.952" v="3"/>
            <ac:picMkLst>
              <pc:docMk/>
              <pc:sldMasterMk cId="3437493204" sldId="2147483648"/>
              <pc:sldLayoutMk cId="4035369184" sldId="2147483656"/>
              <ac:picMk id="9" creationId="{CD7A8669-24E6-424D-B888-CEC73E481E4F}"/>
            </ac:picMkLst>
          </pc:picChg>
        </pc:sldLayoutChg>
        <pc:sldLayoutChg chg="modSp">
          <pc:chgData name="Elizabeth Bernhardt" userId="eeb66ea6-3936-4861-83fc-b70f2f1afc54" providerId="ADAL" clId="{1778CDCC-6D1C-4073-BF8E-D47978BC0C09}" dt="2021-09-14T04:44:39.952" v="3"/>
          <pc:sldLayoutMkLst>
            <pc:docMk/>
            <pc:sldMasterMk cId="3437493204" sldId="2147483648"/>
            <pc:sldLayoutMk cId="438974285" sldId="2147483657"/>
          </pc:sldLayoutMkLst>
          <pc:spChg chg="mod">
            <ac:chgData name="Elizabeth Bernhardt" userId="eeb66ea6-3936-4861-83fc-b70f2f1afc54" providerId="ADAL" clId="{1778CDCC-6D1C-4073-BF8E-D47978BC0C09}" dt="2021-09-14T04:44:39.952" v="3"/>
            <ac:spMkLst>
              <pc:docMk/>
              <pc:sldMasterMk cId="3437493204" sldId="2147483648"/>
              <pc:sldLayoutMk cId="438974285" sldId="2147483657"/>
              <ac:spMk id="2" creationId="{93A023EC-89BA-427F-B659-C9BA6F7C97BD}"/>
            </ac:spMkLst>
          </pc:spChg>
          <pc:spChg chg="mod">
            <ac:chgData name="Elizabeth Bernhardt" userId="eeb66ea6-3936-4861-83fc-b70f2f1afc54" providerId="ADAL" clId="{1778CDCC-6D1C-4073-BF8E-D47978BC0C09}" dt="2021-09-14T04:44:39.952" v="3"/>
            <ac:spMkLst>
              <pc:docMk/>
              <pc:sldMasterMk cId="3437493204" sldId="2147483648"/>
              <pc:sldLayoutMk cId="438974285" sldId="2147483657"/>
              <ac:spMk id="3" creationId="{6E2789DB-5346-49A4-93BC-CE824ABD6F0D}"/>
            </ac:spMkLst>
          </pc:spChg>
          <pc:spChg chg="mod">
            <ac:chgData name="Elizabeth Bernhardt" userId="eeb66ea6-3936-4861-83fc-b70f2f1afc54" providerId="ADAL" clId="{1778CDCC-6D1C-4073-BF8E-D47978BC0C09}" dt="2021-09-14T04:44:39.952" v="3"/>
            <ac:spMkLst>
              <pc:docMk/>
              <pc:sldMasterMk cId="3437493204" sldId="2147483648"/>
              <pc:sldLayoutMk cId="438974285" sldId="2147483657"/>
              <ac:spMk id="4" creationId="{227ED3C4-6241-480A-9C80-94FA28B6BFD3}"/>
            </ac:spMkLst>
          </pc:spChg>
          <pc:spChg chg="mod">
            <ac:chgData name="Elizabeth Bernhardt" userId="eeb66ea6-3936-4861-83fc-b70f2f1afc54" providerId="ADAL" clId="{1778CDCC-6D1C-4073-BF8E-D47978BC0C09}" dt="2021-09-14T04:44:39.952" v="3"/>
            <ac:spMkLst>
              <pc:docMk/>
              <pc:sldMasterMk cId="3437493204" sldId="2147483648"/>
              <pc:sldLayoutMk cId="438974285" sldId="2147483657"/>
              <ac:spMk id="8" creationId="{A6B70B14-71BF-4D10-B3DA-12193BF02EE1}"/>
            </ac:spMkLst>
          </pc:spChg>
          <pc:picChg chg="mod">
            <ac:chgData name="Elizabeth Bernhardt" userId="eeb66ea6-3936-4861-83fc-b70f2f1afc54" providerId="ADAL" clId="{1778CDCC-6D1C-4073-BF8E-D47978BC0C09}" dt="2021-09-14T04:44:39.952" v="3"/>
            <ac:picMkLst>
              <pc:docMk/>
              <pc:sldMasterMk cId="3437493204" sldId="2147483648"/>
              <pc:sldLayoutMk cId="438974285" sldId="2147483657"/>
              <ac:picMk id="9" creationId="{4BA7C90F-9669-4678-B9A5-7D2A32BE2D27}"/>
            </ac:picMkLst>
          </pc:picChg>
        </pc:sldLayoutChg>
        <pc:sldLayoutChg chg="modSp">
          <pc:chgData name="Elizabeth Bernhardt" userId="eeb66ea6-3936-4861-83fc-b70f2f1afc54" providerId="ADAL" clId="{1778CDCC-6D1C-4073-BF8E-D47978BC0C09}" dt="2021-09-14T04:44:39.952" v="3"/>
          <pc:sldLayoutMkLst>
            <pc:docMk/>
            <pc:sldMasterMk cId="3437493204" sldId="2147483648"/>
            <pc:sldLayoutMk cId="1613455072" sldId="2147483658"/>
          </pc:sldLayoutMkLst>
          <pc:spChg chg="mod">
            <ac:chgData name="Elizabeth Bernhardt" userId="eeb66ea6-3936-4861-83fc-b70f2f1afc54" providerId="ADAL" clId="{1778CDCC-6D1C-4073-BF8E-D47978BC0C09}" dt="2021-09-14T04:44:39.952" v="3"/>
            <ac:spMkLst>
              <pc:docMk/>
              <pc:sldMasterMk cId="3437493204" sldId="2147483648"/>
              <pc:sldLayoutMk cId="1613455072" sldId="2147483658"/>
              <ac:spMk id="2" creationId="{94B8A512-F5E2-4729-A3C7-D3CBFFA81415}"/>
            </ac:spMkLst>
          </pc:spChg>
          <pc:spChg chg="mod">
            <ac:chgData name="Elizabeth Bernhardt" userId="eeb66ea6-3936-4861-83fc-b70f2f1afc54" providerId="ADAL" clId="{1778CDCC-6D1C-4073-BF8E-D47978BC0C09}" dt="2021-09-14T04:44:39.952" v="3"/>
            <ac:spMkLst>
              <pc:docMk/>
              <pc:sldMasterMk cId="3437493204" sldId="2147483648"/>
              <pc:sldLayoutMk cId="1613455072" sldId="2147483658"/>
              <ac:spMk id="8" creationId="{B7CABBF1-340C-406B-8C6D-79AE564C0DDF}"/>
            </ac:spMkLst>
          </pc:spChg>
          <pc:spChg chg="mod">
            <ac:chgData name="Elizabeth Bernhardt" userId="eeb66ea6-3936-4861-83fc-b70f2f1afc54" providerId="ADAL" clId="{1778CDCC-6D1C-4073-BF8E-D47978BC0C09}" dt="2021-09-14T04:44:39.952" v="3"/>
            <ac:spMkLst>
              <pc:docMk/>
              <pc:sldMasterMk cId="3437493204" sldId="2147483648"/>
              <pc:sldLayoutMk cId="1613455072" sldId="2147483658"/>
              <ac:spMk id="9" creationId="{96966F1C-22DB-47A8-8E30-240A14932D3A}"/>
            </ac:spMkLst>
          </pc:spChg>
          <pc:picChg chg="mod">
            <ac:chgData name="Elizabeth Bernhardt" userId="eeb66ea6-3936-4861-83fc-b70f2f1afc54" providerId="ADAL" clId="{1778CDCC-6D1C-4073-BF8E-D47978BC0C09}" dt="2021-09-14T04:44:39.952" v="3"/>
            <ac:picMkLst>
              <pc:docMk/>
              <pc:sldMasterMk cId="3437493204" sldId="2147483648"/>
              <pc:sldLayoutMk cId="1613455072" sldId="2147483658"/>
              <ac:picMk id="10" creationId="{35A87A14-C640-4048-95A7-4EF6E742A04D}"/>
            </ac:picMkLst>
          </pc:picChg>
        </pc:sldLayoutChg>
        <pc:sldLayoutChg chg="modSp">
          <pc:chgData name="Elizabeth Bernhardt" userId="eeb66ea6-3936-4861-83fc-b70f2f1afc54" providerId="ADAL" clId="{1778CDCC-6D1C-4073-BF8E-D47978BC0C09}" dt="2021-09-14T04:44:39.952" v="3"/>
          <pc:sldLayoutMkLst>
            <pc:docMk/>
            <pc:sldMasterMk cId="3437493204" sldId="2147483648"/>
            <pc:sldLayoutMk cId="535503178" sldId="2147483659"/>
          </pc:sldLayoutMkLst>
          <pc:spChg chg="mod">
            <ac:chgData name="Elizabeth Bernhardt" userId="eeb66ea6-3936-4861-83fc-b70f2f1afc54" providerId="ADAL" clId="{1778CDCC-6D1C-4073-BF8E-D47978BC0C09}" dt="2021-09-14T04:44:39.952" v="3"/>
            <ac:spMkLst>
              <pc:docMk/>
              <pc:sldMasterMk cId="3437493204" sldId="2147483648"/>
              <pc:sldLayoutMk cId="535503178" sldId="2147483659"/>
              <ac:spMk id="6" creationId="{847E1A0B-CD25-493E-BBD2-63F153442D8D}"/>
            </ac:spMkLst>
          </pc:spChg>
          <pc:spChg chg="mod">
            <ac:chgData name="Elizabeth Bernhardt" userId="eeb66ea6-3936-4861-83fc-b70f2f1afc54" providerId="ADAL" clId="{1778CDCC-6D1C-4073-BF8E-D47978BC0C09}" dt="2021-09-14T04:44:39.952" v="3"/>
            <ac:spMkLst>
              <pc:docMk/>
              <pc:sldMasterMk cId="3437493204" sldId="2147483648"/>
              <pc:sldLayoutMk cId="535503178" sldId="2147483659"/>
              <ac:spMk id="8" creationId="{5E2C415D-48A1-4209-A679-82D52AD61504}"/>
            </ac:spMkLst>
          </pc:spChg>
          <pc:grpChg chg="mod">
            <ac:chgData name="Elizabeth Bernhardt" userId="eeb66ea6-3936-4861-83fc-b70f2f1afc54" providerId="ADAL" clId="{1778CDCC-6D1C-4073-BF8E-D47978BC0C09}" dt="2021-09-14T04:44:39.952" v="3"/>
            <ac:grpSpMkLst>
              <pc:docMk/>
              <pc:sldMasterMk cId="3437493204" sldId="2147483648"/>
              <pc:sldLayoutMk cId="535503178" sldId="2147483659"/>
              <ac:grpSpMk id="5" creationId="{CB963A3D-4158-4862-80EF-B6397DC9CE90}"/>
            </ac:grpSpMkLst>
          </pc:grpChg>
          <pc:picChg chg="mod">
            <ac:chgData name="Elizabeth Bernhardt" userId="eeb66ea6-3936-4861-83fc-b70f2f1afc54" providerId="ADAL" clId="{1778CDCC-6D1C-4073-BF8E-D47978BC0C09}" dt="2021-09-14T04:44:39.952" v="3"/>
            <ac:picMkLst>
              <pc:docMk/>
              <pc:sldMasterMk cId="3437493204" sldId="2147483648"/>
              <pc:sldLayoutMk cId="535503178" sldId="2147483659"/>
              <ac:picMk id="11" creationId="{D2C647D8-C790-464F-B73C-E653BB9133AD}"/>
            </ac:picMkLst>
          </pc:picChg>
        </pc:sldLayoutChg>
      </pc:sldMasterChg>
      <pc:sldMasterChg chg="modSp modSldLayout">
        <pc:chgData name="Elizabeth Bernhardt" userId="eeb66ea6-3936-4861-83fc-b70f2f1afc54" providerId="ADAL" clId="{1778CDCC-6D1C-4073-BF8E-D47978BC0C09}" dt="2021-09-14T04:44:39.952" v="3"/>
        <pc:sldMasterMkLst>
          <pc:docMk/>
          <pc:sldMasterMk cId="3385070583" sldId="2147483660"/>
        </pc:sldMasterMkLst>
        <pc:spChg chg="mod">
          <ac:chgData name="Elizabeth Bernhardt" userId="eeb66ea6-3936-4861-83fc-b70f2f1afc54" providerId="ADAL" clId="{1778CDCC-6D1C-4073-BF8E-D47978BC0C09}" dt="2021-09-14T04:44:39.952" v="3"/>
          <ac:spMkLst>
            <pc:docMk/>
            <pc:sldMasterMk cId="3385070583" sldId="2147483660"/>
            <ac:spMk id="2" creationId="{BF9A6FBB-AB70-D642-9D67-F86F3A4F7B71}"/>
          </ac:spMkLst>
        </pc:spChg>
        <pc:spChg chg="mod">
          <ac:chgData name="Elizabeth Bernhardt" userId="eeb66ea6-3936-4861-83fc-b70f2f1afc54" providerId="ADAL" clId="{1778CDCC-6D1C-4073-BF8E-D47978BC0C09}" dt="2021-09-14T04:44:39.952" v="3"/>
          <ac:spMkLst>
            <pc:docMk/>
            <pc:sldMasterMk cId="3385070583" sldId="2147483660"/>
            <ac:spMk id="3" creationId="{E1ACB82A-5CCE-0B4B-A0C4-58B2E13960D7}"/>
          </ac:spMkLst>
        </pc:spChg>
        <pc:spChg chg="mod">
          <ac:chgData name="Elizabeth Bernhardt" userId="eeb66ea6-3936-4861-83fc-b70f2f1afc54" providerId="ADAL" clId="{1778CDCC-6D1C-4073-BF8E-D47978BC0C09}" dt="2021-09-14T04:44:39.952" v="3"/>
          <ac:spMkLst>
            <pc:docMk/>
            <pc:sldMasterMk cId="3385070583" sldId="2147483660"/>
            <ac:spMk id="6" creationId="{4DABFB7E-6370-3540-BD4A-B45117A6D12A}"/>
          </ac:spMkLst>
        </pc:spChg>
        <pc:sldLayoutChg chg="modSp">
          <pc:chgData name="Elizabeth Bernhardt" userId="eeb66ea6-3936-4861-83fc-b70f2f1afc54" providerId="ADAL" clId="{1778CDCC-6D1C-4073-BF8E-D47978BC0C09}" dt="2021-09-14T04:44:39.952" v="3"/>
          <pc:sldLayoutMkLst>
            <pc:docMk/>
            <pc:sldMasterMk cId="3385070583" sldId="2147483660"/>
            <pc:sldLayoutMk cId="2233219970" sldId="2147483661"/>
          </pc:sldLayoutMkLst>
          <pc:spChg chg="mod">
            <ac:chgData name="Elizabeth Bernhardt" userId="eeb66ea6-3936-4861-83fc-b70f2f1afc54" providerId="ADAL" clId="{1778CDCC-6D1C-4073-BF8E-D47978BC0C09}" dt="2021-09-14T04:44:39.952" v="3"/>
            <ac:spMkLst>
              <pc:docMk/>
              <pc:sldMasterMk cId="3385070583" sldId="2147483660"/>
              <pc:sldLayoutMk cId="2233219970" sldId="2147483661"/>
              <ac:spMk id="2" creationId="{386A16E1-9E4B-BE40-ACC9-926B9B04C86F}"/>
            </ac:spMkLst>
          </pc:spChg>
          <pc:spChg chg="mod">
            <ac:chgData name="Elizabeth Bernhardt" userId="eeb66ea6-3936-4861-83fc-b70f2f1afc54" providerId="ADAL" clId="{1778CDCC-6D1C-4073-BF8E-D47978BC0C09}" dt="2021-09-14T04:44:39.952" v="3"/>
            <ac:spMkLst>
              <pc:docMk/>
              <pc:sldMasterMk cId="3385070583" sldId="2147483660"/>
              <pc:sldLayoutMk cId="2233219970" sldId="2147483661"/>
              <ac:spMk id="3" creationId="{3F95CE36-379E-F049-8A1F-BF41796EB7B5}"/>
            </ac:spMkLst>
          </pc:spChg>
          <pc:spChg chg="mod">
            <ac:chgData name="Elizabeth Bernhardt" userId="eeb66ea6-3936-4861-83fc-b70f2f1afc54" providerId="ADAL" clId="{1778CDCC-6D1C-4073-BF8E-D47978BC0C09}" dt="2021-09-14T04:44:39.952" v="3"/>
            <ac:spMkLst>
              <pc:docMk/>
              <pc:sldMasterMk cId="3385070583" sldId="2147483660"/>
              <pc:sldLayoutMk cId="2233219970" sldId="2147483661"/>
              <ac:spMk id="13" creationId="{32D8A70E-922F-B747-81C7-BE2E6EEAD57E}"/>
            </ac:spMkLst>
          </pc:spChg>
          <pc:picChg chg="mod">
            <ac:chgData name="Elizabeth Bernhardt" userId="eeb66ea6-3936-4861-83fc-b70f2f1afc54" providerId="ADAL" clId="{1778CDCC-6D1C-4073-BF8E-D47978BC0C09}" dt="2021-09-14T04:44:39.952" v="3"/>
            <ac:picMkLst>
              <pc:docMk/>
              <pc:sldMasterMk cId="3385070583" sldId="2147483660"/>
              <pc:sldLayoutMk cId="2233219970" sldId="2147483661"/>
              <ac:picMk id="8" creationId="{566833E7-48A8-FD44-9BF0-C94FBC2239EA}"/>
            </ac:picMkLst>
          </pc:picChg>
          <pc:picChg chg="mod">
            <ac:chgData name="Elizabeth Bernhardt" userId="eeb66ea6-3936-4861-83fc-b70f2f1afc54" providerId="ADAL" clId="{1778CDCC-6D1C-4073-BF8E-D47978BC0C09}" dt="2021-09-14T04:44:39.952" v="3"/>
            <ac:picMkLst>
              <pc:docMk/>
              <pc:sldMasterMk cId="3385070583" sldId="2147483660"/>
              <pc:sldLayoutMk cId="2233219970" sldId="2147483661"/>
              <ac:picMk id="15" creationId="{AB6882CA-16B8-1844-AB10-4CD588723123}"/>
            </ac:picMkLst>
          </pc:picChg>
          <pc:cxnChg chg="mod">
            <ac:chgData name="Elizabeth Bernhardt" userId="eeb66ea6-3936-4861-83fc-b70f2f1afc54" providerId="ADAL" clId="{1778CDCC-6D1C-4073-BF8E-D47978BC0C09}" dt="2021-09-14T04:44:39.952" v="3"/>
            <ac:cxnSpMkLst>
              <pc:docMk/>
              <pc:sldMasterMk cId="3385070583" sldId="2147483660"/>
              <pc:sldLayoutMk cId="2233219970" sldId="2147483661"/>
              <ac:cxnSpMk id="11" creationId="{BED47742-8325-9843-B132-2C1747D038F5}"/>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2489613222" sldId="2147483662"/>
          </pc:sldLayoutMkLst>
          <pc:spChg chg="mod">
            <ac:chgData name="Elizabeth Bernhardt" userId="eeb66ea6-3936-4861-83fc-b70f2f1afc54" providerId="ADAL" clId="{1778CDCC-6D1C-4073-BF8E-D47978BC0C09}" dt="2021-09-14T04:44:39.952" v="3"/>
            <ac:spMkLst>
              <pc:docMk/>
              <pc:sldMasterMk cId="3385070583" sldId="2147483660"/>
              <pc:sldLayoutMk cId="2489613222" sldId="2147483662"/>
              <ac:spMk id="2" creationId="{386A16E1-9E4B-BE40-ACC9-926B9B04C86F}"/>
            </ac:spMkLst>
          </pc:spChg>
          <pc:spChg chg="mod">
            <ac:chgData name="Elizabeth Bernhardt" userId="eeb66ea6-3936-4861-83fc-b70f2f1afc54" providerId="ADAL" clId="{1778CDCC-6D1C-4073-BF8E-D47978BC0C09}" dt="2021-09-14T04:44:39.952" v="3"/>
            <ac:spMkLst>
              <pc:docMk/>
              <pc:sldMasterMk cId="3385070583" sldId="2147483660"/>
              <pc:sldLayoutMk cId="2489613222" sldId="2147483662"/>
              <ac:spMk id="3" creationId="{3F95CE36-379E-F049-8A1F-BF41796EB7B5}"/>
            </ac:spMkLst>
          </pc:spChg>
          <pc:spChg chg="mod">
            <ac:chgData name="Elizabeth Bernhardt" userId="eeb66ea6-3936-4861-83fc-b70f2f1afc54" providerId="ADAL" clId="{1778CDCC-6D1C-4073-BF8E-D47978BC0C09}" dt="2021-09-14T04:44:39.952" v="3"/>
            <ac:spMkLst>
              <pc:docMk/>
              <pc:sldMasterMk cId="3385070583" sldId="2147483660"/>
              <pc:sldLayoutMk cId="2489613222" sldId="2147483662"/>
              <ac:spMk id="13" creationId="{32D8A70E-922F-B747-81C7-BE2E6EEAD57E}"/>
            </ac:spMkLst>
          </pc:spChg>
          <pc:picChg chg="mod">
            <ac:chgData name="Elizabeth Bernhardt" userId="eeb66ea6-3936-4861-83fc-b70f2f1afc54" providerId="ADAL" clId="{1778CDCC-6D1C-4073-BF8E-D47978BC0C09}" dt="2021-09-14T04:44:39.952" v="3"/>
            <ac:picMkLst>
              <pc:docMk/>
              <pc:sldMasterMk cId="3385070583" sldId="2147483660"/>
              <pc:sldLayoutMk cId="2489613222" sldId="2147483662"/>
              <ac:picMk id="7" creationId="{89A24CD5-D651-DC40-873A-5341FDBC1928}"/>
            </ac:picMkLst>
          </pc:picChg>
          <pc:picChg chg="mod">
            <ac:chgData name="Elizabeth Bernhardt" userId="eeb66ea6-3936-4861-83fc-b70f2f1afc54" providerId="ADAL" clId="{1778CDCC-6D1C-4073-BF8E-D47978BC0C09}" dt="2021-09-14T04:44:39.952" v="3"/>
            <ac:picMkLst>
              <pc:docMk/>
              <pc:sldMasterMk cId="3385070583" sldId="2147483660"/>
              <pc:sldLayoutMk cId="2489613222" sldId="2147483662"/>
              <ac:picMk id="10" creationId="{CDF6C559-0A2C-D44D-89DE-CF1E8FD11297}"/>
            </ac:picMkLst>
          </pc:picChg>
          <pc:cxnChg chg="mod">
            <ac:chgData name="Elizabeth Bernhardt" userId="eeb66ea6-3936-4861-83fc-b70f2f1afc54" providerId="ADAL" clId="{1778CDCC-6D1C-4073-BF8E-D47978BC0C09}" dt="2021-09-14T04:44:39.952" v="3"/>
            <ac:cxnSpMkLst>
              <pc:docMk/>
              <pc:sldMasterMk cId="3385070583" sldId="2147483660"/>
              <pc:sldLayoutMk cId="2489613222" sldId="2147483662"/>
              <ac:cxnSpMk id="11" creationId="{BED47742-8325-9843-B132-2C1747D038F5}"/>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2580552610" sldId="2147483663"/>
          </pc:sldLayoutMkLst>
          <pc:spChg chg="mod">
            <ac:chgData name="Elizabeth Bernhardt" userId="eeb66ea6-3936-4861-83fc-b70f2f1afc54" providerId="ADAL" clId="{1778CDCC-6D1C-4073-BF8E-D47978BC0C09}" dt="2021-09-14T04:44:39.952" v="3"/>
            <ac:spMkLst>
              <pc:docMk/>
              <pc:sldMasterMk cId="3385070583" sldId="2147483660"/>
              <pc:sldLayoutMk cId="2580552610" sldId="2147483663"/>
              <ac:spMk id="2" creationId="{386A16E1-9E4B-BE40-ACC9-926B9B04C86F}"/>
            </ac:spMkLst>
          </pc:spChg>
          <pc:spChg chg="mod">
            <ac:chgData name="Elizabeth Bernhardt" userId="eeb66ea6-3936-4861-83fc-b70f2f1afc54" providerId="ADAL" clId="{1778CDCC-6D1C-4073-BF8E-D47978BC0C09}" dt="2021-09-14T04:44:39.952" v="3"/>
            <ac:spMkLst>
              <pc:docMk/>
              <pc:sldMasterMk cId="3385070583" sldId="2147483660"/>
              <pc:sldLayoutMk cId="2580552610" sldId="2147483663"/>
              <ac:spMk id="3" creationId="{3F95CE36-379E-F049-8A1F-BF41796EB7B5}"/>
            </ac:spMkLst>
          </pc:spChg>
          <pc:spChg chg="mod">
            <ac:chgData name="Elizabeth Bernhardt" userId="eeb66ea6-3936-4861-83fc-b70f2f1afc54" providerId="ADAL" clId="{1778CDCC-6D1C-4073-BF8E-D47978BC0C09}" dt="2021-09-14T04:44:39.952" v="3"/>
            <ac:spMkLst>
              <pc:docMk/>
              <pc:sldMasterMk cId="3385070583" sldId="2147483660"/>
              <pc:sldLayoutMk cId="2580552610" sldId="2147483663"/>
              <ac:spMk id="13" creationId="{32D8A70E-922F-B747-81C7-BE2E6EEAD57E}"/>
            </ac:spMkLst>
          </pc:spChg>
          <pc:picChg chg="mod">
            <ac:chgData name="Elizabeth Bernhardt" userId="eeb66ea6-3936-4861-83fc-b70f2f1afc54" providerId="ADAL" clId="{1778CDCC-6D1C-4073-BF8E-D47978BC0C09}" dt="2021-09-14T04:44:39.952" v="3"/>
            <ac:picMkLst>
              <pc:docMk/>
              <pc:sldMasterMk cId="3385070583" sldId="2147483660"/>
              <pc:sldLayoutMk cId="2580552610" sldId="2147483663"/>
              <ac:picMk id="8" creationId="{0D107040-69F2-B14E-873F-FCC9C48053F9}"/>
            </ac:picMkLst>
          </pc:picChg>
          <pc:picChg chg="mod">
            <ac:chgData name="Elizabeth Bernhardt" userId="eeb66ea6-3936-4861-83fc-b70f2f1afc54" providerId="ADAL" clId="{1778CDCC-6D1C-4073-BF8E-D47978BC0C09}" dt="2021-09-14T04:44:39.952" v="3"/>
            <ac:picMkLst>
              <pc:docMk/>
              <pc:sldMasterMk cId="3385070583" sldId="2147483660"/>
              <pc:sldLayoutMk cId="2580552610" sldId="2147483663"/>
              <ac:picMk id="12" creationId="{C7C1BCC5-E97F-6A44-BE6D-C68FB7BF971F}"/>
            </ac:picMkLst>
          </pc:picChg>
          <pc:cxnChg chg="mod">
            <ac:chgData name="Elizabeth Bernhardt" userId="eeb66ea6-3936-4861-83fc-b70f2f1afc54" providerId="ADAL" clId="{1778CDCC-6D1C-4073-BF8E-D47978BC0C09}" dt="2021-09-14T04:44:39.952" v="3"/>
            <ac:cxnSpMkLst>
              <pc:docMk/>
              <pc:sldMasterMk cId="3385070583" sldId="2147483660"/>
              <pc:sldLayoutMk cId="2580552610" sldId="2147483663"/>
              <ac:cxnSpMk id="11" creationId="{BED47742-8325-9843-B132-2C1747D038F5}"/>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2342525380" sldId="2147483664"/>
          </pc:sldLayoutMkLst>
          <pc:spChg chg="mod">
            <ac:chgData name="Elizabeth Bernhardt" userId="eeb66ea6-3936-4861-83fc-b70f2f1afc54" providerId="ADAL" clId="{1778CDCC-6D1C-4073-BF8E-D47978BC0C09}" dt="2021-09-14T04:44:39.952" v="3"/>
            <ac:spMkLst>
              <pc:docMk/>
              <pc:sldMasterMk cId="3385070583" sldId="2147483660"/>
              <pc:sldLayoutMk cId="2342525380" sldId="2147483664"/>
              <ac:spMk id="2" creationId="{386A16E1-9E4B-BE40-ACC9-926B9B04C86F}"/>
            </ac:spMkLst>
          </pc:spChg>
          <pc:spChg chg="mod">
            <ac:chgData name="Elizabeth Bernhardt" userId="eeb66ea6-3936-4861-83fc-b70f2f1afc54" providerId="ADAL" clId="{1778CDCC-6D1C-4073-BF8E-D47978BC0C09}" dt="2021-09-14T04:44:39.952" v="3"/>
            <ac:spMkLst>
              <pc:docMk/>
              <pc:sldMasterMk cId="3385070583" sldId="2147483660"/>
              <pc:sldLayoutMk cId="2342525380" sldId="2147483664"/>
              <ac:spMk id="3" creationId="{3F95CE36-379E-F049-8A1F-BF41796EB7B5}"/>
            </ac:spMkLst>
          </pc:spChg>
          <pc:picChg chg="mod">
            <ac:chgData name="Elizabeth Bernhardt" userId="eeb66ea6-3936-4861-83fc-b70f2f1afc54" providerId="ADAL" clId="{1778CDCC-6D1C-4073-BF8E-D47978BC0C09}" dt="2021-09-14T04:44:39.952" v="3"/>
            <ac:picMkLst>
              <pc:docMk/>
              <pc:sldMasterMk cId="3385070583" sldId="2147483660"/>
              <pc:sldLayoutMk cId="2342525380" sldId="2147483664"/>
              <ac:picMk id="21" creationId="{E74554D6-74C7-7F48-9311-A0F9600B0CC6}"/>
            </ac:picMkLst>
          </pc:picChg>
          <pc:cxnChg chg="mod">
            <ac:chgData name="Elizabeth Bernhardt" userId="eeb66ea6-3936-4861-83fc-b70f2f1afc54" providerId="ADAL" clId="{1778CDCC-6D1C-4073-BF8E-D47978BC0C09}" dt="2021-09-14T04:44:39.952" v="3"/>
            <ac:cxnSpMkLst>
              <pc:docMk/>
              <pc:sldMasterMk cId="3385070583" sldId="2147483660"/>
              <pc:sldLayoutMk cId="2342525380" sldId="2147483664"/>
              <ac:cxnSpMk id="11" creationId="{BED47742-8325-9843-B132-2C1747D038F5}"/>
            </ac:cxnSpMkLst>
          </pc:cxnChg>
          <pc:cxnChg chg="mod">
            <ac:chgData name="Elizabeth Bernhardt" userId="eeb66ea6-3936-4861-83fc-b70f2f1afc54" providerId="ADAL" clId="{1778CDCC-6D1C-4073-BF8E-D47978BC0C09}" dt="2021-09-14T04:44:39.952" v="3"/>
            <ac:cxnSpMkLst>
              <pc:docMk/>
              <pc:sldMasterMk cId="3385070583" sldId="2147483660"/>
              <pc:sldLayoutMk cId="2342525380" sldId="2147483664"/>
              <ac:cxnSpMk id="23" creationId="{6D058CBC-B9C7-5E49-980D-70BA234DF55E}"/>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1502428710" sldId="2147483665"/>
          </pc:sldLayoutMkLst>
          <pc:spChg chg="mod">
            <ac:chgData name="Elizabeth Bernhardt" userId="eeb66ea6-3936-4861-83fc-b70f2f1afc54" providerId="ADAL" clId="{1778CDCC-6D1C-4073-BF8E-D47978BC0C09}" dt="2021-09-14T04:44:39.952" v="3"/>
            <ac:spMkLst>
              <pc:docMk/>
              <pc:sldMasterMk cId="3385070583" sldId="2147483660"/>
              <pc:sldLayoutMk cId="1502428710" sldId="2147483665"/>
              <ac:spMk id="2" creationId="{386A16E1-9E4B-BE40-ACC9-926B9B04C86F}"/>
            </ac:spMkLst>
          </pc:spChg>
          <pc:spChg chg="mod">
            <ac:chgData name="Elizabeth Bernhardt" userId="eeb66ea6-3936-4861-83fc-b70f2f1afc54" providerId="ADAL" clId="{1778CDCC-6D1C-4073-BF8E-D47978BC0C09}" dt="2021-09-14T04:44:39.952" v="3"/>
            <ac:spMkLst>
              <pc:docMk/>
              <pc:sldMasterMk cId="3385070583" sldId="2147483660"/>
              <pc:sldLayoutMk cId="1502428710" sldId="2147483665"/>
              <ac:spMk id="3" creationId="{3F95CE36-379E-F049-8A1F-BF41796EB7B5}"/>
            </ac:spMkLst>
          </pc:spChg>
          <pc:picChg chg="mod">
            <ac:chgData name="Elizabeth Bernhardt" userId="eeb66ea6-3936-4861-83fc-b70f2f1afc54" providerId="ADAL" clId="{1778CDCC-6D1C-4073-BF8E-D47978BC0C09}" dt="2021-09-14T04:44:39.952" v="3"/>
            <ac:picMkLst>
              <pc:docMk/>
              <pc:sldMasterMk cId="3385070583" sldId="2147483660"/>
              <pc:sldLayoutMk cId="1502428710" sldId="2147483665"/>
              <ac:picMk id="7" creationId="{17959F6E-7BC2-5843-AB30-D7BB06590084}"/>
            </ac:picMkLst>
          </pc:picChg>
          <pc:cxnChg chg="mod">
            <ac:chgData name="Elizabeth Bernhardt" userId="eeb66ea6-3936-4861-83fc-b70f2f1afc54" providerId="ADAL" clId="{1778CDCC-6D1C-4073-BF8E-D47978BC0C09}" dt="2021-09-14T04:44:39.952" v="3"/>
            <ac:cxnSpMkLst>
              <pc:docMk/>
              <pc:sldMasterMk cId="3385070583" sldId="2147483660"/>
              <pc:sldLayoutMk cId="1502428710" sldId="2147483665"/>
              <ac:cxnSpMk id="11" creationId="{BED47742-8325-9843-B132-2C1747D038F5}"/>
            </ac:cxnSpMkLst>
          </pc:cxnChg>
          <pc:cxnChg chg="mod">
            <ac:chgData name="Elizabeth Bernhardt" userId="eeb66ea6-3936-4861-83fc-b70f2f1afc54" providerId="ADAL" clId="{1778CDCC-6D1C-4073-BF8E-D47978BC0C09}" dt="2021-09-14T04:44:39.952" v="3"/>
            <ac:cxnSpMkLst>
              <pc:docMk/>
              <pc:sldMasterMk cId="3385070583" sldId="2147483660"/>
              <pc:sldLayoutMk cId="1502428710" sldId="2147483665"/>
              <ac:cxnSpMk id="13" creationId="{872FEDDB-E6D9-D846-99F7-B2F1E45C8E59}"/>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829321044" sldId="2147483666"/>
          </pc:sldLayoutMkLst>
          <pc:spChg chg="mod">
            <ac:chgData name="Elizabeth Bernhardt" userId="eeb66ea6-3936-4861-83fc-b70f2f1afc54" providerId="ADAL" clId="{1778CDCC-6D1C-4073-BF8E-D47978BC0C09}" dt="2021-09-14T04:44:39.952" v="3"/>
            <ac:spMkLst>
              <pc:docMk/>
              <pc:sldMasterMk cId="3385070583" sldId="2147483660"/>
              <pc:sldLayoutMk cId="829321044" sldId="2147483666"/>
              <ac:spMk id="2" creationId="{386A16E1-9E4B-BE40-ACC9-926B9B04C86F}"/>
            </ac:spMkLst>
          </pc:spChg>
          <pc:spChg chg="mod">
            <ac:chgData name="Elizabeth Bernhardt" userId="eeb66ea6-3936-4861-83fc-b70f2f1afc54" providerId="ADAL" clId="{1778CDCC-6D1C-4073-BF8E-D47978BC0C09}" dt="2021-09-14T04:44:39.952" v="3"/>
            <ac:spMkLst>
              <pc:docMk/>
              <pc:sldMasterMk cId="3385070583" sldId="2147483660"/>
              <pc:sldLayoutMk cId="829321044" sldId="2147483666"/>
              <ac:spMk id="3" creationId="{3F95CE36-379E-F049-8A1F-BF41796EB7B5}"/>
            </ac:spMkLst>
          </pc:spChg>
          <pc:picChg chg="mod">
            <ac:chgData name="Elizabeth Bernhardt" userId="eeb66ea6-3936-4861-83fc-b70f2f1afc54" providerId="ADAL" clId="{1778CDCC-6D1C-4073-BF8E-D47978BC0C09}" dt="2021-09-14T04:44:39.952" v="3"/>
            <ac:picMkLst>
              <pc:docMk/>
              <pc:sldMasterMk cId="3385070583" sldId="2147483660"/>
              <pc:sldLayoutMk cId="829321044" sldId="2147483666"/>
              <ac:picMk id="5" creationId="{BFC7E76A-3109-DA49-95C0-6BB58D4B062A}"/>
            </ac:picMkLst>
          </pc:picChg>
          <pc:cxnChg chg="mod">
            <ac:chgData name="Elizabeth Bernhardt" userId="eeb66ea6-3936-4861-83fc-b70f2f1afc54" providerId="ADAL" clId="{1778CDCC-6D1C-4073-BF8E-D47978BC0C09}" dt="2021-09-14T04:44:39.952" v="3"/>
            <ac:cxnSpMkLst>
              <pc:docMk/>
              <pc:sldMasterMk cId="3385070583" sldId="2147483660"/>
              <pc:sldLayoutMk cId="829321044" sldId="2147483666"/>
              <ac:cxnSpMk id="10" creationId="{3F9D1629-74F5-0B44-8787-ABA9EB2C83BB}"/>
            </ac:cxnSpMkLst>
          </pc:cxnChg>
          <pc:cxnChg chg="mod">
            <ac:chgData name="Elizabeth Bernhardt" userId="eeb66ea6-3936-4861-83fc-b70f2f1afc54" providerId="ADAL" clId="{1778CDCC-6D1C-4073-BF8E-D47978BC0C09}" dt="2021-09-14T04:44:39.952" v="3"/>
            <ac:cxnSpMkLst>
              <pc:docMk/>
              <pc:sldMasterMk cId="3385070583" sldId="2147483660"/>
              <pc:sldLayoutMk cId="829321044" sldId="2147483666"/>
              <ac:cxnSpMk id="11" creationId="{BED47742-8325-9843-B132-2C1747D038F5}"/>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648861757" sldId="2147483667"/>
          </pc:sldLayoutMkLst>
          <pc:spChg chg="mod">
            <ac:chgData name="Elizabeth Bernhardt" userId="eeb66ea6-3936-4861-83fc-b70f2f1afc54" providerId="ADAL" clId="{1778CDCC-6D1C-4073-BF8E-D47978BC0C09}" dt="2021-09-14T04:44:39.952" v="3"/>
            <ac:spMkLst>
              <pc:docMk/>
              <pc:sldMasterMk cId="3385070583" sldId="2147483660"/>
              <pc:sldLayoutMk cId="648861757" sldId="2147483667"/>
              <ac:spMk id="2" creationId="{386A16E1-9E4B-BE40-ACC9-926B9B04C86F}"/>
            </ac:spMkLst>
          </pc:spChg>
          <pc:spChg chg="mod">
            <ac:chgData name="Elizabeth Bernhardt" userId="eeb66ea6-3936-4861-83fc-b70f2f1afc54" providerId="ADAL" clId="{1778CDCC-6D1C-4073-BF8E-D47978BC0C09}" dt="2021-09-14T04:44:39.952" v="3"/>
            <ac:spMkLst>
              <pc:docMk/>
              <pc:sldMasterMk cId="3385070583" sldId="2147483660"/>
              <pc:sldLayoutMk cId="648861757" sldId="2147483667"/>
              <ac:spMk id="3" creationId="{3F95CE36-379E-F049-8A1F-BF41796EB7B5}"/>
            </ac:spMkLst>
          </pc:spChg>
          <pc:picChg chg="mod">
            <ac:chgData name="Elizabeth Bernhardt" userId="eeb66ea6-3936-4861-83fc-b70f2f1afc54" providerId="ADAL" clId="{1778CDCC-6D1C-4073-BF8E-D47978BC0C09}" dt="2021-09-14T04:44:39.952" v="3"/>
            <ac:picMkLst>
              <pc:docMk/>
              <pc:sldMasterMk cId="3385070583" sldId="2147483660"/>
              <pc:sldLayoutMk cId="648861757" sldId="2147483667"/>
              <ac:picMk id="5" creationId="{E47C5571-7D59-C940-AA36-5B1AC0C4BEA2}"/>
            </ac:picMkLst>
          </pc:picChg>
          <pc:cxnChg chg="mod">
            <ac:chgData name="Elizabeth Bernhardt" userId="eeb66ea6-3936-4861-83fc-b70f2f1afc54" providerId="ADAL" clId="{1778CDCC-6D1C-4073-BF8E-D47978BC0C09}" dt="2021-09-14T04:44:39.952" v="3"/>
            <ac:cxnSpMkLst>
              <pc:docMk/>
              <pc:sldMasterMk cId="3385070583" sldId="2147483660"/>
              <pc:sldLayoutMk cId="648861757" sldId="2147483667"/>
              <ac:cxnSpMk id="10" creationId="{C716B783-64A2-CE46-B486-A5B5F09FA9E6}"/>
            </ac:cxnSpMkLst>
          </pc:cxnChg>
          <pc:cxnChg chg="mod">
            <ac:chgData name="Elizabeth Bernhardt" userId="eeb66ea6-3936-4861-83fc-b70f2f1afc54" providerId="ADAL" clId="{1778CDCC-6D1C-4073-BF8E-D47978BC0C09}" dt="2021-09-14T04:44:39.952" v="3"/>
            <ac:cxnSpMkLst>
              <pc:docMk/>
              <pc:sldMasterMk cId="3385070583" sldId="2147483660"/>
              <pc:sldLayoutMk cId="648861757" sldId="2147483667"/>
              <ac:cxnSpMk id="11" creationId="{BED47742-8325-9843-B132-2C1747D038F5}"/>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3733393129" sldId="2147483668"/>
          </pc:sldLayoutMkLst>
          <pc:spChg chg="mod">
            <ac:chgData name="Elizabeth Bernhardt" userId="eeb66ea6-3936-4861-83fc-b70f2f1afc54" providerId="ADAL" clId="{1778CDCC-6D1C-4073-BF8E-D47978BC0C09}" dt="2021-09-14T04:44:39.952" v="3"/>
            <ac:spMkLst>
              <pc:docMk/>
              <pc:sldMasterMk cId="3385070583" sldId="2147483660"/>
              <pc:sldLayoutMk cId="3733393129" sldId="2147483668"/>
              <ac:spMk id="2" creationId="{386A16E1-9E4B-BE40-ACC9-926B9B04C86F}"/>
            </ac:spMkLst>
          </pc:spChg>
          <pc:spChg chg="mod">
            <ac:chgData name="Elizabeth Bernhardt" userId="eeb66ea6-3936-4861-83fc-b70f2f1afc54" providerId="ADAL" clId="{1778CDCC-6D1C-4073-BF8E-D47978BC0C09}" dt="2021-09-14T04:44:39.952" v="3"/>
            <ac:spMkLst>
              <pc:docMk/>
              <pc:sldMasterMk cId="3385070583" sldId="2147483660"/>
              <pc:sldLayoutMk cId="3733393129" sldId="2147483668"/>
              <ac:spMk id="3" creationId="{3F95CE36-379E-F049-8A1F-BF41796EB7B5}"/>
            </ac:spMkLst>
          </pc:spChg>
          <pc:picChg chg="mod">
            <ac:chgData name="Elizabeth Bernhardt" userId="eeb66ea6-3936-4861-83fc-b70f2f1afc54" providerId="ADAL" clId="{1778CDCC-6D1C-4073-BF8E-D47978BC0C09}" dt="2021-09-14T04:44:39.952" v="3"/>
            <ac:picMkLst>
              <pc:docMk/>
              <pc:sldMasterMk cId="3385070583" sldId="2147483660"/>
              <pc:sldLayoutMk cId="3733393129" sldId="2147483668"/>
              <ac:picMk id="12" creationId="{4BFFC0BE-1B9D-484C-8D4F-CD97B5154516}"/>
            </ac:picMkLst>
          </pc:picChg>
          <pc:cxnChg chg="mod">
            <ac:chgData name="Elizabeth Bernhardt" userId="eeb66ea6-3936-4861-83fc-b70f2f1afc54" providerId="ADAL" clId="{1778CDCC-6D1C-4073-BF8E-D47978BC0C09}" dt="2021-09-14T04:44:39.952" v="3"/>
            <ac:cxnSpMkLst>
              <pc:docMk/>
              <pc:sldMasterMk cId="3385070583" sldId="2147483660"/>
              <pc:sldLayoutMk cId="3733393129" sldId="2147483668"/>
              <ac:cxnSpMk id="10" creationId="{43AEF03E-415A-7648-87B5-2B8AE1CB3DB0}"/>
            </ac:cxnSpMkLst>
          </pc:cxnChg>
          <pc:cxnChg chg="mod">
            <ac:chgData name="Elizabeth Bernhardt" userId="eeb66ea6-3936-4861-83fc-b70f2f1afc54" providerId="ADAL" clId="{1778CDCC-6D1C-4073-BF8E-D47978BC0C09}" dt="2021-09-14T04:44:39.952" v="3"/>
            <ac:cxnSpMkLst>
              <pc:docMk/>
              <pc:sldMasterMk cId="3385070583" sldId="2147483660"/>
              <pc:sldLayoutMk cId="3733393129" sldId="2147483668"/>
              <ac:cxnSpMk id="11" creationId="{BED47742-8325-9843-B132-2C1747D038F5}"/>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919869918" sldId="2147483669"/>
          </pc:sldLayoutMkLst>
          <pc:spChg chg="mod">
            <ac:chgData name="Elizabeth Bernhardt" userId="eeb66ea6-3936-4861-83fc-b70f2f1afc54" providerId="ADAL" clId="{1778CDCC-6D1C-4073-BF8E-D47978BC0C09}" dt="2021-09-14T04:44:39.952" v="3"/>
            <ac:spMkLst>
              <pc:docMk/>
              <pc:sldMasterMk cId="3385070583" sldId="2147483660"/>
              <pc:sldLayoutMk cId="919869918" sldId="2147483669"/>
              <ac:spMk id="2" creationId="{386A16E1-9E4B-BE40-ACC9-926B9B04C86F}"/>
            </ac:spMkLst>
          </pc:spChg>
          <pc:spChg chg="mod">
            <ac:chgData name="Elizabeth Bernhardt" userId="eeb66ea6-3936-4861-83fc-b70f2f1afc54" providerId="ADAL" clId="{1778CDCC-6D1C-4073-BF8E-D47978BC0C09}" dt="2021-09-14T04:44:39.952" v="3"/>
            <ac:spMkLst>
              <pc:docMk/>
              <pc:sldMasterMk cId="3385070583" sldId="2147483660"/>
              <pc:sldLayoutMk cId="919869918" sldId="2147483669"/>
              <ac:spMk id="3" creationId="{3F95CE36-379E-F049-8A1F-BF41796EB7B5}"/>
            </ac:spMkLst>
          </pc:spChg>
          <pc:picChg chg="mod">
            <ac:chgData name="Elizabeth Bernhardt" userId="eeb66ea6-3936-4861-83fc-b70f2f1afc54" providerId="ADAL" clId="{1778CDCC-6D1C-4073-BF8E-D47978BC0C09}" dt="2021-09-14T04:44:39.952" v="3"/>
            <ac:picMkLst>
              <pc:docMk/>
              <pc:sldMasterMk cId="3385070583" sldId="2147483660"/>
              <pc:sldLayoutMk cId="919869918" sldId="2147483669"/>
              <ac:picMk id="13" creationId="{4FDBF443-D40F-6046-B171-7C79EBDA0882}"/>
            </ac:picMkLst>
          </pc:picChg>
          <pc:cxnChg chg="mod">
            <ac:chgData name="Elizabeth Bernhardt" userId="eeb66ea6-3936-4861-83fc-b70f2f1afc54" providerId="ADAL" clId="{1778CDCC-6D1C-4073-BF8E-D47978BC0C09}" dt="2021-09-14T04:44:39.952" v="3"/>
            <ac:cxnSpMkLst>
              <pc:docMk/>
              <pc:sldMasterMk cId="3385070583" sldId="2147483660"/>
              <pc:sldLayoutMk cId="919869918" sldId="2147483669"/>
              <ac:cxnSpMk id="11" creationId="{BED47742-8325-9843-B132-2C1747D038F5}"/>
            </ac:cxnSpMkLst>
          </pc:cxnChg>
          <pc:cxnChg chg="mod">
            <ac:chgData name="Elizabeth Bernhardt" userId="eeb66ea6-3936-4861-83fc-b70f2f1afc54" providerId="ADAL" clId="{1778CDCC-6D1C-4073-BF8E-D47978BC0C09}" dt="2021-09-14T04:44:39.952" v="3"/>
            <ac:cxnSpMkLst>
              <pc:docMk/>
              <pc:sldMasterMk cId="3385070583" sldId="2147483660"/>
              <pc:sldLayoutMk cId="919869918" sldId="2147483669"/>
              <ac:cxnSpMk id="14" creationId="{72E6AA40-47B5-494F-82F1-2BB402CD24C8}"/>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2497176558" sldId="2147483670"/>
          </pc:sldLayoutMkLst>
          <pc:spChg chg="mod">
            <ac:chgData name="Elizabeth Bernhardt" userId="eeb66ea6-3936-4861-83fc-b70f2f1afc54" providerId="ADAL" clId="{1778CDCC-6D1C-4073-BF8E-D47978BC0C09}" dt="2021-09-14T04:44:39.952" v="3"/>
            <ac:spMkLst>
              <pc:docMk/>
              <pc:sldMasterMk cId="3385070583" sldId="2147483660"/>
              <pc:sldLayoutMk cId="2497176558" sldId="2147483670"/>
              <ac:spMk id="2" creationId="{386A16E1-9E4B-BE40-ACC9-926B9B04C86F}"/>
            </ac:spMkLst>
          </pc:spChg>
          <pc:spChg chg="mod">
            <ac:chgData name="Elizabeth Bernhardt" userId="eeb66ea6-3936-4861-83fc-b70f2f1afc54" providerId="ADAL" clId="{1778CDCC-6D1C-4073-BF8E-D47978BC0C09}" dt="2021-09-14T04:44:39.952" v="3"/>
            <ac:spMkLst>
              <pc:docMk/>
              <pc:sldMasterMk cId="3385070583" sldId="2147483660"/>
              <pc:sldLayoutMk cId="2497176558" sldId="2147483670"/>
              <ac:spMk id="3" creationId="{3F95CE36-379E-F049-8A1F-BF41796EB7B5}"/>
            </ac:spMkLst>
          </pc:spChg>
          <pc:picChg chg="mod">
            <ac:chgData name="Elizabeth Bernhardt" userId="eeb66ea6-3936-4861-83fc-b70f2f1afc54" providerId="ADAL" clId="{1778CDCC-6D1C-4073-BF8E-D47978BC0C09}" dt="2021-09-14T04:44:39.952" v="3"/>
            <ac:picMkLst>
              <pc:docMk/>
              <pc:sldMasterMk cId="3385070583" sldId="2147483660"/>
              <pc:sldLayoutMk cId="2497176558" sldId="2147483670"/>
              <ac:picMk id="6" creationId="{4784E8C5-16B0-FD4D-8BBE-10B4D517272C}"/>
            </ac:picMkLst>
          </pc:picChg>
          <pc:cxnChg chg="mod">
            <ac:chgData name="Elizabeth Bernhardt" userId="eeb66ea6-3936-4861-83fc-b70f2f1afc54" providerId="ADAL" clId="{1778CDCC-6D1C-4073-BF8E-D47978BC0C09}" dt="2021-09-14T04:44:39.952" v="3"/>
            <ac:cxnSpMkLst>
              <pc:docMk/>
              <pc:sldMasterMk cId="3385070583" sldId="2147483660"/>
              <pc:sldLayoutMk cId="2497176558" sldId="2147483670"/>
              <ac:cxnSpMk id="11" creationId="{BED47742-8325-9843-B132-2C1747D038F5}"/>
            </ac:cxnSpMkLst>
          </pc:cxnChg>
          <pc:cxnChg chg="mod">
            <ac:chgData name="Elizabeth Bernhardt" userId="eeb66ea6-3936-4861-83fc-b70f2f1afc54" providerId="ADAL" clId="{1778CDCC-6D1C-4073-BF8E-D47978BC0C09}" dt="2021-09-14T04:44:39.952" v="3"/>
            <ac:cxnSpMkLst>
              <pc:docMk/>
              <pc:sldMasterMk cId="3385070583" sldId="2147483660"/>
              <pc:sldLayoutMk cId="2497176558" sldId="2147483670"/>
              <ac:cxnSpMk id="14" creationId="{72E6AA40-47B5-494F-82F1-2BB402CD24C8}"/>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1678190434" sldId="2147483671"/>
          </pc:sldLayoutMkLst>
          <pc:cxnChg chg="mod">
            <ac:chgData name="Elizabeth Bernhardt" userId="eeb66ea6-3936-4861-83fc-b70f2f1afc54" providerId="ADAL" clId="{1778CDCC-6D1C-4073-BF8E-D47978BC0C09}" dt="2021-09-14T04:44:39.952" v="3"/>
            <ac:cxnSpMkLst>
              <pc:docMk/>
              <pc:sldMasterMk cId="3385070583" sldId="2147483660"/>
              <pc:sldLayoutMk cId="1678190434" sldId="2147483671"/>
              <ac:cxnSpMk id="7" creationId="{E31FFE2D-575D-364A-AD94-761DAAC855E4}"/>
            </ac:cxnSpMkLst>
          </pc:cxnChg>
          <pc:cxnChg chg="mod">
            <ac:chgData name="Elizabeth Bernhardt" userId="eeb66ea6-3936-4861-83fc-b70f2f1afc54" providerId="ADAL" clId="{1778CDCC-6D1C-4073-BF8E-D47978BC0C09}" dt="2021-09-14T04:44:39.952" v="3"/>
            <ac:cxnSpMkLst>
              <pc:docMk/>
              <pc:sldMasterMk cId="3385070583" sldId="2147483660"/>
              <pc:sldLayoutMk cId="1678190434" sldId="2147483671"/>
              <ac:cxnSpMk id="9" creationId="{AD23E552-2514-B140-B76D-C761276CED22}"/>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2867629635" sldId="2147483672"/>
          </pc:sldLayoutMkLst>
          <pc:spChg chg="mod">
            <ac:chgData name="Elizabeth Bernhardt" userId="eeb66ea6-3936-4861-83fc-b70f2f1afc54" providerId="ADAL" clId="{1778CDCC-6D1C-4073-BF8E-D47978BC0C09}" dt="2021-09-14T04:44:39.952" v="3"/>
            <ac:spMkLst>
              <pc:docMk/>
              <pc:sldMasterMk cId="3385070583" sldId="2147483660"/>
              <pc:sldLayoutMk cId="2867629635" sldId="2147483672"/>
              <ac:spMk id="3" creationId="{CA9954BB-84B7-2B41-9CCA-39C0462F4B15}"/>
            </ac:spMkLst>
          </pc:spChg>
          <pc:cxnChg chg="mod">
            <ac:chgData name="Elizabeth Bernhardt" userId="eeb66ea6-3936-4861-83fc-b70f2f1afc54" providerId="ADAL" clId="{1778CDCC-6D1C-4073-BF8E-D47978BC0C09}" dt="2021-09-14T04:44:39.952" v="3"/>
            <ac:cxnSpMkLst>
              <pc:docMk/>
              <pc:sldMasterMk cId="3385070583" sldId="2147483660"/>
              <pc:sldLayoutMk cId="2867629635" sldId="2147483672"/>
              <ac:cxnSpMk id="7" creationId="{E31FFE2D-575D-364A-AD94-761DAAC855E4}"/>
            </ac:cxnSpMkLst>
          </pc:cxnChg>
          <pc:cxnChg chg="mod">
            <ac:chgData name="Elizabeth Bernhardt" userId="eeb66ea6-3936-4861-83fc-b70f2f1afc54" providerId="ADAL" clId="{1778CDCC-6D1C-4073-BF8E-D47978BC0C09}" dt="2021-09-14T04:44:39.952" v="3"/>
            <ac:cxnSpMkLst>
              <pc:docMk/>
              <pc:sldMasterMk cId="3385070583" sldId="2147483660"/>
              <pc:sldLayoutMk cId="2867629635" sldId="2147483672"/>
              <ac:cxnSpMk id="9" creationId="{AD23E552-2514-B140-B76D-C761276CED22}"/>
            </ac:cxnSpMkLst>
          </pc:cxnChg>
          <pc:cxnChg chg="mod">
            <ac:chgData name="Elizabeth Bernhardt" userId="eeb66ea6-3936-4861-83fc-b70f2f1afc54" providerId="ADAL" clId="{1778CDCC-6D1C-4073-BF8E-D47978BC0C09}" dt="2021-09-14T04:44:39.952" v="3"/>
            <ac:cxnSpMkLst>
              <pc:docMk/>
              <pc:sldMasterMk cId="3385070583" sldId="2147483660"/>
              <pc:sldLayoutMk cId="2867629635" sldId="2147483672"/>
              <ac:cxnSpMk id="12" creationId="{8C51F12A-1030-1E41-8594-B0FF3B822E72}"/>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438461068" sldId="2147483673"/>
          </pc:sldLayoutMkLst>
          <pc:spChg chg="mod">
            <ac:chgData name="Elizabeth Bernhardt" userId="eeb66ea6-3936-4861-83fc-b70f2f1afc54" providerId="ADAL" clId="{1778CDCC-6D1C-4073-BF8E-D47978BC0C09}" dt="2021-09-14T04:44:39.952" v="3"/>
            <ac:spMkLst>
              <pc:docMk/>
              <pc:sldMasterMk cId="3385070583" sldId="2147483660"/>
              <pc:sldLayoutMk cId="438461068" sldId="2147483673"/>
              <ac:spMk id="3" creationId="{CA9954BB-84B7-2B41-9CCA-39C0462F4B15}"/>
            </ac:spMkLst>
          </pc:spChg>
          <pc:cxnChg chg="mod">
            <ac:chgData name="Elizabeth Bernhardt" userId="eeb66ea6-3936-4861-83fc-b70f2f1afc54" providerId="ADAL" clId="{1778CDCC-6D1C-4073-BF8E-D47978BC0C09}" dt="2021-09-14T04:44:39.952" v="3"/>
            <ac:cxnSpMkLst>
              <pc:docMk/>
              <pc:sldMasterMk cId="3385070583" sldId="2147483660"/>
              <pc:sldLayoutMk cId="438461068" sldId="2147483673"/>
              <ac:cxnSpMk id="7" creationId="{E31FFE2D-575D-364A-AD94-761DAAC855E4}"/>
            </ac:cxnSpMkLst>
          </pc:cxnChg>
          <pc:cxnChg chg="mod">
            <ac:chgData name="Elizabeth Bernhardt" userId="eeb66ea6-3936-4861-83fc-b70f2f1afc54" providerId="ADAL" clId="{1778CDCC-6D1C-4073-BF8E-D47978BC0C09}" dt="2021-09-14T04:44:39.952" v="3"/>
            <ac:cxnSpMkLst>
              <pc:docMk/>
              <pc:sldMasterMk cId="3385070583" sldId="2147483660"/>
              <pc:sldLayoutMk cId="438461068" sldId="2147483673"/>
              <ac:cxnSpMk id="9" creationId="{AD23E552-2514-B140-B76D-C761276CED22}"/>
            </ac:cxnSpMkLst>
          </pc:cxnChg>
          <pc:cxnChg chg="mod">
            <ac:chgData name="Elizabeth Bernhardt" userId="eeb66ea6-3936-4861-83fc-b70f2f1afc54" providerId="ADAL" clId="{1778CDCC-6D1C-4073-BF8E-D47978BC0C09}" dt="2021-09-14T04:44:39.952" v="3"/>
            <ac:cxnSpMkLst>
              <pc:docMk/>
              <pc:sldMasterMk cId="3385070583" sldId="2147483660"/>
              <pc:sldLayoutMk cId="438461068" sldId="2147483673"/>
              <ac:cxnSpMk id="12" creationId="{8C51F12A-1030-1E41-8594-B0FF3B822E72}"/>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2379739977" sldId="2147483674"/>
          </pc:sldLayoutMkLst>
          <pc:spChg chg="mod">
            <ac:chgData name="Elizabeth Bernhardt" userId="eeb66ea6-3936-4861-83fc-b70f2f1afc54" providerId="ADAL" clId="{1778CDCC-6D1C-4073-BF8E-D47978BC0C09}" dt="2021-09-14T04:44:39.952" v="3"/>
            <ac:spMkLst>
              <pc:docMk/>
              <pc:sldMasterMk cId="3385070583" sldId="2147483660"/>
              <pc:sldLayoutMk cId="2379739977" sldId="2147483674"/>
              <ac:spMk id="2" creationId="{29AF8DFD-FBB1-3041-BF49-A40D9A5EB647}"/>
            </ac:spMkLst>
          </pc:spChg>
          <pc:spChg chg="mod">
            <ac:chgData name="Elizabeth Bernhardt" userId="eeb66ea6-3936-4861-83fc-b70f2f1afc54" providerId="ADAL" clId="{1778CDCC-6D1C-4073-BF8E-D47978BC0C09}" dt="2021-09-14T04:44:39.952" v="3"/>
            <ac:spMkLst>
              <pc:docMk/>
              <pc:sldMasterMk cId="3385070583" sldId="2147483660"/>
              <pc:sldLayoutMk cId="2379739977" sldId="2147483674"/>
              <ac:spMk id="5" creationId="{E5ECB3D0-CB26-F049-981F-FC52D3114309}"/>
            </ac:spMkLst>
          </pc:spChg>
          <pc:cxnChg chg="mod">
            <ac:chgData name="Elizabeth Bernhardt" userId="eeb66ea6-3936-4861-83fc-b70f2f1afc54" providerId="ADAL" clId="{1778CDCC-6D1C-4073-BF8E-D47978BC0C09}" dt="2021-09-14T04:44:39.952" v="3"/>
            <ac:cxnSpMkLst>
              <pc:docMk/>
              <pc:sldMasterMk cId="3385070583" sldId="2147483660"/>
              <pc:sldLayoutMk cId="2379739977" sldId="2147483674"/>
              <ac:cxnSpMk id="7" creationId="{E31FFE2D-575D-364A-AD94-761DAAC855E4}"/>
            </ac:cxnSpMkLst>
          </pc:cxnChg>
          <pc:cxnChg chg="mod">
            <ac:chgData name="Elizabeth Bernhardt" userId="eeb66ea6-3936-4861-83fc-b70f2f1afc54" providerId="ADAL" clId="{1778CDCC-6D1C-4073-BF8E-D47978BC0C09}" dt="2021-09-14T04:44:39.952" v="3"/>
            <ac:cxnSpMkLst>
              <pc:docMk/>
              <pc:sldMasterMk cId="3385070583" sldId="2147483660"/>
              <pc:sldLayoutMk cId="2379739977" sldId="2147483674"/>
              <ac:cxnSpMk id="9" creationId="{AD23E552-2514-B140-B76D-C761276CED22}"/>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479611684" sldId="2147483675"/>
          </pc:sldLayoutMkLst>
          <pc:spChg chg="mod">
            <ac:chgData name="Elizabeth Bernhardt" userId="eeb66ea6-3936-4861-83fc-b70f2f1afc54" providerId="ADAL" clId="{1778CDCC-6D1C-4073-BF8E-D47978BC0C09}" dt="2021-09-14T04:44:39.952" v="3"/>
            <ac:spMkLst>
              <pc:docMk/>
              <pc:sldMasterMk cId="3385070583" sldId="2147483660"/>
              <pc:sldLayoutMk cId="479611684" sldId="2147483675"/>
              <ac:spMk id="5" creationId="{E5ECB3D0-CB26-F049-981F-FC52D3114309}"/>
            </ac:spMkLst>
          </pc:spChg>
          <pc:cxnChg chg="mod">
            <ac:chgData name="Elizabeth Bernhardt" userId="eeb66ea6-3936-4861-83fc-b70f2f1afc54" providerId="ADAL" clId="{1778CDCC-6D1C-4073-BF8E-D47978BC0C09}" dt="2021-09-14T04:44:39.952" v="3"/>
            <ac:cxnSpMkLst>
              <pc:docMk/>
              <pc:sldMasterMk cId="3385070583" sldId="2147483660"/>
              <pc:sldLayoutMk cId="479611684" sldId="2147483675"/>
              <ac:cxnSpMk id="7" creationId="{E31FFE2D-575D-364A-AD94-761DAAC855E4}"/>
            </ac:cxnSpMkLst>
          </pc:cxnChg>
          <pc:cxnChg chg="mod">
            <ac:chgData name="Elizabeth Bernhardt" userId="eeb66ea6-3936-4861-83fc-b70f2f1afc54" providerId="ADAL" clId="{1778CDCC-6D1C-4073-BF8E-D47978BC0C09}" dt="2021-09-14T04:44:39.952" v="3"/>
            <ac:cxnSpMkLst>
              <pc:docMk/>
              <pc:sldMasterMk cId="3385070583" sldId="2147483660"/>
              <pc:sldLayoutMk cId="479611684" sldId="2147483675"/>
              <ac:cxnSpMk id="9" creationId="{AD23E552-2514-B140-B76D-C761276CED22}"/>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4293967851" sldId="2147483676"/>
          </pc:sldLayoutMkLst>
          <pc:spChg chg="mod">
            <ac:chgData name="Elizabeth Bernhardt" userId="eeb66ea6-3936-4861-83fc-b70f2f1afc54" providerId="ADAL" clId="{1778CDCC-6D1C-4073-BF8E-D47978BC0C09}" dt="2021-09-14T04:44:39.952" v="3"/>
            <ac:spMkLst>
              <pc:docMk/>
              <pc:sldMasterMk cId="3385070583" sldId="2147483660"/>
              <pc:sldLayoutMk cId="4293967851" sldId="2147483676"/>
              <ac:spMk id="5" creationId="{E5ECB3D0-CB26-F049-981F-FC52D3114309}"/>
            </ac:spMkLst>
          </pc:spChg>
          <pc:spChg chg="mod">
            <ac:chgData name="Elizabeth Bernhardt" userId="eeb66ea6-3936-4861-83fc-b70f2f1afc54" providerId="ADAL" clId="{1778CDCC-6D1C-4073-BF8E-D47978BC0C09}" dt="2021-09-14T04:44:39.952" v="3"/>
            <ac:spMkLst>
              <pc:docMk/>
              <pc:sldMasterMk cId="3385070583" sldId="2147483660"/>
              <pc:sldLayoutMk cId="4293967851" sldId="2147483676"/>
              <ac:spMk id="15" creationId="{91F2159A-A782-1644-A8CD-34A685ED01AD}"/>
            </ac:spMkLst>
          </pc:spChg>
          <pc:cxnChg chg="mod">
            <ac:chgData name="Elizabeth Bernhardt" userId="eeb66ea6-3936-4861-83fc-b70f2f1afc54" providerId="ADAL" clId="{1778CDCC-6D1C-4073-BF8E-D47978BC0C09}" dt="2021-09-14T04:44:39.952" v="3"/>
            <ac:cxnSpMkLst>
              <pc:docMk/>
              <pc:sldMasterMk cId="3385070583" sldId="2147483660"/>
              <pc:sldLayoutMk cId="4293967851" sldId="2147483676"/>
              <ac:cxnSpMk id="7" creationId="{E31FFE2D-575D-364A-AD94-761DAAC855E4}"/>
            </ac:cxnSpMkLst>
          </pc:cxnChg>
          <pc:cxnChg chg="mod">
            <ac:chgData name="Elizabeth Bernhardt" userId="eeb66ea6-3936-4861-83fc-b70f2f1afc54" providerId="ADAL" clId="{1778CDCC-6D1C-4073-BF8E-D47978BC0C09}" dt="2021-09-14T04:44:39.952" v="3"/>
            <ac:cxnSpMkLst>
              <pc:docMk/>
              <pc:sldMasterMk cId="3385070583" sldId="2147483660"/>
              <pc:sldLayoutMk cId="4293967851" sldId="2147483676"/>
              <ac:cxnSpMk id="9" creationId="{AD23E552-2514-B140-B76D-C761276CED22}"/>
            </ac:cxnSpMkLst>
          </pc:cxnChg>
          <pc:cxnChg chg="mod">
            <ac:chgData name="Elizabeth Bernhardt" userId="eeb66ea6-3936-4861-83fc-b70f2f1afc54" providerId="ADAL" clId="{1778CDCC-6D1C-4073-BF8E-D47978BC0C09}" dt="2021-09-14T04:44:39.952" v="3"/>
            <ac:cxnSpMkLst>
              <pc:docMk/>
              <pc:sldMasterMk cId="3385070583" sldId="2147483660"/>
              <pc:sldLayoutMk cId="4293967851" sldId="2147483676"/>
              <ac:cxnSpMk id="13" creationId="{8FFE32B6-2F77-FC4B-8320-5CD4B36D8619}"/>
            </ac:cxnSpMkLst>
          </pc:cxnChg>
          <pc:cxnChg chg="mod">
            <ac:chgData name="Elizabeth Bernhardt" userId="eeb66ea6-3936-4861-83fc-b70f2f1afc54" providerId="ADAL" clId="{1778CDCC-6D1C-4073-BF8E-D47978BC0C09}" dt="2021-09-14T04:44:39.952" v="3"/>
            <ac:cxnSpMkLst>
              <pc:docMk/>
              <pc:sldMasterMk cId="3385070583" sldId="2147483660"/>
              <pc:sldLayoutMk cId="4293967851" sldId="2147483676"/>
              <ac:cxnSpMk id="14" creationId="{38B479C3-95F5-F249-AB54-98FE329AEC94}"/>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3116074620" sldId="2147483677"/>
          </pc:sldLayoutMkLst>
          <pc:spChg chg="mod">
            <ac:chgData name="Elizabeth Bernhardt" userId="eeb66ea6-3936-4861-83fc-b70f2f1afc54" providerId="ADAL" clId="{1778CDCC-6D1C-4073-BF8E-D47978BC0C09}" dt="2021-09-14T04:44:39.952" v="3"/>
            <ac:spMkLst>
              <pc:docMk/>
              <pc:sldMasterMk cId="3385070583" sldId="2147483660"/>
              <pc:sldLayoutMk cId="3116074620" sldId="2147483677"/>
              <ac:spMk id="5" creationId="{19442B7E-A07A-0843-9E8B-A7816244D5E8}"/>
            </ac:spMkLst>
          </pc:spChg>
          <pc:spChg chg="mod">
            <ac:chgData name="Elizabeth Bernhardt" userId="eeb66ea6-3936-4861-83fc-b70f2f1afc54" providerId="ADAL" clId="{1778CDCC-6D1C-4073-BF8E-D47978BC0C09}" dt="2021-09-14T04:44:39.952" v="3"/>
            <ac:spMkLst>
              <pc:docMk/>
              <pc:sldMasterMk cId="3385070583" sldId="2147483660"/>
              <pc:sldLayoutMk cId="3116074620" sldId="2147483677"/>
              <ac:spMk id="15" creationId="{232A7126-64B9-3C42-B4FC-1F6998A4C60E}"/>
            </ac:spMkLst>
          </pc:spChg>
          <pc:spChg chg="mod">
            <ac:chgData name="Elizabeth Bernhardt" userId="eeb66ea6-3936-4861-83fc-b70f2f1afc54" providerId="ADAL" clId="{1778CDCC-6D1C-4073-BF8E-D47978BC0C09}" dt="2021-09-14T04:44:39.952" v="3"/>
            <ac:spMkLst>
              <pc:docMk/>
              <pc:sldMasterMk cId="3385070583" sldId="2147483660"/>
              <pc:sldLayoutMk cId="3116074620" sldId="2147483677"/>
              <ac:spMk id="16" creationId="{C5E08FC6-980E-4942-A9E5-7F9A3A9D2D8D}"/>
            </ac:spMkLst>
          </pc:spChg>
          <pc:spChg chg="mod">
            <ac:chgData name="Elizabeth Bernhardt" userId="eeb66ea6-3936-4861-83fc-b70f2f1afc54" providerId="ADAL" clId="{1778CDCC-6D1C-4073-BF8E-D47978BC0C09}" dt="2021-09-14T04:44:39.952" v="3"/>
            <ac:spMkLst>
              <pc:docMk/>
              <pc:sldMasterMk cId="3385070583" sldId="2147483660"/>
              <pc:sldLayoutMk cId="3116074620" sldId="2147483677"/>
              <ac:spMk id="18" creationId="{F0AF514E-C668-D944-A58A-A2ED2A6615EF}"/>
            </ac:spMkLst>
          </pc:spChg>
          <pc:spChg chg="mod">
            <ac:chgData name="Elizabeth Bernhardt" userId="eeb66ea6-3936-4861-83fc-b70f2f1afc54" providerId="ADAL" clId="{1778CDCC-6D1C-4073-BF8E-D47978BC0C09}" dt="2021-09-14T04:44:39.952" v="3"/>
            <ac:spMkLst>
              <pc:docMk/>
              <pc:sldMasterMk cId="3385070583" sldId="2147483660"/>
              <pc:sldLayoutMk cId="3116074620" sldId="2147483677"/>
              <ac:spMk id="19" creationId="{1EC137A1-9D8B-3143-9B6B-3EE85A538B5D}"/>
            </ac:spMkLst>
          </pc:spChg>
          <pc:spChg chg="mod">
            <ac:chgData name="Elizabeth Bernhardt" userId="eeb66ea6-3936-4861-83fc-b70f2f1afc54" providerId="ADAL" clId="{1778CDCC-6D1C-4073-BF8E-D47978BC0C09}" dt="2021-09-14T04:44:39.952" v="3"/>
            <ac:spMkLst>
              <pc:docMk/>
              <pc:sldMasterMk cId="3385070583" sldId="2147483660"/>
              <pc:sldLayoutMk cId="3116074620" sldId="2147483677"/>
              <ac:spMk id="20" creationId="{7B2E12E3-CF26-764B-ACBC-133BFDFB9E26}"/>
            </ac:spMkLst>
          </pc:spChg>
          <pc:cxnChg chg="mod">
            <ac:chgData name="Elizabeth Bernhardt" userId="eeb66ea6-3936-4861-83fc-b70f2f1afc54" providerId="ADAL" clId="{1778CDCC-6D1C-4073-BF8E-D47978BC0C09}" dt="2021-09-14T04:44:39.952" v="3"/>
            <ac:cxnSpMkLst>
              <pc:docMk/>
              <pc:sldMasterMk cId="3385070583" sldId="2147483660"/>
              <pc:sldLayoutMk cId="3116074620" sldId="2147483677"/>
              <ac:cxnSpMk id="8" creationId="{C602CD98-FF9E-024B-AFD6-411D249289F4}"/>
            </ac:cxnSpMkLst>
          </pc:cxnChg>
          <pc:cxnChg chg="mod">
            <ac:chgData name="Elizabeth Bernhardt" userId="eeb66ea6-3936-4861-83fc-b70f2f1afc54" providerId="ADAL" clId="{1778CDCC-6D1C-4073-BF8E-D47978BC0C09}" dt="2021-09-14T04:44:39.952" v="3"/>
            <ac:cxnSpMkLst>
              <pc:docMk/>
              <pc:sldMasterMk cId="3385070583" sldId="2147483660"/>
              <pc:sldLayoutMk cId="3116074620" sldId="2147483677"/>
              <ac:cxnSpMk id="9" creationId="{AD23E552-2514-B140-B76D-C761276CED22}"/>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3652953868" sldId="2147483678"/>
          </pc:sldLayoutMkLst>
          <pc:spChg chg="mod">
            <ac:chgData name="Elizabeth Bernhardt" userId="eeb66ea6-3936-4861-83fc-b70f2f1afc54" providerId="ADAL" clId="{1778CDCC-6D1C-4073-BF8E-D47978BC0C09}" dt="2021-09-14T04:44:39.952" v="3"/>
            <ac:spMkLst>
              <pc:docMk/>
              <pc:sldMasterMk cId="3385070583" sldId="2147483660"/>
              <pc:sldLayoutMk cId="3652953868" sldId="2147483678"/>
              <ac:spMk id="2" creationId="{29AF8DFD-FBB1-3041-BF49-A40D9A5EB647}"/>
            </ac:spMkLst>
          </pc:spChg>
          <pc:spChg chg="mod">
            <ac:chgData name="Elizabeth Bernhardt" userId="eeb66ea6-3936-4861-83fc-b70f2f1afc54" providerId="ADAL" clId="{1778CDCC-6D1C-4073-BF8E-D47978BC0C09}" dt="2021-09-14T04:44:39.952" v="3"/>
            <ac:spMkLst>
              <pc:docMk/>
              <pc:sldMasterMk cId="3385070583" sldId="2147483660"/>
              <pc:sldLayoutMk cId="3652953868" sldId="2147483678"/>
              <ac:spMk id="5" creationId="{F4A3BF3E-1E59-5E44-8D38-10B3DB7C7CC5}"/>
            </ac:spMkLst>
          </pc:spChg>
          <pc:spChg chg="mod">
            <ac:chgData name="Elizabeth Bernhardt" userId="eeb66ea6-3936-4861-83fc-b70f2f1afc54" providerId="ADAL" clId="{1778CDCC-6D1C-4073-BF8E-D47978BC0C09}" dt="2021-09-14T04:44:39.952" v="3"/>
            <ac:spMkLst>
              <pc:docMk/>
              <pc:sldMasterMk cId="3385070583" sldId="2147483660"/>
              <pc:sldLayoutMk cId="3652953868" sldId="2147483678"/>
              <ac:spMk id="13" creationId="{423D9D4D-016C-224A-AEA8-31A4F212CBC8}"/>
            </ac:spMkLst>
          </pc:spChg>
          <pc:spChg chg="mod">
            <ac:chgData name="Elizabeth Bernhardt" userId="eeb66ea6-3936-4861-83fc-b70f2f1afc54" providerId="ADAL" clId="{1778CDCC-6D1C-4073-BF8E-D47978BC0C09}" dt="2021-09-14T04:44:39.952" v="3"/>
            <ac:spMkLst>
              <pc:docMk/>
              <pc:sldMasterMk cId="3385070583" sldId="2147483660"/>
              <pc:sldLayoutMk cId="3652953868" sldId="2147483678"/>
              <ac:spMk id="14" creationId="{FB1E91EF-9E01-6843-8409-95567B92FCB5}"/>
            </ac:spMkLst>
          </pc:spChg>
          <pc:spChg chg="mod">
            <ac:chgData name="Elizabeth Bernhardt" userId="eeb66ea6-3936-4861-83fc-b70f2f1afc54" providerId="ADAL" clId="{1778CDCC-6D1C-4073-BF8E-D47978BC0C09}" dt="2021-09-14T04:44:39.952" v="3"/>
            <ac:spMkLst>
              <pc:docMk/>
              <pc:sldMasterMk cId="3385070583" sldId="2147483660"/>
              <pc:sldLayoutMk cId="3652953868" sldId="2147483678"/>
              <ac:spMk id="60" creationId="{F73D7F61-2BCF-3248-94E8-077AC7526667}"/>
            </ac:spMkLst>
          </pc:spChg>
          <pc:cxnChg chg="mod">
            <ac:chgData name="Elizabeth Bernhardt" userId="eeb66ea6-3936-4861-83fc-b70f2f1afc54" providerId="ADAL" clId="{1778CDCC-6D1C-4073-BF8E-D47978BC0C09}" dt="2021-09-14T04:44:39.952" v="3"/>
            <ac:cxnSpMkLst>
              <pc:docMk/>
              <pc:sldMasterMk cId="3385070583" sldId="2147483660"/>
              <pc:sldLayoutMk cId="3652953868" sldId="2147483678"/>
              <ac:cxnSpMk id="8" creationId="{C602CD98-FF9E-024B-AFD6-411D249289F4}"/>
            </ac:cxnSpMkLst>
          </pc:cxnChg>
          <pc:cxnChg chg="mod">
            <ac:chgData name="Elizabeth Bernhardt" userId="eeb66ea6-3936-4861-83fc-b70f2f1afc54" providerId="ADAL" clId="{1778CDCC-6D1C-4073-BF8E-D47978BC0C09}" dt="2021-09-14T04:44:39.952" v="3"/>
            <ac:cxnSpMkLst>
              <pc:docMk/>
              <pc:sldMasterMk cId="3385070583" sldId="2147483660"/>
              <pc:sldLayoutMk cId="3652953868" sldId="2147483678"/>
              <ac:cxnSpMk id="9" creationId="{AD23E552-2514-B140-B76D-C761276CED22}"/>
            </ac:cxnSpMkLst>
          </pc:cxnChg>
          <pc:cxnChg chg="mod">
            <ac:chgData name="Elizabeth Bernhardt" userId="eeb66ea6-3936-4861-83fc-b70f2f1afc54" providerId="ADAL" clId="{1778CDCC-6D1C-4073-BF8E-D47978BC0C09}" dt="2021-09-14T04:44:39.952" v="3"/>
            <ac:cxnSpMkLst>
              <pc:docMk/>
              <pc:sldMasterMk cId="3385070583" sldId="2147483660"/>
              <pc:sldLayoutMk cId="3652953868" sldId="2147483678"/>
              <ac:cxnSpMk id="62" creationId="{179B9315-77AD-5146-ACA8-C38B271193DC}"/>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901040565" sldId="2147483679"/>
          </pc:sldLayoutMkLst>
          <pc:spChg chg="mod">
            <ac:chgData name="Elizabeth Bernhardt" userId="eeb66ea6-3936-4861-83fc-b70f2f1afc54" providerId="ADAL" clId="{1778CDCC-6D1C-4073-BF8E-D47978BC0C09}" dt="2021-09-14T04:44:39.952" v="3"/>
            <ac:spMkLst>
              <pc:docMk/>
              <pc:sldMasterMk cId="3385070583" sldId="2147483660"/>
              <pc:sldLayoutMk cId="901040565" sldId="2147483679"/>
              <ac:spMk id="3" creationId="{CA9954BB-84B7-2B41-9CCA-39C0462F4B15}"/>
            </ac:spMkLst>
          </pc:spChg>
          <pc:spChg chg="mod">
            <ac:chgData name="Elizabeth Bernhardt" userId="eeb66ea6-3936-4861-83fc-b70f2f1afc54" providerId="ADAL" clId="{1778CDCC-6D1C-4073-BF8E-D47978BC0C09}" dt="2021-09-14T04:44:39.952" v="3"/>
            <ac:spMkLst>
              <pc:docMk/>
              <pc:sldMasterMk cId="3385070583" sldId="2147483660"/>
              <pc:sldLayoutMk cId="901040565" sldId="2147483679"/>
              <ac:spMk id="13" creationId="{E7676428-008D-9B46-8F6D-D80B21698BBD}"/>
            </ac:spMkLst>
          </pc:spChg>
          <pc:cxnChg chg="mod">
            <ac:chgData name="Elizabeth Bernhardt" userId="eeb66ea6-3936-4861-83fc-b70f2f1afc54" providerId="ADAL" clId="{1778CDCC-6D1C-4073-BF8E-D47978BC0C09}" dt="2021-09-14T04:44:39.952" v="3"/>
            <ac:cxnSpMkLst>
              <pc:docMk/>
              <pc:sldMasterMk cId="3385070583" sldId="2147483660"/>
              <pc:sldLayoutMk cId="901040565" sldId="2147483679"/>
              <ac:cxnSpMk id="8" creationId="{C602CD98-FF9E-024B-AFD6-411D249289F4}"/>
            </ac:cxnSpMkLst>
          </pc:cxnChg>
          <pc:cxnChg chg="mod">
            <ac:chgData name="Elizabeth Bernhardt" userId="eeb66ea6-3936-4861-83fc-b70f2f1afc54" providerId="ADAL" clId="{1778CDCC-6D1C-4073-BF8E-D47978BC0C09}" dt="2021-09-14T04:44:39.952" v="3"/>
            <ac:cxnSpMkLst>
              <pc:docMk/>
              <pc:sldMasterMk cId="3385070583" sldId="2147483660"/>
              <pc:sldLayoutMk cId="901040565" sldId="2147483679"/>
              <ac:cxnSpMk id="9" creationId="{AD23E552-2514-B140-B76D-C761276CED22}"/>
            </ac:cxnSpMkLst>
          </pc:cxnChg>
          <pc:cxnChg chg="mod">
            <ac:chgData name="Elizabeth Bernhardt" userId="eeb66ea6-3936-4861-83fc-b70f2f1afc54" providerId="ADAL" clId="{1778CDCC-6D1C-4073-BF8E-D47978BC0C09}" dt="2021-09-14T04:44:39.952" v="3"/>
            <ac:cxnSpMkLst>
              <pc:docMk/>
              <pc:sldMasterMk cId="3385070583" sldId="2147483660"/>
              <pc:sldLayoutMk cId="901040565" sldId="2147483679"/>
              <ac:cxnSpMk id="10" creationId="{520959DE-2E97-A542-9713-93CBA067A5E3}"/>
            </ac:cxnSpMkLst>
          </pc:cxnChg>
          <pc:cxnChg chg="mod">
            <ac:chgData name="Elizabeth Bernhardt" userId="eeb66ea6-3936-4861-83fc-b70f2f1afc54" providerId="ADAL" clId="{1778CDCC-6D1C-4073-BF8E-D47978BC0C09}" dt="2021-09-14T04:44:39.952" v="3"/>
            <ac:cxnSpMkLst>
              <pc:docMk/>
              <pc:sldMasterMk cId="3385070583" sldId="2147483660"/>
              <pc:sldLayoutMk cId="901040565" sldId="2147483679"/>
              <ac:cxnSpMk id="11" creationId="{C69AA80E-DE9A-9848-964D-5CA65F08A981}"/>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3245466778" sldId="2147483680"/>
          </pc:sldLayoutMkLst>
          <pc:spChg chg="mod">
            <ac:chgData name="Elizabeth Bernhardt" userId="eeb66ea6-3936-4861-83fc-b70f2f1afc54" providerId="ADAL" clId="{1778CDCC-6D1C-4073-BF8E-D47978BC0C09}" dt="2021-09-14T04:44:39.952" v="3"/>
            <ac:spMkLst>
              <pc:docMk/>
              <pc:sldMasterMk cId="3385070583" sldId="2147483660"/>
              <pc:sldLayoutMk cId="3245466778" sldId="2147483680"/>
              <ac:spMk id="4" creationId="{DFE23A1C-A544-2B4E-AAB3-678FC566362A}"/>
            </ac:spMkLst>
          </pc:spChg>
          <pc:spChg chg="mod">
            <ac:chgData name="Elizabeth Bernhardt" userId="eeb66ea6-3936-4861-83fc-b70f2f1afc54" providerId="ADAL" clId="{1778CDCC-6D1C-4073-BF8E-D47978BC0C09}" dt="2021-09-14T04:44:39.952" v="3"/>
            <ac:spMkLst>
              <pc:docMk/>
              <pc:sldMasterMk cId="3385070583" sldId="2147483660"/>
              <pc:sldLayoutMk cId="3245466778" sldId="2147483680"/>
              <ac:spMk id="39" creationId="{3604AA8B-EC83-0849-A8AD-F5CABD646071}"/>
            </ac:spMkLst>
          </pc:spChg>
          <pc:spChg chg="mod">
            <ac:chgData name="Elizabeth Bernhardt" userId="eeb66ea6-3936-4861-83fc-b70f2f1afc54" providerId="ADAL" clId="{1778CDCC-6D1C-4073-BF8E-D47978BC0C09}" dt="2021-09-14T04:44:39.952" v="3"/>
            <ac:spMkLst>
              <pc:docMk/>
              <pc:sldMasterMk cId="3385070583" sldId="2147483660"/>
              <pc:sldLayoutMk cId="3245466778" sldId="2147483680"/>
              <ac:spMk id="47" creationId="{ADCBEC99-778B-554C-8EF5-C8205BEA28C6}"/>
            </ac:spMkLst>
          </pc:spChg>
          <pc:cxnChg chg="mod">
            <ac:chgData name="Elizabeth Bernhardt" userId="eeb66ea6-3936-4861-83fc-b70f2f1afc54" providerId="ADAL" clId="{1778CDCC-6D1C-4073-BF8E-D47978BC0C09}" dt="2021-09-14T04:44:39.952" v="3"/>
            <ac:cxnSpMkLst>
              <pc:docMk/>
              <pc:sldMasterMk cId="3385070583" sldId="2147483660"/>
              <pc:sldLayoutMk cId="3245466778" sldId="2147483680"/>
              <ac:cxnSpMk id="9" creationId="{AD23E552-2514-B140-B76D-C761276CED22}"/>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40057973" sldId="2147483681"/>
          </pc:sldLayoutMkLst>
          <pc:spChg chg="mod">
            <ac:chgData name="Elizabeth Bernhardt" userId="eeb66ea6-3936-4861-83fc-b70f2f1afc54" providerId="ADAL" clId="{1778CDCC-6D1C-4073-BF8E-D47978BC0C09}" dt="2021-09-14T04:44:39.952" v="3"/>
            <ac:spMkLst>
              <pc:docMk/>
              <pc:sldMasterMk cId="3385070583" sldId="2147483660"/>
              <pc:sldLayoutMk cId="40057973" sldId="2147483681"/>
              <ac:spMk id="4" creationId="{B343C625-54A5-6B4A-B500-D02261DEBB74}"/>
            </ac:spMkLst>
          </pc:spChg>
          <pc:spChg chg="mod">
            <ac:chgData name="Elizabeth Bernhardt" userId="eeb66ea6-3936-4861-83fc-b70f2f1afc54" providerId="ADAL" clId="{1778CDCC-6D1C-4073-BF8E-D47978BC0C09}" dt="2021-09-14T04:44:39.952" v="3"/>
            <ac:spMkLst>
              <pc:docMk/>
              <pc:sldMasterMk cId="3385070583" sldId="2147483660"/>
              <pc:sldLayoutMk cId="40057973" sldId="2147483681"/>
              <ac:spMk id="33" creationId="{7F1A51B3-0A04-DB4D-A887-50BCC1D1A7FE}"/>
            </ac:spMkLst>
          </pc:spChg>
          <pc:cxnChg chg="mod">
            <ac:chgData name="Elizabeth Bernhardt" userId="eeb66ea6-3936-4861-83fc-b70f2f1afc54" providerId="ADAL" clId="{1778CDCC-6D1C-4073-BF8E-D47978BC0C09}" dt="2021-09-14T04:44:39.952" v="3"/>
            <ac:cxnSpMkLst>
              <pc:docMk/>
              <pc:sldMasterMk cId="3385070583" sldId="2147483660"/>
              <pc:sldLayoutMk cId="40057973" sldId="2147483681"/>
              <ac:cxnSpMk id="7" creationId="{E31FFE2D-575D-364A-AD94-761DAAC855E4}"/>
            </ac:cxnSpMkLst>
          </pc:cxnChg>
          <pc:cxnChg chg="mod">
            <ac:chgData name="Elizabeth Bernhardt" userId="eeb66ea6-3936-4861-83fc-b70f2f1afc54" providerId="ADAL" clId="{1778CDCC-6D1C-4073-BF8E-D47978BC0C09}" dt="2021-09-14T04:44:39.952" v="3"/>
            <ac:cxnSpMkLst>
              <pc:docMk/>
              <pc:sldMasterMk cId="3385070583" sldId="2147483660"/>
              <pc:sldLayoutMk cId="40057973" sldId="2147483681"/>
              <ac:cxnSpMk id="9" creationId="{AD23E552-2514-B140-B76D-C761276CED22}"/>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2060999566" sldId="2147483682"/>
          </pc:sldLayoutMkLst>
          <pc:spChg chg="mod">
            <ac:chgData name="Elizabeth Bernhardt" userId="eeb66ea6-3936-4861-83fc-b70f2f1afc54" providerId="ADAL" clId="{1778CDCC-6D1C-4073-BF8E-D47978BC0C09}" dt="2021-09-14T04:44:39.952" v="3"/>
            <ac:spMkLst>
              <pc:docMk/>
              <pc:sldMasterMk cId="3385070583" sldId="2147483660"/>
              <pc:sldLayoutMk cId="2060999566" sldId="2147483682"/>
              <ac:spMk id="39" creationId="{3604AA8B-EC83-0849-A8AD-F5CABD646071}"/>
            </ac:spMkLst>
          </pc:spChg>
          <pc:spChg chg="mod">
            <ac:chgData name="Elizabeth Bernhardt" userId="eeb66ea6-3936-4861-83fc-b70f2f1afc54" providerId="ADAL" clId="{1778CDCC-6D1C-4073-BF8E-D47978BC0C09}" dt="2021-09-14T04:44:39.952" v="3"/>
            <ac:spMkLst>
              <pc:docMk/>
              <pc:sldMasterMk cId="3385070583" sldId="2147483660"/>
              <pc:sldLayoutMk cId="2060999566" sldId="2147483682"/>
              <ac:spMk id="40" creationId="{19099417-4B33-384A-A105-15BC5A6C8AAA}"/>
            </ac:spMkLst>
          </pc:spChg>
          <pc:spChg chg="mod">
            <ac:chgData name="Elizabeth Bernhardt" userId="eeb66ea6-3936-4861-83fc-b70f2f1afc54" providerId="ADAL" clId="{1778CDCC-6D1C-4073-BF8E-D47978BC0C09}" dt="2021-09-14T04:44:39.952" v="3"/>
            <ac:spMkLst>
              <pc:docMk/>
              <pc:sldMasterMk cId="3385070583" sldId="2147483660"/>
              <pc:sldLayoutMk cId="2060999566" sldId="2147483682"/>
              <ac:spMk id="41" creationId="{31D9E7A9-33C1-C840-AD35-200CA38928DB}"/>
            </ac:spMkLst>
          </pc:spChg>
          <pc:spChg chg="mod">
            <ac:chgData name="Elizabeth Bernhardt" userId="eeb66ea6-3936-4861-83fc-b70f2f1afc54" providerId="ADAL" clId="{1778CDCC-6D1C-4073-BF8E-D47978BC0C09}" dt="2021-09-14T04:44:39.952" v="3"/>
            <ac:spMkLst>
              <pc:docMk/>
              <pc:sldMasterMk cId="3385070583" sldId="2147483660"/>
              <pc:sldLayoutMk cId="2060999566" sldId="2147483682"/>
              <ac:spMk id="47" creationId="{ADCBEC99-778B-554C-8EF5-C8205BEA28C6}"/>
            </ac:spMkLst>
          </pc:spChg>
          <pc:spChg chg="mod">
            <ac:chgData name="Elizabeth Bernhardt" userId="eeb66ea6-3936-4861-83fc-b70f2f1afc54" providerId="ADAL" clId="{1778CDCC-6D1C-4073-BF8E-D47978BC0C09}" dt="2021-09-14T04:44:39.952" v="3"/>
            <ac:spMkLst>
              <pc:docMk/>
              <pc:sldMasterMk cId="3385070583" sldId="2147483660"/>
              <pc:sldLayoutMk cId="2060999566" sldId="2147483682"/>
              <ac:spMk id="48" creationId="{CDE79AD5-AFDC-3A43-B967-418D0C902DFD}"/>
            </ac:spMkLst>
          </pc:spChg>
          <pc:spChg chg="mod">
            <ac:chgData name="Elizabeth Bernhardt" userId="eeb66ea6-3936-4861-83fc-b70f2f1afc54" providerId="ADAL" clId="{1778CDCC-6D1C-4073-BF8E-D47978BC0C09}" dt="2021-09-14T04:44:39.952" v="3"/>
            <ac:spMkLst>
              <pc:docMk/>
              <pc:sldMasterMk cId="3385070583" sldId="2147483660"/>
              <pc:sldLayoutMk cId="2060999566" sldId="2147483682"/>
              <ac:spMk id="49" creationId="{B5FEB762-FFB9-1F4F-B5F4-D7A05167F760}"/>
            </ac:spMkLst>
          </pc:spChg>
          <pc:cxnChg chg="mod">
            <ac:chgData name="Elizabeth Bernhardt" userId="eeb66ea6-3936-4861-83fc-b70f2f1afc54" providerId="ADAL" clId="{1778CDCC-6D1C-4073-BF8E-D47978BC0C09}" dt="2021-09-14T04:44:39.952" v="3"/>
            <ac:cxnSpMkLst>
              <pc:docMk/>
              <pc:sldMasterMk cId="3385070583" sldId="2147483660"/>
              <pc:sldLayoutMk cId="2060999566" sldId="2147483682"/>
              <ac:cxnSpMk id="8" creationId="{C602CD98-FF9E-024B-AFD6-411D249289F4}"/>
            </ac:cxnSpMkLst>
          </pc:cxnChg>
          <pc:cxnChg chg="mod">
            <ac:chgData name="Elizabeth Bernhardt" userId="eeb66ea6-3936-4861-83fc-b70f2f1afc54" providerId="ADAL" clId="{1778CDCC-6D1C-4073-BF8E-D47978BC0C09}" dt="2021-09-14T04:44:39.952" v="3"/>
            <ac:cxnSpMkLst>
              <pc:docMk/>
              <pc:sldMasterMk cId="3385070583" sldId="2147483660"/>
              <pc:sldLayoutMk cId="2060999566" sldId="2147483682"/>
              <ac:cxnSpMk id="9" creationId="{AD23E552-2514-B140-B76D-C761276CED22}"/>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1720901907" sldId="2147483683"/>
          </pc:sldLayoutMkLst>
          <pc:spChg chg="mod">
            <ac:chgData name="Elizabeth Bernhardt" userId="eeb66ea6-3936-4861-83fc-b70f2f1afc54" providerId="ADAL" clId="{1778CDCC-6D1C-4073-BF8E-D47978BC0C09}" dt="2021-09-14T04:44:39.952" v="3"/>
            <ac:spMkLst>
              <pc:docMk/>
              <pc:sldMasterMk cId="3385070583" sldId="2147483660"/>
              <pc:sldLayoutMk cId="1720901907" sldId="2147483683"/>
              <ac:spMk id="39" creationId="{3604AA8B-EC83-0849-A8AD-F5CABD646071}"/>
            </ac:spMkLst>
          </pc:spChg>
          <pc:spChg chg="mod">
            <ac:chgData name="Elizabeth Bernhardt" userId="eeb66ea6-3936-4861-83fc-b70f2f1afc54" providerId="ADAL" clId="{1778CDCC-6D1C-4073-BF8E-D47978BC0C09}" dt="2021-09-14T04:44:39.952" v="3"/>
            <ac:spMkLst>
              <pc:docMk/>
              <pc:sldMasterMk cId="3385070583" sldId="2147483660"/>
              <pc:sldLayoutMk cId="1720901907" sldId="2147483683"/>
              <ac:spMk id="40" creationId="{19099417-4B33-384A-A105-15BC5A6C8AAA}"/>
            </ac:spMkLst>
          </pc:spChg>
          <pc:spChg chg="mod">
            <ac:chgData name="Elizabeth Bernhardt" userId="eeb66ea6-3936-4861-83fc-b70f2f1afc54" providerId="ADAL" clId="{1778CDCC-6D1C-4073-BF8E-D47978BC0C09}" dt="2021-09-14T04:44:39.952" v="3"/>
            <ac:spMkLst>
              <pc:docMk/>
              <pc:sldMasterMk cId="3385070583" sldId="2147483660"/>
              <pc:sldLayoutMk cId="1720901907" sldId="2147483683"/>
              <ac:spMk id="41" creationId="{31D9E7A9-33C1-C840-AD35-200CA38928DB}"/>
            </ac:spMkLst>
          </pc:spChg>
          <pc:spChg chg="mod">
            <ac:chgData name="Elizabeth Bernhardt" userId="eeb66ea6-3936-4861-83fc-b70f2f1afc54" providerId="ADAL" clId="{1778CDCC-6D1C-4073-BF8E-D47978BC0C09}" dt="2021-09-14T04:44:39.952" v="3"/>
            <ac:spMkLst>
              <pc:docMk/>
              <pc:sldMasterMk cId="3385070583" sldId="2147483660"/>
              <pc:sldLayoutMk cId="1720901907" sldId="2147483683"/>
              <ac:spMk id="47" creationId="{ADCBEC99-778B-554C-8EF5-C8205BEA28C6}"/>
            </ac:spMkLst>
          </pc:spChg>
          <pc:spChg chg="mod">
            <ac:chgData name="Elizabeth Bernhardt" userId="eeb66ea6-3936-4861-83fc-b70f2f1afc54" providerId="ADAL" clId="{1778CDCC-6D1C-4073-BF8E-D47978BC0C09}" dt="2021-09-14T04:44:39.952" v="3"/>
            <ac:spMkLst>
              <pc:docMk/>
              <pc:sldMasterMk cId="3385070583" sldId="2147483660"/>
              <pc:sldLayoutMk cId="1720901907" sldId="2147483683"/>
              <ac:spMk id="48" creationId="{CDE79AD5-AFDC-3A43-B967-418D0C902DFD}"/>
            </ac:spMkLst>
          </pc:spChg>
          <pc:spChg chg="mod">
            <ac:chgData name="Elizabeth Bernhardt" userId="eeb66ea6-3936-4861-83fc-b70f2f1afc54" providerId="ADAL" clId="{1778CDCC-6D1C-4073-BF8E-D47978BC0C09}" dt="2021-09-14T04:44:39.952" v="3"/>
            <ac:spMkLst>
              <pc:docMk/>
              <pc:sldMasterMk cId="3385070583" sldId="2147483660"/>
              <pc:sldLayoutMk cId="1720901907" sldId="2147483683"/>
              <ac:spMk id="49" creationId="{B5FEB762-FFB9-1F4F-B5F4-D7A05167F760}"/>
            </ac:spMkLst>
          </pc:spChg>
          <pc:cxnChg chg="mod">
            <ac:chgData name="Elizabeth Bernhardt" userId="eeb66ea6-3936-4861-83fc-b70f2f1afc54" providerId="ADAL" clId="{1778CDCC-6D1C-4073-BF8E-D47978BC0C09}" dt="2021-09-14T04:44:39.952" v="3"/>
            <ac:cxnSpMkLst>
              <pc:docMk/>
              <pc:sldMasterMk cId="3385070583" sldId="2147483660"/>
              <pc:sldLayoutMk cId="1720901907" sldId="2147483683"/>
              <ac:cxnSpMk id="8" creationId="{C602CD98-FF9E-024B-AFD6-411D249289F4}"/>
            </ac:cxnSpMkLst>
          </pc:cxnChg>
          <pc:cxnChg chg="mod">
            <ac:chgData name="Elizabeth Bernhardt" userId="eeb66ea6-3936-4861-83fc-b70f2f1afc54" providerId="ADAL" clId="{1778CDCC-6D1C-4073-BF8E-D47978BC0C09}" dt="2021-09-14T04:44:39.952" v="3"/>
            <ac:cxnSpMkLst>
              <pc:docMk/>
              <pc:sldMasterMk cId="3385070583" sldId="2147483660"/>
              <pc:sldLayoutMk cId="1720901907" sldId="2147483683"/>
              <ac:cxnSpMk id="9" creationId="{AD23E552-2514-B140-B76D-C761276CED22}"/>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1940067606" sldId="2147483684"/>
          </pc:sldLayoutMkLst>
          <pc:spChg chg="mod">
            <ac:chgData name="Elizabeth Bernhardt" userId="eeb66ea6-3936-4861-83fc-b70f2f1afc54" providerId="ADAL" clId="{1778CDCC-6D1C-4073-BF8E-D47978BC0C09}" dt="2021-09-14T04:44:39.952" v="3"/>
            <ac:spMkLst>
              <pc:docMk/>
              <pc:sldMasterMk cId="3385070583" sldId="2147483660"/>
              <pc:sldLayoutMk cId="1940067606" sldId="2147483684"/>
              <ac:spMk id="4" creationId="{B343C625-54A5-6B4A-B500-D02261DEBB74}"/>
            </ac:spMkLst>
          </pc:spChg>
          <pc:spChg chg="mod">
            <ac:chgData name="Elizabeth Bernhardt" userId="eeb66ea6-3936-4861-83fc-b70f2f1afc54" providerId="ADAL" clId="{1778CDCC-6D1C-4073-BF8E-D47978BC0C09}" dt="2021-09-14T04:44:39.952" v="3"/>
            <ac:spMkLst>
              <pc:docMk/>
              <pc:sldMasterMk cId="3385070583" sldId="2147483660"/>
              <pc:sldLayoutMk cId="1940067606" sldId="2147483684"/>
              <ac:spMk id="17" creationId="{10123C44-15E2-FD48-895F-315EBB905755}"/>
            </ac:spMkLst>
          </pc:spChg>
          <pc:spChg chg="mod">
            <ac:chgData name="Elizabeth Bernhardt" userId="eeb66ea6-3936-4861-83fc-b70f2f1afc54" providerId="ADAL" clId="{1778CDCC-6D1C-4073-BF8E-D47978BC0C09}" dt="2021-09-14T04:44:39.952" v="3"/>
            <ac:spMkLst>
              <pc:docMk/>
              <pc:sldMasterMk cId="3385070583" sldId="2147483660"/>
              <pc:sldLayoutMk cId="1940067606" sldId="2147483684"/>
              <ac:spMk id="30" creationId="{7E262233-C20A-5C41-8412-250DA6D9D12A}"/>
            </ac:spMkLst>
          </pc:spChg>
          <pc:grpChg chg="mod">
            <ac:chgData name="Elizabeth Bernhardt" userId="eeb66ea6-3936-4861-83fc-b70f2f1afc54" providerId="ADAL" clId="{1778CDCC-6D1C-4073-BF8E-D47978BC0C09}" dt="2021-09-14T04:44:39.952" v="3"/>
            <ac:grpSpMkLst>
              <pc:docMk/>
              <pc:sldMasterMk cId="3385070583" sldId="2147483660"/>
              <pc:sldLayoutMk cId="1940067606" sldId="2147483684"/>
              <ac:grpSpMk id="3" creationId="{81E1BC75-C84B-5641-90F7-1B069570C858}"/>
            </ac:grpSpMkLst>
          </pc:grpChg>
          <pc:grpChg chg="mod">
            <ac:chgData name="Elizabeth Bernhardt" userId="eeb66ea6-3936-4861-83fc-b70f2f1afc54" providerId="ADAL" clId="{1778CDCC-6D1C-4073-BF8E-D47978BC0C09}" dt="2021-09-14T04:44:39.952" v="3"/>
            <ac:grpSpMkLst>
              <pc:docMk/>
              <pc:sldMasterMk cId="3385070583" sldId="2147483660"/>
              <pc:sldLayoutMk cId="1940067606" sldId="2147483684"/>
              <ac:grpSpMk id="5" creationId="{8114645D-0533-1E44-99F4-1D50CB7CBE29}"/>
            </ac:grpSpMkLst>
          </pc:grpChg>
          <pc:picChg chg="mod">
            <ac:chgData name="Elizabeth Bernhardt" userId="eeb66ea6-3936-4861-83fc-b70f2f1afc54" providerId="ADAL" clId="{1778CDCC-6D1C-4073-BF8E-D47978BC0C09}" dt="2021-09-14T04:44:39.952" v="3"/>
            <ac:picMkLst>
              <pc:docMk/>
              <pc:sldMasterMk cId="3385070583" sldId="2147483660"/>
              <pc:sldLayoutMk cId="1940067606" sldId="2147483684"/>
              <ac:picMk id="33" creationId="{5C35BB38-947B-2D40-BAD6-FC5A012609D5}"/>
            </ac:picMkLst>
          </pc:picChg>
          <pc:picChg chg="mod">
            <ac:chgData name="Elizabeth Bernhardt" userId="eeb66ea6-3936-4861-83fc-b70f2f1afc54" providerId="ADAL" clId="{1778CDCC-6D1C-4073-BF8E-D47978BC0C09}" dt="2021-09-14T04:44:39.952" v="3"/>
            <ac:picMkLst>
              <pc:docMk/>
              <pc:sldMasterMk cId="3385070583" sldId="2147483660"/>
              <pc:sldLayoutMk cId="1940067606" sldId="2147483684"/>
              <ac:picMk id="34" creationId="{16AEACBE-C8C2-E544-87A7-7E84017C501E}"/>
            </ac:picMkLst>
          </pc:picChg>
          <pc:picChg chg="mod">
            <ac:chgData name="Elizabeth Bernhardt" userId="eeb66ea6-3936-4861-83fc-b70f2f1afc54" providerId="ADAL" clId="{1778CDCC-6D1C-4073-BF8E-D47978BC0C09}" dt="2021-09-14T04:44:39.952" v="3"/>
            <ac:picMkLst>
              <pc:docMk/>
              <pc:sldMasterMk cId="3385070583" sldId="2147483660"/>
              <pc:sldLayoutMk cId="1940067606" sldId="2147483684"/>
              <ac:picMk id="35" creationId="{D0EE5F60-006A-B341-A5D6-D449FE4B520E}"/>
            </ac:picMkLst>
          </pc:picChg>
          <pc:cxnChg chg="mod">
            <ac:chgData name="Elizabeth Bernhardt" userId="eeb66ea6-3936-4861-83fc-b70f2f1afc54" providerId="ADAL" clId="{1778CDCC-6D1C-4073-BF8E-D47978BC0C09}" dt="2021-09-14T04:44:39.952" v="3"/>
            <ac:cxnSpMkLst>
              <pc:docMk/>
              <pc:sldMasterMk cId="3385070583" sldId="2147483660"/>
              <pc:sldLayoutMk cId="1940067606" sldId="2147483684"/>
              <ac:cxnSpMk id="7" creationId="{E31FFE2D-575D-364A-AD94-761DAAC855E4}"/>
            </ac:cxnSpMkLst>
          </pc:cxnChg>
          <pc:cxnChg chg="mod">
            <ac:chgData name="Elizabeth Bernhardt" userId="eeb66ea6-3936-4861-83fc-b70f2f1afc54" providerId="ADAL" clId="{1778CDCC-6D1C-4073-BF8E-D47978BC0C09}" dt="2021-09-14T04:44:39.952" v="3"/>
            <ac:cxnSpMkLst>
              <pc:docMk/>
              <pc:sldMasterMk cId="3385070583" sldId="2147483660"/>
              <pc:sldLayoutMk cId="1940067606" sldId="2147483684"/>
              <ac:cxnSpMk id="9" creationId="{AD23E552-2514-B140-B76D-C761276CED22}"/>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929664103" sldId="2147483685"/>
          </pc:sldLayoutMkLst>
          <pc:spChg chg="mod">
            <ac:chgData name="Elizabeth Bernhardt" userId="eeb66ea6-3936-4861-83fc-b70f2f1afc54" providerId="ADAL" clId="{1778CDCC-6D1C-4073-BF8E-D47978BC0C09}" dt="2021-09-14T04:44:39.952" v="3"/>
            <ac:spMkLst>
              <pc:docMk/>
              <pc:sldMasterMk cId="3385070583" sldId="2147483660"/>
              <pc:sldLayoutMk cId="929664103" sldId="2147483685"/>
              <ac:spMk id="10" creationId="{3711AC07-BA0E-A546-916D-A105275F6058}"/>
            </ac:spMkLst>
          </pc:spChg>
          <pc:spChg chg="mod">
            <ac:chgData name="Elizabeth Bernhardt" userId="eeb66ea6-3936-4861-83fc-b70f2f1afc54" providerId="ADAL" clId="{1778CDCC-6D1C-4073-BF8E-D47978BC0C09}" dt="2021-09-14T04:44:39.952" v="3"/>
            <ac:spMkLst>
              <pc:docMk/>
              <pc:sldMasterMk cId="3385070583" sldId="2147483660"/>
              <pc:sldLayoutMk cId="929664103" sldId="2147483685"/>
              <ac:spMk id="22" creationId="{5F9F583C-7A34-FF4D-A4BD-21A912BD553A}"/>
            </ac:spMkLst>
          </pc:spChg>
          <pc:spChg chg="mod">
            <ac:chgData name="Elizabeth Bernhardt" userId="eeb66ea6-3936-4861-83fc-b70f2f1afc54" providerId="ADAL" clId="{1778CDCC-6D1C-4073-BF8E-D47978BC0C09}" dt="2021-09-14T04:44:39.952" v="3"/>
            <ac:spMkLst>
              <pc:docMk/>
              <pc:sldMasterMk cId="3385070583" sldId="2147483660"/>
              <pc:sldLayoutMk cId="929664103" sldId="2147483685"/>
              <ac:spMk id="26" creationId="{9986D46D-6B22-0149-9071-0F00BEAA0DFE}"/>
            </ac:spMkLst>
          </pc:spChg>
          <pc:spChg chg="mod">
            <ac:chgData name="Elizabeth Bernhardt" userId="eeb66ea6-3936-4861-83fc-b70f2f1afc54" providerId="ADAL" clId="{1778CDCC-6D1C-4073-BF8E-D47978BC0C09}" dt="2021-09-14T04:44:39.952" v="3"/>
            <ac:spMkLst>
              <pc:docMk/>
              <pc:sldMasterMk cId="3385070583" sldId="2147483660"/>
              <pc:sldLayoutMk cId="929664103" sldId="2147483685"/>
              <ac:spMk id="39" creationId="{3604AA8B-EC83-0849-A8AD-F5CABD646071}"/>
            </ac:spMkLst>
          </pc:spChg>
          <pc:spChg chg="mod">
            <ac:chgData name="Elizabeth Bernhardt" userId="eeb66ea6-3936-4861-83fc-b70f2f1afc54" providerId="ADAL" clId="{1778CDCC-6D1C-4073-BF8E-D47978BC0C09}" dt="2021-09-14T04:44:39.952" v="3"/>
            <ac:spMkLst>
              <pc:docMk/>
              <pc:sldMasterMk cId="3385070583" sldId="2147483660"/>
              <pc:sldLayoutMk cId="929664103" sldId="2147483685"/>
              <ac:spMk id="40" creationId="{19099417-4B33-384A-A105-15BC5A6C8AAA}"/>
            </ac:spMkLst>
          </pc:spChg>
          <pc:spChg chg="mod">
            <ac:chgData name="Elizabeth Bernhardt" userId="eeb66ea6-3936-4861-83fc-b70f2f1afc54" providerId="ADAL" clId="{1778CDCC-6D1C-4073-BF8E-D47978BC0C09}" dt="2021-09-14T04:44:39.952" v="3"/>
            <ac:spMkLst>
              <pc:docMk/>
              <pc:sldMasterMk cId="3385070583" sldId="2147483660"/>
              <pc:sldLayoutMk cId="929664103" sldId="2147483685"/>
              <ac:spMk id="41" creationId="{31D9E7A9-33C1-C840-AD35-200CA38928DB}"/>
            </ac:spMkLst>
          </pc:spChg>
          <pc:spChg chg="mod">
            <ac:chgData name="Elizabeth Bernhardt" userId="eeb66ea6-3936-4861-83fc-b70f2f1afc54" providerId="ADAL" clId="{1778CDCC-6D1C-4073-BF8E-D47978BC0C09}" dt="2021-09-14T04:44:39.952" v="3"/>
            <ac:spMkLst>
              <pc:docMk/>
              <pc:sldMasterMk cId="3385070583" sldId="2147483660"/>
              <pc:sldLayoutMk cId="929664103" sldId="2147483685"/>
              <ac:spMk id="43" creationId="{B80F7321-228D-AC4E-89AF-48CBBE42C998}"/>
            </ac:spMkLst>
          </pc:spChg>
          <pc:spChg chg="mod">
            <ac:chgData name="Elizabeth Bernhardt" userId="eeb66ea6-3936-4861-83fc-b70f2f1afc54" providerId="ADAL" clId="{1778CDCC-6D1C-4073-BF8E-D47978BC0C09}" dt="2021-09-14T04:44:39.952" v="3"/>
            <ac:spMkLst>
              <pc:docMk/>
              <pc:sldMasterMk cId="3385070583" sldId="2147483660"/>
              <pc:sldLayoutMk cId="929664103" sldId="2147483685"/>
              <ac:spMk id="46" creationId="{AF83044B-7FC5-3A46-8631-F8961BA0079B}"/>
            </ac:spMkLst>
          </pc:spChg>
          <pc:grpChg chg="mod">
            <ac:chgData name="Elizabeth Bernhardt" userId="eeb66ea6-3936-4861-83fc-b70f2f1afc54" providerId="ADAL" clId="{1778CDCC-6D1C-4073-BF8E-D47978BC0C09}" dt="2021-09-14T04:44:39.952" v="3"/>
            <ac:grpSpMkLst>
              <pc:docMk/>
              <pc:sldMasterMk cId="3385070583" sldId="2147483660"/>
              <pc:sldLayoutMk cId="929664103" sldId="2147483685"/>
              <ac:grpSpMk id="4" creationId="{9EA55FDF-8235-8748-864C-DFDD94B15D17}"/>
            </ac:grpSpMkLst>
          </pc:grpChg>
          <pc:grpChg chg="mod">
            <ac:chgData name="Elizabeth Bernhardt" userId="eeb66ea6-3936-4861-83fc-b70f2f1afc54" providerId="ADAL" clId="{1778CDCC-6D1C-4073-BF8E-D47978BC0C09}" dt="2021-09-14T04:44:39.952" v="3"/>
            <ac:grpSpMkLst>
              <pc:docMk/>
              <pc:sldMasterMk cId="3385070583" sldId="2147483660"/>
              <pc:sldLayoutMk cId="929664103" sldId="2147483685"/>
              <ac:grpSpMk id="5" creationId="{4E3EAE22-E072-924C-BD4A-5868B6917CE8}"/>
            </ac:grpSpMkLst>
          </pc:grpChg>
          <pc:grpChg chg="mod">
            <ac:chgData name="Elizabeth Bernhardt" userId="eeb66ea6-3936-4861-83fc-b70f2f1afc54" providerId="ADAL" clId="{1778CDCC-6D1C-4073-BF8E-D47978BC0C09}" dt="2021-09-14T04:44:39.952" v="3"/>
            <ac:grpSpMkLst>
              <pc:docMk/>
              <pc:sldMasterMk cId="3385070583" sldId="2147483660"/>
              <pc:sldLayoutMk cId="929664103" sldId="2147483685"/>
              <ac:grpSpMk id="36" creationId="{C040F90F-7CFF-244B-9101-0B5919B76481}"/>
            </ac:grpSpMkLst>
          </pc:grpChg>
          <pc:picChg chg="mod">
            <ac:chgData name="Elizabeth Bernhardt" userId="eeb66ea6-3936-4861-83fc-b70f2f1afc54" providerId="ADAL" clId="{1778CDCC-6D1C-4073-BF8E-D47978BC0C09}" dt="2021-09-14T04:44:39.952" v="3"/>
            <ac:picMkLst>
              <pc:docMk/>
              <pc:sldMasterMk cId="3385070583" sldId="2147483660"/>
              <pc:sldLayoutMk cId="929664103" sldId="2147483685"/>
              <ac:picMk id="44" creationId="{4C171FD2-31F1-3742-ADF2-FDD6DE53D0A8}"/>
            </ac:picMkLst>
          </pc:picChg>
          <pc:picChg chg="mod">
            <ac:chgData name="Elizabeth Bernhardt" userId="eeb66ea6-3936-4861-83fc-b70f2f1afc54" providerId="ADAL" clId="{1778CDCC-6D1C-4073-BF8E-D47978BC0C09}" dt="2021-09-14T04:44:39.952" v="3"/>
            <ac:picMkLst>
              <pc:docMk/>
              <pc:sldMasterMk cId="3385070583" sldId="2147483660"/>
              <pc:sldLayoutMk cId="929664103" sldId="2147483685"/>
              <ac:picMk id="45" creationId="{D60C1456-83C8-9B40-A61F-48BBF7273C3B}"/>
            </ac:picMkLst>
          </pc:picChg>
          <pc:picChg chg="mod">
            <ac:chgData name="Elizabeth Bernhardt" userId="eeb66ea6-3936-4861-83fc-b70f2f1afc54" providerId="ADAL" clId="{1778CDCC-6D1C-4073-BF8E-D47978BC0C09}" dt="2021-09-14T04:44:39.952" v="3"/>
            <ac:picMkLst>
              <pc:docMk/>
              <pc:sldMasterMk cId="3385070583" sldId="2147483660"/>
              <pc:sldLayoutMk cId="929664103" sldId="2147483685"/>
              <ac:picMk id="47" creationId="{703F78FB-6257-7546-9E70-73F67726F5CC}"/>
            </ac:picMkLst>
          </pc:picChg>
          <pc:picChg chg="mod">
            <ac:chgData name="Elizabeth Bernhardt" userId="eeb66ea6-3936-4861-83fc-b70f2f1afc54" providerId="ADAL" clId="{1778CDCC-6D1C-4073-BF8E-D47978BC0C09}" dt="2021-09-14T04:44:39.952" v="3"/>
            <ac:picMkLst>
              <pc:docMk/>
              <pc:sldMasterMk cId="3385070583" sldId="2147483660"/>
              <pc:sldLayoutMk cId="929664103" sldId="2147483685"/>
              <ac:picMk id="48" creationId="{394FD55B-364D-FC4F-92FA-6C4B246D9B4B}"/>
            </ac:picMkLst>
          </pc:picChg>
          <pc:cxnChg chg="mod">
            <ac:chgData name="Elizabeth Bernhardt" userId="eeb66ea6-3936-4861-83fc-b70f2f1afc54" providerId="ADAL" clId="{1778CDCC-6D1C-4073-BF8E-D47978BC0C09}" dt="2021-09-14T04:44:39.952" v="3"/>
            <ac:cxnSpMkLst>
              <pc:docMk/>
              <pc:sldMasterMk cId="3385070583" sldId="2147483660"/>
              <pc:sldLayoutMk cId="929664103" sldId="2147483685"/>
              <ac:cxnSpMk id="8" creationId="{C602CD98-FF9E-024B-AFD6-411D249289F4}"/>
            </ac:cxnSpMkLst>
          </pc:cxnChg>
          <pc:cxnChg chg="mod">
            <ac:chgData name="Elizabeth Bernhardt" userId="eeb66ea6-3936-4861-83fc-b70f2f1afc54" providerId="ADAL" clId="{1778CDCC-6D1C-4073-BF8E-D47978BC0C09}" dt="2021-09-14T04:44:39.952" v="3"/>
            <ac:cxnSpMkLst>
              <pc:docMk/>
              <pc:sldMasterMk cId="3385070583" sldId="2147483660"/>
              <pc:sldLayoutMk cId="929664103" sldId="2147483685"/>
              <ac:cxnSpMk id="9" creationId="{AD23E552-2514-B140-B76D-C761276CED22}"/>
            </ac:cxnSpMkLst>
          </pc:cxnChg>
          <pc:cxnChg chg="mod">
            <ac:chgData name="Elizabeth Bernhardt" userId="eeb66ea6-3936-4861-83fc-b70f2f1afc54" providerId="ADAL" clId="{1778CDCC-6D1C-4073-BF8E-D47978BC0C09}" dt="2021-09-14T04:44:39.952" v="3"/>
            <ac:cxnSpMkLst>
              <pc:docMk/>
              <pc:sldMasterMk cId="3385070583" sldId="2147483660"/>
              <pc:sldLayoutMk cId="929664103" sldId="2147483685"/>
              <ac:cxnSpMk id="42" creationId="{13FCB979-7ECD-B54B-9D19-E3090CCD313F}"/>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2287204758" sldId="2147483686"/>
          </pc:sldLayoutMkLst>
          <pc:spChg chg="mod">
            <ac:chgData name="Elizabeth Bernhardt" userId="eeb66ea6-3936-4861-83fc-b70f2f1afc54" providerId="ADAL" clId="{1778CDCC-6D1C-4073-BF8E-D47978BC0C09}" dt="2021-09-14T04:44:39.952" v="3"/>
            <ac:spMkLst>
              <pc:docMk/>
              <pc:sldMasterMk cId="3385070583" sldId="2147483660"/>
              <pc:sldLayoutMk cId="2287204758" sldId="2147483686"/>
              <ac:spMk id="18" creationId="{5D5461FE-9BC4-B64D-9C56-900CF04D3C51}"/>
            </ac:spMkLst>
          </pc:spChg>
          <pc:spChg chg="mod">
            <ac:chgData name="Elizabeth Bernhardt" userId="eeb66ea6-3936-4861-83fc-b70f2f1afc54" providerId="ADAL" clId="{1778CDCC-6D1C-4073-BF8E-D47978BC0C09}" dt="2021-09-14T04:44:39.952" v="3"/>
            <ac:spMkLst>
              <pc:docMk/>
              <pc:sldMasterMk cId="3385070583" sldId="2147483660"/>
              <pc:sldLayoutMk cId="2287204758" sldId="2147483686"/>
              <ac:spMk id="19" creationId="{5D5461FE-9BC4-B64D-9C56-900CF04D3C51}"/>
            </ac:spMkLst>
          </pc:spChg>
          <pc:spChg chg="mod">
            <ac:chgData name="Elizabeth Bernhardt" userId="eeb66ea6-3936-4861-83fc-b70f2f1afc54" providerId="ADAL" clId="{1778CDCC-6D1C-4073-BF8E-D47978BC0C09}" dt="2021-09-14T04:44:39.952" v="3"/>
            <ac:spMkLst>
              <pc:docMk/>
              <pc:sldMasterMk cId="3385070583" sldId="2147483660"/>
              <pc:sldLayoutMk cId="2287204758" sldId="2147483686"/>
              <ac:spMk id="22" creationId="{5D5461FE-9BC4-B64D-9C56-900CF04D3C51}"/>
            </ac:spMkLst>
          </pc:spChg>
          <pc:spChg chg="mod">
            <ac:chgData name="Elizabeth Bernhardt" userId="eeb66ea6-3936-4861-83fc-b70f2f1afc54" providerId="ADAL" clId="{1778CDCC-6D1C-4073-BF8E-D47978BC0C09}" dt="2021-09-14T04:44:39.952" v="3"/>
            <ac:spMkLst>
              <pc:docMk/>
              <pc:sldMasterMk cId="3385070583" sldId="2147483660"/>
              <pc:sldLayoutMk cId="2287204758" sldId="2147483686"/>
              <ac:spMk id="23" creationId="{5D5461FE-9BC4-B64D-9C56-900CF04D3C51}"/>
            </ac:spMkLst>
          </pc:spChg>
          <pc:picChg chg="mod">
            <ac:chgData name="Elizabeth Bernhardt" userId="eeb66ea6-3936-4861-83fc-b70f2f1afc54" providerId="ADAL" clId="{1778CDCC-6D1C-4073-BF8E-D47978BC0C09}" dt="2021-09-14T04:44:39.952" v="3"/>
            <ac:picMkLst>
              <pc:docMk/>
              <pc:sldMasterMk cId="3385070583" sldId="2147483660"/>
              <pc:sldLayoutMk cId="2287204758" sldId="2147483686"/>
              <ac:picMk id="15" creationId="{00000000-0000-0000-0000-000000000000}"/>
            </ac:picMkLst>
          </pc:picChg>
          <pc:picChg chg="mod">
            <ac:chgData name="Elizabeth Bernhardt" userId="eeb66ea6-3936-4861-83fc-b70f2f1afc54" providerId="ADAL" clId="{1778CDCC-6D1C-4073-BF8E-D47978BC0C09}" dt="2021-09-14T04:44:39.952" v="3"/>
            <ac:picMkLst>
              <pc:docMk/>
              <pc:sldMasterMk cId="3385070583" sldId="2147483660"/>
              <pc:sldLayoutMk cId="2287204758" sldId="2147483686"/>
              <ac:picMk id="16" creationId="{00000000-0000-0000-0000-000000000000}"/>
            </ac:picMkLst>
          </pc:picChg>
          <pc:cxnChg chg="mod">
            <ac:chgData name="Elizabeth Bernhardt" userId="eeb66ea6-3936-4861-83fc-b70f2f1afc54" providerId="ADAL" clId="{1778CDCC-6D1C-4073-BF8E-D47978BC0C09}" dt="2021-09-14T04:44:39.952" v="3"/>
            <ac:cxnSpMkLst>
              <pc:docMk/>
              <pc:sldMasterMk cId="3385070583" sldId="2147483660"/>
              <pc:sldLayoutMk cId="2287204758" sldId="2147483686"/>
              <ac:cxnSpMk id="7" creationId="{2C8DE6A1-8EAD-2A41-BB17-56C884AB2BD3}"/>
            </ac:cxnSpMkLst>
          </pc:cxnChg>
          <pc:cxnChg chg="mod">
            <ac:chgData name="Elizabeth Bernhardt" userId="eeb66ea6-3936-4861-83fc-b70f2f1afc54" providerId="ADAL" clId="{1778CDCC-6D1C-4073-BF8E-D47978BC0C09}" dt="2021-09-14T04:44:39.952" v="3"/>
            <ac:cxnSpMkLst>
              <pc:docMk/>
              <pc:sldMasterMk cId="3385070583" sldId="2147483660"/>
              <pc:sldLayoutMk cId="2287204758" sldId="2147483686"/>
              <ac:cxnSpMk id="8" creationId="{AF0D6D71-D3F8-F244-B715-155C7FF93350}"/>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4132261364" sldId="2147483687"/>
          </pc:sldLayoutMkLst>
          <pc:spChg chg="mod">
            <ac:chgData name="Elizabeth Bernhardt" userId="eeb66ea6-3936-4861-83fc-b70f2f1afc54" providerId="ADAL" clId="{1778CDCC-6D1C-4073-BF8E-D47978BC0C09}" dt="2021-09-14T04:44:39.952" v="3"/>
            <ac:spMkLst>
              <pc:docMk/>
              <pc:sldMasterMk cId="3385070583" sldId="2147483660"/>
              <pc:sldLayoutMk cId="4132261364" sldId="2147483687"/>
              <ac:spMk id="17" creationId="{5D5461FE-9BC4-B64D-9C56-900CF04D3C51}"/>
            </ac:spMkLst>
          </pc:spChg>
          <pc:spChg chg="mod">
            <ac:chgData name="Elizabeth Bernhardt" userId="eeb66ea6-3936-4861-83fc-b70f2f1afc54" providerId="ADAL" clId="{1778CDCC-6D1C-4073-BF8E-D47978BC0C09}" dt="2021-09-14T04:44:39.952" v="3"/>
            <ac:spMkLst>
              <pc:docMk/>
              <pc:sldMasterMk cId="3385070583" sldId="2147483660"/>
              <pc:sldLayoutMk cId="4132261364" sldId="2147483687"/>
              <ac:spMk id="18" creationId="{5D5461FE-9BC4-B64D-9C56-900CF04D3C51}"/>
            </ac:spMkLst>
          </pc:spChg>
          <pc:spChg chg="mod">
            <ac:chgData name="Elizabeth Bernhardt" userId="eeb66ea6-3936-4861-83fc-b70f2f1afc54" providerId="ADAL" clId="{1778CDCC-6D1C-4073-BF8E-D47978BC0C09}" dt="2021-09-14T04:44:39.952" v="3"/>
            <ac:spMkLst>
              <pc:docMk/>
              <pc:sldMasterMk cId="3385070583" sldId="2147483660"/>
              <pc:sldLayoutMk cId="4132261364" sldId="2147483687"/>
              <ac:spMk id="19" creationId="{5D5461FE-9BC4-B64D-9C56-900CF04D3C51}"/>
            </ac:spMkLst>
          </pc:spChg>
          <pc:spChg chg="mod">
            <ac:chgData name="Elizabeth Bernhardt" userId="eeb66ea6-3936-4861-83fc-b70f2f1afc54" providerId="ADAL" clId="{1778CDCC-6D1C-4073-BF8E-D47978BC0C09}" dt="2021-09-14T04:44:39.952" v="3"/>
            <ac:spMkLst>
              <pc:docMk/>
              <pc:sldMasterMk cId="3385070583" sldId="2147483660"/>
              <pc:sldLayoutMk cId="4132261364" sldId="2147483687"/>
              <ac:spMk id="20" creationId="{5D5461FE-9BC4-B64D-9C56-900CF04D3C51}"/>
            </ac:spMkLst>
          </pc:spChg>
          <pc:spChg chg="mod">
            <ac:chgData name="Elizabeth Bernhardt" userId="eeb66ea6-3936-4861-83fc-b70f2f1afc54" providerId="ADAL" clId="{1778CDCC-6D1C-4073-BF8E-D47978BC0C09}" dt="2021-09-14T04:44:39.952" v="3"/>
            <ac:spMkLst>
              <pc:docMk/>
              <pc:sldMasterMk cId="3385070583" sldId="2147483660"/>
              <pc:sldLayoutMk cId="4132261364" sldId="2147483687"/>
              <ac:spMk id="21" creationId="{5D5461FE-9BC4-B64D-9C56-900CF04D3C51}"/>
            </ac:spMkLst>
          </pc:spChg>
          <pc:spChg chg="mod">
            <ac:chgData name="Elizabeth Bernhardt" userId="eeb66ea6-3936-4861-83fc-b70f2f1afc54" providerId="ADAL" clId="{1778CDCC-6D1C-4073-BF8E-D47978BC0C09}" dt="2021-09-14T04:44:39.952" v="3"/>
            <ac:spMkLst>
              <pc:docMk/>
              <pc:sldMasterMk cId="3385070583" sldId="2147483660"/>
              <pc:sldLayoutMk cId="4132261364" sldId="2147483687"/>
              <ac:spMk id="22" creationId="{5D5461FE-9BC4-B64D-9C56-900CF04D3C51}"/>
            </ac:spMkLst>
          </pc:spChg>
          <pc:picChg chg="mod">
            <ac:chgData name="Elizabeth Bernhardt" userId="eeb66ea6-3936-4861-83fc-b70f2f1afc54" providerId="ADAL" clId="{1778CDCC-6D1C-4073-BF8E-D47978BC0C09}" dt="2021-09-14T04:44:39.952" v="3"/>
            <ac:picMkLst>
              <pc:docMk/>
              <pc:sldMasterMk cId="3385070583" sldId="2147483660"/>
              <pc:sldLayoutMk cId="4132261364" sldId="2147483687"/>
              <ac:picMk id="14" creationId="{00000000-0000-0000-0000-000000000000}"/>
            </ac:picMkLst>
          </pc:picChg>
          <pc:picChg chg="mod">
            <ac:chgData name="Elizabeth Bernhardt" userId="eeb66ea6-3936-4861-83fc-b70f2f1afc54" providerId="ADAL" clId="{1778CDCC-6D1C-4073-BF8E-D47978BC0C09}" dt="2021-09-14T04:44:39.952" v="3"/>
            <ac:picMkLst>
              <pc:docMk/>
              <pc:sldMasterMk cId="3385070583" sldId="2147483660"/>
              <pc:sldLayoutMk cId="4132261364" sldId="2147483687"/>
              <ac:picMk id="15" creationId="{00000000-0000-0000-0000-000000000000}"/>
            </ac:picMkLst>
          </pc:picChg>
          <pc:picChg chg="mod">
            <ac:chgData name="Elizabeth Bernhardt" userId="eeb66ea6-3936-4861-83fc-b70f2f1afc54" providerId="ADAL" clId="{1778CDCC-6D1C-4073-BF8E-D47978BC0C09}" dt="2021-09-14T04:44:39.952" v="3"/>
            <ac:picMkLst>
              <pc:docMk/>
              <pc:sldMasterMk cId="3385070583" sldId="2147483660"/>
              <pc:sldLayoutMk cId="4132261364" sldId="2147483687"/>
              <ac:picMk id="16" creationId="{00000000-0000-0000-0000-000000000000}"/>
            </ac:picMkLst>
          </pc:picChg>
          <pc:cxnChg chg="mod">
            <ac:chgData name="Elizabeth Bernhardt" userId="eeb66ea6-3936-4861-83fc-b70f2f1afc54" providerId="ADAL" clId="{1778CDCC-6D1C-4073-BF8E-D47978BC0C09}" dt="2021-09-14T04:44:39.952" v="3"/>
            <ac:cxnSpMkLst>
              <pc:docMk/>
              <pc:sldMasterMk cId="3385070583" sldId="2147483660"/>
              <pc:sldLayoutMk cId="4132261364" sldId="2147483687"/>
              <ac:cxnSpMk id="7" creationId="{2C8DE6A1-8EAD-2A41-BB17-56C884AB2BD3}"/>
            </ac:cxnSpMkLst>
          </pc:cxnChg>
          <pc:cxnChg chg="mod">
            <ac:chgData name="Elizabeth Bernhardt" userId="eeb66ea6-3936-4861-83fc-b70f2f1afc54" providerId="ADAL" clId="{1778CDCC-6D1C-4073-BF8E-D47978BC0C09}" dt="2021-09-14T04:44:39.952" v="3"/>
            <ac:cxnSpMkLst>
              <pc:docMk/>
              <pc:sldMasterMk cId="3385070583" sldId="2147483660"/>
              <pc:sldLayoutMk cId="4132261364" sldId="2147483687"/>
              <ac:cxnSpMk id="8" creationId="{AF0D6D71-D3F8-F244-B715-155C7FF93350}"/>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3898084089" sldId="2147483688"/>
          </pc:sldLayoutMkLst>
          <pc:cxnChg chg="mod">
            <ac:chgData name="Elizabeth Bernhardt" userId="eeb66ea6-3936-4861-83fc-b70f2f1afc54" providerId="ADAL" clId="{1778CDCC-6D1C-4073-BF8E-D47978BC0C09}" dt="2021-09-14T04:44:39.952" v="3"/>
            <ac:cxnSpMkLst>
              <pc:docMk/>
              <pc:sldMasterMk cId="3385070583" sldId="2147483660"/>
              <pc:sldLayoutMk cId="3898084089" sldId="2147483688"/>
              <ac:cxnSpMk id="7" creationId="{2C8DE6A1-8EAD-2A41-BB17-56C884AB2BD3}"/>
            </ac:cxnSpMkLst>
          </pc:cxnChg>
          <pc:cxnChg chg="mod">
            <ac:chgData name="Elizabeth Bernhardt" userId="eeb66ea6-3936-4861-83fc-b70f2f1afc54" providerId="ADAL" clId="{1778CDCC-6D1C-4073-BF8E-D47978BC0C09}" dt="2021-09-14T04:44:39.952" v="3"/>
            <ac:cxnSpMkLst>
              <pc:docMk/>
              <pc:sldMasterMk cId="3385070583" sldId="2147483660"/>
              <pc:sldLayoutMk cId="3898084089" sldId="2147483688"/>
              <ac:cxnSpMk id="8" creationId="{AF0D6D71-D3F8-F244-B715-155C7FF93350}"/>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1825336676" sldId="2147483689"/>
          </pc:sldLayoutMkLst>
          <pc:cxnChg chg="mod">
            <ac:chgData name="Elizabeth Bernhardt" userId="eeb66ea6-3936-4861-83fc-b70f2f1afc54" providerId="ADAL" clId="{1778CDCC-6D1C-4073-BF8E-D47978BC0C09}" dt="2021-09-14T04:44:39.952" v="3"/>
            <ac:cxnSpMkLst>
              <pc:docMk/>
              <pc:sldMasterMk cId="3385070583" sldId="2147483660"/>
              <pc:sldLayoutMk cId="1825336676" sldId="2147483689"/>
              <ac:cxnSpMk id="7" creationId="{2C8DE6A1-8EAD-2A41-BB17-56C884AB2BD3}"/>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1906872913" sldId="2147483690"/>
          </pc:sldLayoutMkLst>
          <pc:spChg chg="mod">
            <ac:chgData name="Elizabeth Bernhardt" userId="eeb66ea6-3936-4861-83fc-b70f2f1afc54" providerId="ADAL" clId="{1778CDCC-6D1C-4073-BF8E-D47978BC0C09}" dt="2021-09-14T04:44:39.952" v="3"/>
            <ac:spMkLst>
              <pc:docMk/>
              <pc:sldMasterMk cId="3385070583" sldId="2147483660"/>
              <pc:sldLayoutMk cId="1906872913" sldId="2147483690"/>
              <ac:spMk id="5" creationId="{E5ECB3D0-CB26-F049-981F-FC52D3114309}"/>
            </ac:spMkLst>
          </pc:spChg>
          <pc:cxnChg chg="mod">
            <ac:chgData name="Elizabeth Bernhardt" userId="eeb66ea6-3936-4861-83fc-b70f2f1afc54" providerId="ADAL" clId="{1778CDCC-6D1C-4073-BF8E-D47978BC0C09}" dt="2021-09-14T04:44:39.952" v="3"/>
            <ac:cxnSpMkLst>
              <pc:docMk/>
              <pc:sldMasterMk cId="3385070583" sldId="2147483660"/>
              <pc:sldLayoutMk cId="1906872913" sldId="2147483690"/>
              <ac:cxnSpMk id="7" creationId="{E31FFE2D-575D-364A-AD94-761DAAC855E4}"/>
            </ac:cxnSpMkLst>
          </pc:cxnChg>
          <pc:cxnChg chg="mod">
            <ac:chgData name="Elizabeth Bernhardt" userId="eeb66ea6-3936-4861-83fc-b70f2f1afc54" providerId="ADAL" clId="{1778CDCC-6D1C-4073-BF8E-D47978BC0C09}" dt="2021-09-14T04:44:39.952" v="3"/>
            <ac:cxnSpMkLst>
              <pc:docMk/>
              <pc:sldMasterMk cId="3385070583" sldId="2147483660"/>
              <pc:sldLayoutMk cId="1906872913" sldId="2147483690"/>
              <ac:cxnSpMk id="9" creationId="{AD23E552-2514-B140-B76D-C761276CED22}"/>
            </ac:cxnSpMkLst>
          </pc:cxnChg>
        </pc:sldLayoutChg>
        <pc:sldLayoutChg chg="modSp">
          <pc:chgData name="Elizabeth Bernhardt" userId="eeb66ea6-3936-4861-83fc-b70f2f1afc54" providerId="ADAL" clId="{1778CDCC-6D1C-4073-BF8E-D47978BC0C09}" dt="2021-09-14T04:44:39.952" v="3"/>
          <pc:sldLayoutMkLst>
            <pc:docMk/>
            <pc:sldMasterMk cId="3385070583" sldId="2147483660"/>
            <pc:sldLayoutMk cId="3030009129" sldId="2147483691"/>
          </pc:sldLayoutMkLst>
          <pc:spChg chg="mod">
            <ac:chgData name="Elizabeth Bernhardt" userId="eeb66ea6-3936-4861-83fc-b70f2f1afc54" providerId="ADAL" clId="{1778CDCC-6D1C-4073-BF8E-D47978BC0C09}" dt="2021-09-14T04:44:39.952" v="3"/>
            <ac:spMkLst>
              <pc:docMk/>
              <pc:sldMasterMk cId="3385070583" sldId="2147483660"/>
              <pc:sldLayoutMk cId="3030009129" sldId="2147483691"/>
              <ac:spMk id="10" creationId="{9B1C3B7B-4327-E44B-9BCA-4FD52D8FB870}"/>
            </ac:spMkLst>
          </pc:spChg>
          <pc:picChg chg="mod">
            <ac:chgData name="Elizabeth Bernhardt" userId="eeb66ea6-3936-4861-83fc-b70f2f1afc54" providerId="ADAL" clId="{1778CDCC-6D1C-4073-BF8E-D47978BC0C09}" dt="2021-09-14T04:44:39.952" v="3"/>
            <ac:picMkLst>
              <pc:docMk/>
              <pc:sldMasterMk cId="3385070583" sldId="2147483660"/>
              <pc:sldLayoutMk cId="3030009129" sldId="2147483691"/>
              <ac:picMk id="8" creationId="{BD26AD4A-EEEC-5C42-8AC5-805DC39A3270}"/>
            </ac:picMkLst>
          </pc:picChg>
        </pc:sldLayoutChg>
        <pc:sldLayoutChg chg="modSp">
          <pc:chgData name="Elizabeth Bernhardt" userId="eeb66ea6-3936-4861-83fc-b70f2f1afc54" providerId="ADAL" clId="{1778CDCC-6D1C-4073-BF8E-D47978BC0C09}" dt="2021-09-14T04:44:39.952" v="3"/>
          <pc:sldLayoutMkLst>
            <pc:docMk/>
            <pc:sldMasterMk cId="3385070583" sldId="2147483660"/>
            <pc:sldLayoutMk cId="3436613311" sldId="2147483692"/>
          </pc:sldLayoutMkLst>
          <pc:spChg chg="mod">
            <ac:chgData name="Elizabeth Bernhardt" userId="eeb66ea6-3936-4861-83fc-b70f2f1afc54" providerId="ADAL" clId="{1778CDCC-6D1C-4073-BF8E-D47978BC0C09}" dt="2021-09-14T04:44:39.952" v="3"/>
            <ac:spMkLst>
              <pc:docMk/>
              <pc:sldMasterMk cId="3385070583" sldId="2147483660"/>
              <pc:sldLayoutMk cId="3436613311" sldId="2147483692"/>
              <ac:spMk id="2" creationId="{386A16E1-9E4B-BE40-ACC9-926B9B04C86F}"/>
            </ac:spMkLst>
          </pc:spChg>
        </pc:sldLayoutChg>
      </pc:sldMasterChg>
    </pc:docChg>
  </pc:docChgLst>
  <pc:docChgLst>
    <pc:chgData name="Blaine Miner" userId="d9c645fb-a3d4-40ea-aa0c-6be95b34fb01" providerId="ADAL" clId="{70F1E5D9-E5C8-4D22-8A2E-86BAB5C8E6CE}"/>
    <pc:docChg chg="modSld">
      <pc:chgData name="Blaine Miner" userId="d9c645fb-a3d4-40ea-aa0c-6be95b34fb01" providerId="ADAL" clId="{70F1E5D9-E5C8-4D22-8A2E-86BAB5C8E6CE}" dt="2021-09-13T22:58:43.385" v="29" actId="20577"/>
      <pc:docMkLst>
        <pc:docMk/>
      </pc:docMkLst>
      <pc:sldChg chg="modSp mod">
        <pc:chgData name="Blaine Miner" userId="d9c645fb-a3d4-40ea-aa0c-6be95b34fb01" providerId="ADAL" clId="{70F1E5D9-E5C8-4D22-8A2E-86BAB5C8E6CE}" dt="2021-09-13T22:58:43.385" v="29" actId="20577"/>
        <pc:sldMkLst>
          <pc:docMk/>
          <pc:sldMk cId="945795994" sldId="1487"/>
        </pc:sldMkLst>
        <pc:spChg chg="mod">
          <ac:chgData name="Blaine Miner" userId="d9c645fb-a3d4-40ea-aa0c-6be95b34fb01" providerId="ADAL" clId="{70F1E5D9-E5C8-4D22-8A2E-86BAB5C8E6CE}" dt="2021-09-13T22:58:43.385" v="29" actId="20577"/>
          <ac:spMkLst>
            <pc:docMk/>
            <pc:sldMk cId="945795994" sldId="1487"/>
            <ac:spMk id="3" creationId="{BBD5D93E-BC1A-4BFC-977B-579B8C579E5D}"/>
          </ac:spMkLst>
        </pc:spChg>
        <pc:picChg chg="mod">
          <ac:chgData name="Blaine Miner" userId="d9c645fb-a3d4-40ea-aa0c-6be95b34fb01" providerId="ADAL" clId="{70F1E5D9-E5C8-4D22-8A2E-86BAB5C8E6CE}" dt="2021-09-13T22:57:44.308" v="16" actId="1076"/>
          <ac:picMkLst>
            <pc:docMk/>
            <pc:sldMk cId="945795994" sldId="1487"/>
            <ac:picMk id="7" creationId="{09B8773D-3075-4E02-A8F0-5676280F2141}"/>
          </ac:picMkLst>
        </pc:picChg>
      </pc:sldChg>
    </pc:docChg>
  </pc:docChgLst>
  <pc:docChgLst>
    <pc:chgData name="Carol Bosnjak" userId="600c1e65-3783-49a7-928f-fac047940cb9" providerId="ADAL" clId="{204D34A4-34E3-4172-8A24-EFEBB8B2CA2D}"/>
    <pc:docChg chg="custSel modSld">
      <pc:chgData name="Carol Bosnjak" userId="600c1e65-3783-49a7-928f-fac047940cb9" providerId="ADAL" clId="{204D34A4-34E3-4172-8A24-EFEBB8B2CA2D}" dt="2021-09-20T06:46:32.981" v="14" actId="20577"/>
      <pc:docMkLst>
        <pc:docMk/>
      </pc:docMkLst>
      <pc:sldChg chg="modSp mod">
        <pc:chgData name="Carol Bosnjak" userId="600c1e65-3783-49a7-928f-fac047940cb9" providerId="ADAL" clId="{204D34A4-34E3-4172-8A24-EFEBB8B2CA2D}" dt="2021-09-20T06:46:32.981" v="14" actId="20577"/>
        <pc:sldMkLst>
          <pc:docMk/>
          <pc:sldMk cId="3831715190" sldId="1542"/>
        </pc:sldMkLst>
        <pc:spChg chg="mod">
          <ac:chgData name="Carol Bosnjak" userId="600c1e65-3783-49a7-928f-fac047940cb9" providerId="ADAL" clId="{204D34A4-34E3-4172-8A24-EFEBB8B2CA2D}" dt="2021-09-20T06:46:32.981" v="14" actId="20577"/>
          <ac:spMkLst>
            <pc:docMk/>
            <pc:sldMk cId="3831715190" sldId="1542"/>
            <ac:spMk id="4" creationId="{5AB384A5-338D-49AA-8EED-7DB1674D2482}"/>
          </ac:spMkLst>
        </pc:spChg>
      </pc:sldChg>
    </pc:docChg>
  </pc:docChgLst>
  <pc:docChgLst>
    <pc:chgData name="Blaine Miner" userId="d9c645fb-a3d4-40ea-aa0c-6be95b34fb01" providerId="ADAL" clId="{E50C557B-1C59-4147-B7EC-D3CE31ECD037}"/>
    <pc:docChg chg="undo custSel modSld sldOrd">
      <pc:chgData name="Blaine Miner" userId="d9c645fb-a3d4-40ea-aa0c-6be95b34fb01" providerId="ADAL" clId="{E50C557B-1C59-4147-B7EC-D3CE31ECD037}" dt="2021-09-13T22:39:26.712" v="403" actId="1037"/>
      <pc:docMkLst>
        <pc:docMk/>
      </pc:docMkLst>
      <pc:sldChg chg="modSp mod">
        <pc:chgData name="Blaine Miner" userId="d9c645fb-a3d4-40ea-aa0c-6be95b34fb01" providerId="ADAL" clId="{E50C557B-1C59-4147-B7EC-D3CE31ECD037}" dt="2021-09-13T22:38:29.596" v="372" actId="1037"/>
        <pc:sldMkLst>
          <pc:docMk/>
          <pc:sldMk cId="3692832532" sldId="1347"/>
        </pc:sldMkLst>
        <pc:spChg chg="mod">
          <ac:chgData name="Blaine Miner" userId="d9c645fb-a3d4-40ea-aa0c-6be95b34fb01" providerId="ADAL" clId="{E50C557B-1C59-4147-B7EC-D3CE31ECD037}" dt="2021-09-13T22:38:29.596" v="372" actId="1037"/>
          <ac:spMkLst>
            <pc:docMk/>
            <pc:sldMk cId="3692832532" sldId="1347"/>
            <ac:spMk id="2" creationId="{1544B910-9C8D-408F-8CA3-1BDE67BDE111}"/>
          </ac:spMkLst>
        </pc:spChg>
      </pc:sldChg>
      <pc:sldChg chg="modSp mod">
        <pc:chgData name="Blaine Miner" userId="d9c645fb-a3d4-40ea-aa0c-6be95b34fb01" providerId="ADAL" clId="{E50C557B-1C59-4147-B7EC-D3CE31ECD037}" dt="2021-09-13T22:33:56.147" v="275" actId="404"/>
        <pc:sldMkLst>
          <pc:docMk/>
          <pc:sldMk cId="3649860421" sldId="1481"/>
        </pc:sldMkLst>
        <pc:spChg chg="mod">
          <ac:chgData name="Blaine Miner" userId="d9c645fb-a3d4-40ea-aa0c-6be95b34fb01" providerId="ADAL" clId="{E50C557B-1C59-4147-B7EC-D3CE31ECD037}" dt="2021-09-13T22:33:56.147" v="275" actId="404"/>
          <ac:spMkLst>
            <pc:docMk/>
            <pc:sldMk cId="3649860421" sldId="1481"/>
            <ac:spMk id="2" creationId="{189A4D43-5B97-4080-9E04-004CDA32A67F}"/>
          </ac:spMkLst>
        </pc:spChg>
      </pc:sldChg>
      <pc:sldChg chg="modSp mod">
        <pc:chgData name="Blaine Miner" userId="d9c645fb-a3d4-40ea-aa0c-6be95b34fb01" providerId="ADAL" clId="{E50C557B-1C59-4147-B7EC-D3CE31ECD037}" dt="2021-09-13T22:34:54.425" v="292" actId="1036"/>
        <pc:sldMkLst>
          <pc:docMk/>
          <pc:sldMk cId="3196288498" sldId="1482"/>
        </pc:sldMkLst>
        <pc:spChg chg="mod">
          <ac:chgData name="Blaine Miner" userId="d9c645fb-a3d4-40ea-aa0c-6be95b34fb01" providerId="ADAL" clId="{E50C557B-1C59-4147-B7EC-D3CE31ECD037}" dt="2021-09-13T22:34:54.425" v="292" actId="1036"/>
          <ac:spMkLst>
            <pc:docMk/>
            <pc:sldMk cId="3196288498" sldId="1482"/>
            <ac:spMk id="2" creationId="{1544B910-9C8D-408F-8CA3-1BDE67BDE111}"/>
          </ac:spMkLst>
        </pc:spChg>
      </pc:sldChg>
      <pc:sldChg chg="modSp mod">
        <pc:chgData name="Blaine Miner" userId="d9c645fb-a3d4-40ea-aa0c-6be95b34fb01" providerId="ADAL" clId="{E50C557B-1C59-4147-B7EC-D3CE31ECD037}" dt="2021-09-13T22:34:42.169" v="282" actId="404"/>
        <pc:sldMkLst>
          <pc:docMk/>
          <pc:sldMk cId="945795994" sldId="1487"/>
        </pc:sldMkLst>
        <pc:spChg chg="mod">
          <ac:chgData name="Blaine Miner" userId="d9c645fb-a3d4-40ea-aa0c-6be95b34fb01" providerId="ADAL" clId="{E50C557B-1C59-4147-B7EC-D3CE31ECD037}" dt="2021-09-13T22:34:42.169" v="282" actId="404"/>
          <ac:spMkLst>
            <pc:docMk/>
            <pc:sldMk cId="945795994" sldId="1487"/>
            <ac:spMk id="2" creationId="{66A55B2F-942E-4B43-9717-0A1BE4CFB22F}"/>
          </ac:spMkLst>
        </pc:spChg>
      </pc:sldChg>
      <pc:sldChg chg="modSp mod ord">
        <pc:chgData name="Blaine Miner" userId="d9c645fb-a3d4-40ea-aa0c-6be95b34fb01" providerId="ADAL" clId="{E50C557B-1C59-4147-B7EC-D3CE31ECD037}" dt="2021-09-13T22:35:35.829" v="304" actId="404"/>
        <pc:sldMkLst>
          <pc:docMk/>
          <pc:sldMk cId="3444667837" sldId="1505"/>
        </pc:sldMkLst>
        <pc:spChg chg="mod">
          <ac:chgData name="Blaine Miner" userId="d9c645fb-a3d4-40ea-aa0c-6be95b34fb01" providerId="ADAL" clId="{E50C557B-1C59-4147-B7EC-D3CE31ECD037}" dt="2021-09-13T22:35:35.829" v="304" actId="404"/>
          <ac:spMkLst>
            <pc:docMk/>
            <pc:sldMk cId="3444667837" sldId="1505"/>
            <ac:spMk id="2" creationId="{8951FFBC-843C-4C2B-A02E-269C190856BB}"/>
          </ac:spMkLst>
        </pc:spChg>
        <pc:spChg chg="mod">
          <ac:chgData name="Blaine Miner" userId="d9c645fb-a3d4-40ea-aa0c-6be95b34fb01" providerId="ADAL" clId="{E50C557B-1C59-4147-B7EC-D3CE31ECD037}" dt="2021-09-13T00:46:11.650" v="99" actId="20577"/>
          <ac:spMkLst>
            <pc:docMk/>
            <pc:sldMk cId="3444667837" sldId="1505"/>
            <ac:spMk id="7" creationId="{A7B768AA-4F5D-4F81-B3A6-AEAE5CDC45CB}"/>
          </ac:spMkLst>
        </pc:spChg>
      </pc:sldChg>
      <pc:sldChg chg="modSp mod delCm">
        <pc:chgData name="Blaine Miner" userId="d9c645fb-a3d4-40ea-aa0c-6be95b34fb01" providerId="ADAL" clId="{E50C557B-1C59-4147-B7EC-D3CE31ECD037}" dt="2021-09-13T22:34:01.456" v="276" actId="404"/>
        <pc:sldMkLst>
          <pc:docMk/>
          <pc:sldMk cId="1798414864" sldId="1506"/>
        </pc:sldMkLst>
        <pc:spChg chg="mod">
          <ac:chgData name="Blaine Miner" userId="d9c645fb-a3d4-40ea-aa0c-6be95b34fb01" providerId="ADAL" clId="{E50C557B-1C59-4147-B7EC-D3CE31ECD037}" dt="2021-09-13T22:34:01.456" v="276" actId="404"/>
          <ac:spMkLst>
            <pc:docMk/>
            <pc:sldMk cId="1798414864" sldId="1506"/>
            <ac:spMk id="2" creationId="{189A4D43-5B97-4080-9E04-004CDA32A67F}"/>
          </ac:spMkLst>
        </pc:spChg>
        <pc:spChg chg="mod">
          <ac:chgData name="Blaine Miner" userId="d9c645fb-a3d4-40ea-aa0c-6be95b34fb01" providerId="ADAL" clId="{E50C557B-1C59-4147-B7EC-D3CE31ECD037}" dt="2021-09-13T22:29:16.216" v="256"/>
          <ac:spMkLst>
            <pc:docMk/>
            <pc:sldMk cId="1798414864" sldId="1506"/>
            <ac:spMk id="3" creationId="{D5750AAC-166B-4865-995C-CD8EA67997FD}"/>
          </ac:spMkLst>
        </pc:spChg>
      </pc:sldChg>
      <pc:sldChg chg="modSp mod">
        <pc:chgData name="Blaine Miner" userId="d9c645fb-a3d4-40ea-aa0c-6be95b34fb01" providerId="ADAL" clId="{E50C557B-1C59-4147-B7EC-D3CE31ECD037}" dt="2021-09-13T22:34:07.986" v="277" actId="404"/>
        <pc:sldMkLst>
          <pc:docMk/>
          <pc:sldMk cId="3067862684" sldId="1507"/>
        </pc:sldMkLst>
        <pc:spChg chg="mod">
          <ac:chgData name="Blaine Miner" userId="d9c645fb-a3d4-40ea-aa0c-6be95b34fb01" providerId="ADAL" clId="{E50C557B-1C59-4147-B7EC-D3CE31ECD037}" dt="2021-09-13T22:34:07.986" v="277" actId="404"/>
          <ac:spMkLst>
            <pc:docMk/>
            <pc:sldMk cId="3067862684" sldId="1507"/>
            <ac:spMk id="2" creationId="{189A4D43-5B97-4080-9E04-004CDA32A67F}"/>
          </ac:spMkLst>
        </pc:spChg>
        <pc:spChg chg="mod">
          <ac:chgData name="Blaine Miner" userId="d9c645fb-a3d4-40ea-aa0c-6be95b34fb01" providerId="ADAL" clId="{E50C557B-1C59-4147-B7EC-D3CE31ECD037}" dt="2021-09-13T22:26:34.105" v="255" actId="20577"/>
          <ac:spMkLst>
            <pc:docMk/>
            <pc:sldMk cId="3067862684" sldId="1507"/>
            <ac:spMk id="9" creationId="{C48AEB2D-5EF9-43D8-9E96-EE12A195B3D9}"/>
          </ac:spMkLst>
        </pc:spChg>
      </pc:sldChg>
      <pc:sldChg chg="modSp mod ord">
        <pc:chgData name="Blaine Miner" userId="d9c645fb-a3d4-40ea-aa0c-6be95b34fb01" providerId="ADAL" clId="{E50C557B-1C59-4147-B7EC-D3CE31ECD037}" dt="2021-09-13T22:34:22.531" v="279" actId="255"/>
        <pc:sldMkLst>
          <pc:docMk/>
          <pc:sldMk cId="390311720" sldId="1508"/>
        </pc:sldMkLst>
        <pc:spChg chg="mod">
          <ac:chgData name="Blaine Miner" userId="d9c645fb-a3d4-40ea-aa0c-6be95b34fb01" providerId="ADAL" clId="{E50C557B-1C59-4147-B7EC-D3CE31ECD037}" dt="2021-09-13T22:34:22.531" v="279" actId="255"/>
          <ac:spMkLst>
            <pc:docMk/>
            <pc:sldMk cId="390311720" sldId="1508"/>
            <ac:spMk id="2" creationId="{1544B910-9C8D-408F-8CA3-1BDE67BDE111}"/>
          </ac:spMkLst>
        </pc:spChg>
        <pc:spChg chg="mod">
          <ac:chgData name="Blaine Miner" userId="d9c645fb-a3d4-40ea-aa0c-6be95b34fb01" providerId="ADAL" clId="{E50C557B-1C59-4147-B7EC-D3CE31ECD037}" dt="2021-09-13T22:30:59.372" v="261" actId="207"/>
          <ac:spMkLst>
            <pc:docMk/>
            <pc:sldMk cId="390311720" sldId="1508"/>
            <ac:spMk id="11" creationId="{C3BDF593-4622-4C0C-AC74-38C78AFA43B3}"/>
          </ac:spMkLst>
        </pc:spChg>
      </pc:sldChg>
      <pc:sldChg chg="modSp mod ord">
        <pc:chgData name="Blaine Miner" userId="d9c645fb-a3d4-40ea-aa0c-6be95b34fb01" providerId="ADAL" clId="{E50C557B-1C59-4147-B7EC-D3CE31ECD037}" dt="2021-09-13T22:36:03.115" v="328" actId="1036"/>
        <pc:sldMkLst>
          <pc:docMk/>
          <pc:sldMk cId="2755362217" sldId="1509"/>
        </pc:sldMkLst>
        <pc:spChg chg="mod">
          <ac:chgData name="Blaine Miner" userId="d9c645fb-a3d4-40ea-aa0c-6be95b34fb01" providerId="ADAL" clId="{E50C557B-1C59-4147-B7EC-D3CE31ECD037}" dt="2021-09-13T22:36:03.115" v="328" actId="1036"/>
          <ac:spMkLst>
            <pc:docMk/>
            <pc:sldMk cId="2755362217" sldId="1509"/>
            <ac:spMk id="2" creationId="{1544B910-9C8D-408F-8CA3-1BDE67BDE111}"/>
          </ac:spMkLst>
        </pc:spChg>
        <pc:spChg chg="mod">
          <ac:chgData name="Blaine Miner" userId="d9c645fb-a3d4-40ea-aa0c-6be95b34fb01" providerId="ADAL" clId="{E50C557B-1C59-4147-B7EC-D3CE31ECD037}" dt="2021-09-13T00:47:00.832" v="105" actId="2710"/>
          <ac:spMkLst>
            <pc:docMk/>
            <pc:sldMk cId="2755362217" sldId="1509"/>
            <ac:spMk id="9" creationId="{AB907CE0-9BF1-4B4A-907A-F49631A6388E}"/>
          </ac:spMkLst>
        </pc:spChg>
      </pc:sldChg>
      <pc:sldChg chg="modSp mod ord">
        <pc:chgData name="Blaine Miner" userId="d9c645fb-a3d4-40ea-aa0c-6be95b34fb01" providerId="ADAL" clId="{E50C557B-1C59-4147-B7EC-D3CE31ECD037}" dt="2021-09-13T22:35:40.558" v="305" actId="404"/>
        <pc:sldMkLst>
          <pc:docMk/>
          <pc:sldMk cId="987147209" sldId="1511"/>
        </pc:sldMkLst>
        <pc:spChg chg="mod">
          <ac:chgData name="Blaine Miner" userId="d9c645fb-a3d4-40ea-aa0c-6be95b34fb01" providerId="ADAL" clId="{E50C557B-1C59-4147-B7EC-D3CE31ECD037}" dt="2021-09-13T22:35:40.558" v="305" actId="404"/>
          <ac:spMkLst>
            <pc:docMk/>
            <pc:sldMk cId="987147209" sldId="1511"/>
            <ac:spMk id="2" creationId="{8951FFBC-843C-4C2B-A02E-269C190856BB}"/>
          </ac:spMkLst>
        </pc:spChg>
        <pc:spChg chg="mod">
          <ac:chgData name="Blaine Miner" userId="d9c645fb-a3d4-40ea-aa0c-6be95b34fb01" providerId="ADAL" clId="{E50C557B-1C59-4147-B7EC-D3CE31ECD037}" dt="2021-09-13T00:46:45.490" v="103" actId="2710"/>
          <ac:spMkLst>
            <pc:docMk/>
            <pc:sldMk cId="987147209" sldId="1511"/>
            <ac:spMk id="8" creationId="{CA0E84E2-34D1-4A9A-9903-61934811E893}"/>
          </ac:spMkLst>
        </pc:spChg>
      </pc:sldChg>
      <pc:sldChg chg="modSp mod">
        <pc:chgData name="Blaine Miner" userId="d9c645fb-a3d4-40ea-aa0c-6be95b34fb01" providerId="ADAL" clId="{E50C557B-1C59-4147-B7EC-D3CE31ECD037}" dt="2021-09-13T22:35:52.793" v="314" actId="1036"/>
        <pc:sldMkLst>
          <pc:docMk/>
          <pc:sldMk cId="718019140" sldId="1512"/>
        </pc:sldMkLst>
        <pc:spChg chg="mod">
          <ac:chgData name="Blaine Miner" userId="d9c645fb-a3d4-40ea-aa0c-6be95b34fb01" providerId="ADAL" clId="{E50C557B-1C59-4147-B7EC-D3CE31ECD037}" dt="2021-09-13T22:35:52.793" v="314" actId="1036"/>
          <ac:spMkLst>
            <pc:docMk/>
            <pc:sldMk cId="718019140" sldId="1512"/>
            <ac:spMk id="2" creationId="{1544B910-9C8D-408F-8CA3-1BDE67BDE111}"/>
          </ac:spMkLst>
        </pc:spChg>
        <pc:spChg chg="mod">
          <ac:chgData name="Blaine Miner" userId="d9c645fb-a3d4-40ea-aa0c-6be95b34fb01" providerId="ADAL" clId="{E50C557B-1C59-4147-B7EC-D3CE31ECD037}" dt="2021-09-13T00:46:54.258" v="104" actId="2710"/>
          <ac:spMkLst>
            <pc:docMk/>
            <pc:sldMk cId="718019140" sldId="1512"/>
            <ac:spMk id="10" creationId="{2CB2BD9E-A06E-4F9C-99F5-DA8CF4AC4E12}"/>
          </ac:spMkLst>
        </pc:spChg>
      </pc:sldChg>
      <pc:sldChg chg="delSp modSp mod ord">
        <pc:chgData name="Blaine Miner" userId="d9c645fb-a3d4-40ea-aa0c-6be95b34fb01" providerId="ADAL" clId="{E50C557B-1C59-4147-B7EC-D3CE31ECD037}" dt="2021-09-13T22:36:12.014" v="329" actId="404"/>
        <pc:sldMkLst>
          <pc:docMk/>
          <pc:sldMk cId="3123819602" sldId="1513"/>
        </pc:sldMkLst>
        <pc:spChg chg="mod">
          <ac:chgData name="Blaine Miner" userId="d9c645fb-a3d4-40ea-aa0c-6be95b34fb01" providerId="ADAL" clId="{E50C557B-1C59-4147-B7EC-D3CE31ECD037}" dt="2021-09-13T22:36:12.014" v="329" actId="404"/>
          <ac:spMkLst>
            <pc:docMk/>
            <pc:sldMk cId="3123819602" sldId="1513"/>
            <ac:spMk id="2" creationId="{8951FFBC-843C-4C2B-A02E-269C190856BB}"/>
          </ac:spMkLst>
        </pc:spChg>
        <pc:spChg chg="del">
          <ac:chgData name="Blaine Miner" userId="d9c645fb-a3d4-40ea-aa0c-6be95b34fb01" providerId="ADAL" clId="{E50C557B-1C59-4147-B7EC-D3CE31ECD037}" dt="2021-09-13T00:44:59.062" v="79" actId="478"/>
          <ac:spMkLst>
            <pc:docMk/>
            <pc:sldMk cId="3123819602" sldId="1513"/>
            <ac:spMk id="3" creationId="{20B1A8EF-ABBE-4284-936F-28B628FA9A34}"/>
          </ac:spMkLst>
        </pc:spChg>
        <pc:spChg chg="mod">
          <ac:chgData name="Blaine Miner" userId="d9c645fb-a3d4-40ea-aa0c-6be95b34fb01" providerId="ADAL" clId="{E50C557B-1C59-4147-B7EC-D3CE31ECD037}" dt="2021-09-13T00:46:18.702" v="100" actId="2710"/>
          <ac:spMkLst>
            <pc:docMk/>
            <pc:sldMk cId="3123819602" sldId="1513"/>
            <ac:spMk id="7" creationId="{760EEB40-0CEB-4ADA-8D2D-05F3302E54FE}"/>
          </ac:spMkLst>
        </pc:spChg>
      </pc:sldChg>
      <pc:sldChg chg="modSp mod">
        <pc:chgData name="Blaine Miner" userId="d9c645fb-a3d4-40ea-aa0c-6be95b34fb01" providerId="ADAL" clId="{E50C557B-1C59-4147-B7EC-D3CE31ECD037}" dt="2021-09-13T22:39:10.598" v="386" actId="1037"/>
        <pc:sldMkLst>
          <pc:docMk/>
          <pc:sldMk cId="2156045440" sldId="1515"/>
        </pc:sldMkLst>
        <pc:spChg chg="mod">
          <ac:chgData name="Blaine Miner" userId="d9c645fb-a3d4-40ea-aa0c-6be95b34fb01" providerId="ADAL" clId="{E50C557B-1C59-4147-B7EC-D3CE31ECD037}" dt="2021-09-13T22:39:10.598" v="386" actId="1037"/>
          <ac:spMkLst>
            <pc:docMk/>
            <pc:sldMk cId="2156045440" sldId="1515"/>
            <ac:spMk id="2" creationId="{8951FFBC-843C-4C2B-A02E-269C190856BB}"/>
          </ac:spMkLst>
        </pc:spChg>
        <pc:spChg chg="mod">
          <ac:chgData name="Blaine Miner" userId="d9c645fb-a3d4-40ea-aa0c-6be95b34fb01" providerId="ADAL" clId="{E50C557B-1C59-4147-B7EC-D3CE31ECD037}" dt="2021-09-13T00:43:27.703" v="53" actId="403"/>
          <ac:spMkLst>
            <pc:docMk/>
            <pc:sldMk cId="2156045440" sldId="1515"/>
            <ac:spMk id="7" creationId="{A35ED585-A1E3-4F43-B16E-9350C0370A95}"/>
          </ac:spMkLst>
        </pc:spChg>
      </pc:sldChg>
      <pc:sldChg chg="modSp mod">
        <pc:chgData name="Blaine Miner" userId="d9c645fb-a3d4-40ea-aa0c-6be95b34fb01" providerId="ADAL" clId="{E50C557B-1C59-4147-B7EC-D3CE31ECD037}" dt="2021-09-13T22:39:18.916" v="395" actId="1037"/>
        <pc:sldMkLst>
          <pc:docMk/>
          <pc:sldMk cId="2231070980" sldId="1516"/>
        </pc:sldMkLst>
        <pc:spChg chg="mod">
          <ac:chgData name="Blaine Miner" userId="d9c645fb-a3d4-40ea-aa0c-6be95b34fb01" providerId="ADAL" clId="{E50C557B-1C59-4147-B7EC-D3CE31ECD037}" dt="2021-09-13T22:39:18.916" v="395" actId="1037"/>
          <ac:spMkLst>
            <pc:docMk/>
            <pc:sldMk cId="2231070980" sldId="1516"/>
            <ac:spMk id="2" creationId="{8951FFBC-843C-4C2B-A02E-269C190856BB}"/>
          </ac:spMkLst>
        </pc:spChg>
        <pc:spChg chg="mod">
          <ac:chgData name="Blaine Miner" userId="d9c645fb-a3d4-40ea-aa0c-6be95b34fb01" providerId="ADAL" clId="{E50C557B-1C59-4147-B7EC-D3CE31ECD037}" dt="2021-09-13T00:46:33.192" v="102" actId="2710"/>
          <ac:spMkLst>
            <pc:docMk/>
            <pc:sldMk cId="2231070980" sldId="1516"/>
            <ac:spMk id="7" creationId="{FDE92D2C-93B4-4A89-88E0-04AD9D92A99B}"/>
          </ac:spMkLst>
        </pc:spChg>
      </pc:sldChg>
      <pc:sldChg chg="modSp mod">
        <pc:chgData name="Blaine Miner" userId="d9c645fb-a3d4-40ea-aa0c-6be95b34fb01" providerId="ADAL" clId="{E50C557B-1C59-4147-B7EC-D3CE31ECD037}" dt="2021-09-13T22:39:26.712" v="403" actId="1037"/>
        <pc:sldMkLst>
          <pc:docMk/>
          <pc:sldMk cId="1837449086" sldId="1517"/>
        </pc:sldMkLst>
        <pc:spChg chg="mod">
          <ac:chgData name="Blaine Miner" userId="d9c645fb-a3d4-40ea-aa0c-6be95b34fb01" providerId="ADAL" clId="{E50C557B-1C59-4147-B7EC-D3CE31ECD037}" dt="2021-09-13T22:39:26.712" v="403" actId="1037"/>
          <ac:spMkLst>
            <pc:docMk/>
            <pc:sldMk cId="1837449086" sldId="1517"/>
            <ac:spMk id="2" creationId="{8951FFBC-843C-4C2B-A02E-269C190856BB}"/>
          </ac:spMkLst>
        </pc:spChg>
        <pc:spChg chg="mod">
          <ac:chgData name="Blaine Miner" userId="d9c645fb-a3d4-40ea-aa0c-6be95b34fb01" providerId="ADAL" clId="{E50C557B-1C59-4147-B7EC-D3CE31ECD037}" dt="2021-09-13T00:46:26.342" v="101" actId="2710"/>
          <ac:spMkLst>
            <pc:docMk/>
            <pc:sldMk cId="1837449086" sldId="1517"/>
            <ac:spMk id="7" creationId="{3EAFC6F2-760F-4188-9672-CB01F590469F}"/>
          </ac:spMkLst>
        </pc:spChg>
      </pc:sldChg>
      <pc:sldChg chg="modSp mod">
        <pc:chgData name="Blaine Miner" userId="d9c645fb-a3d4-40ea-aa0c-6be95b34fb01" providerId="ADAL" clId="{E50C557B-1C59-4147-B7EC-D3CE31ECD037}" dt="2021-09-13T22:34:27.811" v="280" actId="404"/>
        <pc:sldMkLst>
          <pc:docMk/>
          <pc:sldMk cId="594813662" sldId="1518"/>
        </pc:sldMkLst>
        <pc:spChg chg="mod">
          <ac:chgData name="Blaine Miner" userId="d9c645fb-a3d4-40ea-aa0c-6be95b34fb01" providerId="ADAL" clId="{E50C557B-1C59-4147-B7EC-D3CE31ECD037}" dt="2021-09-13T22:34:27.811" v="280" actId="404"/>
          <ac:spMkLst>
            <pc:docMk/>
            <pc:sldMk cId="594813662" sldId="1518"/>
            <ac:spMk id="2" creationId="{66A55B2F-942E-4B43-9717-0A1BE4CFB22F}"/>
          </ac:spMkLst>
        </pc:spChg>
      </pc:sldChg>
      <pc:sldChg chg="modSp mod">
        <pc:chgData name="Blaine Miner" userId="d9c645fb-a3d4-40ea-aa0c-6be95b34fb01" providerId="ADAL" clId="{E50C557B-1C59-4147-B7EC-D3CE31ECD037}" dt="2021-09-13T22:34:34.417" v="281" actId="404"/>
        <pc:sldMkLst>
          <pc:docMk/>
          <pc:sldMk cId="1200901417" sldId="1519"/>
        </pc:sldMkLst>
        <pc:spChg chg="mod">
          <ac:chgData name="Blaine Miner" userId="d9c645fb-a3d4-40ea-aa0c-6be95b34fb01" providerId="ADAL" clId="{E50C557B-1C59-4147-B7EC-D3CE31ECD037}" dt="2021-09-13T22:34:34.417" v="281" actId="404"/>
          <ac:spMkLst>
            <pc:docMk/>
            <pc:sldMk cId="1200901417" sldId="1519"/>
            <ac:spMk id="2" creationId="{66A55B2F-942E-4B43-9717-0A1BE4CFB22F}"/>
          </ac:spMkLst>
        </pc:spChg>
      </pc:sldChg>
      <pc:sldChg chg="modSp mod">
        <pc:chgData name="Blaine Miner" userId="d9c645fb-a3d4-40ea-aa0c-6be95b34fb01" providerId="ADAL" clId="{E50C557B-1C59-4147-B7EC-D3CE31ECD037}" dt="2021-09-13T22:20:46.070" v="130" actId="20577"/>
        <pc:sldMkLst>
          <pc:docMk/>
          <pc:sldMk cId="788703085" sldId="1520"/>
        </pc:sldMkLst>
        <pc:spChg chg="mod">
          <ac:chgData name="Blaine Miner" userId="d9c645fb-a3d4-40ea-aa0c-6be95b34fb01" providerId="ADAL" clId="{E50C557B-1C59-4147-B7EC-D3CE31ECD037}" dt="2021-09-13T22:20:46.070" v="130" actId="20577"/>
          <ac:spMkLst>
            <pc:docMk/>
            <pc:sldMk cId="788703085" sldId="1520"/>
            <ac:spMk id="2" creationId="{D50A3497-9DBE-4F04-9DB7-CE4EE8B4208D}"/>
          </ac:spMkLst>
        </pc:spChg>
      </pc:sldChg>
      <pc:sldChg chg="modSp mod">
        <pc:chgData name="Blaine Miner" userId="d9c645fb-a3d4-40ea-aa0c-6be95b34fb01" providerId="ADAL" clId="{E50C557B-1C59-4147-B7EC-D3CE31ECD037}" dt="2021-09-13T22:35:06.530" v="299" actId="1035"/>
        <pc:sldMkLst>
          <pc:docMk/>
          <pc:sldMk cId="1422685409" sldId="1521"/>
        </pc:sldMkLst>
        <pc:spChg chg="mod">
          <ac:chgData name="Blaine Miner" userId="d9c645fb-a3d4-40ea-aa0c-6be95b34fb01" providerId="ADAL" clId="{E50C557B-1C59-4147-B7EC-D3CE31ECD037}" dt="2021-09-13T22:35:06.530" v="299" actId="1035"/>
          <ac:spMkLst>
            <pc:docMk/>
            <pc:sldMk cId="1422685409" sldId="1521"/>
            <ac:spMk id="2" creationId="{1544B910-9C8D-408F-8CA3-1BDE67BDE111}"/>
          </ac:spMkLst>
        </pc:spChg>
      </pc:sldChg>
      <pc:sldChg chg="modSp mod">
        <pc:chgData name="Blaine Miner" userId="d9c645fb-a3d4-40ea-aa0c-6be95b34fb01" providerId="ADAL" clId="{E50C557B-1C59-4147-B7EC-D3CE31ECD037}" dt="2021-09-13T22:38:09.225" v="366" actId="1076"/>
        <pc:sldMkLst>
          <pc:docMk/>
          <pc:sldMk cId="1321210991" sldId="1522"/>
        </pc:sldMkLst>
        <pc:spChg chg="mod">
          <ac:chgData name="Blaine Miner" userId="d9c645fb-a3d4-40ea-aa0c-6be95b34fb01" providerId="ADAL" clId="{E50C557B-1C59-4147-B7EC-D3CE31ECD037}" dt="2021-09-13T22:37:10.155" v="361" actId="1038"/>
          <ac:spMkLst>
            <pc:docMk/>
            <pc:sldMk cId="1321210991" sldId="1522"/>
            <ac:spMk id="2" creationId="{66A55B2F-942E-4B43-9717-0A1BE4CFB22F}"/>
          </ac:spMkLst>
        </pc:spChg>
        <pc:spChg chg="mod">
          <ac:chgData name="Blaine Miner" userId="d9c645fb-a3d4-40ea-aa0c-6be95b34fb01" providerId="ADAL" clId="{E50C557B-1C59-4147-B7EC-D3CE31ECD037}" dt="2021-09-13T22:38:09.225" v="366" actId="1076"/>
          <ac:spMkLst>
            <pc:docMk/>
            <pc:sldMk cId="1321210991" sldId="1522"/>
            <ac:spMk id="3" creationId="{BBD5D93E-BC1A-4BFC-977B-579B8C579E5D}"/>
          </ac:spMkLst>
        </pc:spChg>
      </pc:sldChg>
      <pc:sldChg chg="modSp mod">
        <pc:chgData name="Blaine Miner" userId="d9c645fb-a3d4-40ea-aa0c-6be95b34fb01" providerId="ADAL" clId="{E50C557B-1C59-4147-B7EC-D3CE31ECD037}" dt="2021-09-13T22:33:50.728" v="274" actId="404"/>
        <pc:sldMkLst>
          <pc:docMk/>
          <pc:sldMk cId="317097446" sldId="1524"/>
        </pc:sldMkLst>
        <pc:spChg chg="mod">
          <ac:chgData name="Blaine Miner" userId="d9c645fb-a3d4-40ea-aa0c-6be95b34fb01" providerId="ADAL" clId="{E50C557B-1C59-4147-B7EC-D3CE31ECD037}" dt="2021-09-13T22:33:50.728" v="274" actId="404"/>
          <ac:spMkLst>
            <pc:docMk/>
            <pc:sldMk cId="317097446" sldId="1524"/>
            <ac:spMk id="2" creationId="{66A55B2F-942E-4B43-9717-0A1BE4CFB22F}"/>
          </ac:spMkLst>
        </pc:spChg>
      </pc:sldChg>
      <pc:sldChg chg="modSp mod">
        <pc:chgData name="Blaine Miner" userId="d9c645fb-a3d4-40ea-aa0c-6be95b34fb01" providerId="ADAL" clId="{E50C557B-1C59-4147-B7EC-D3CE31ECD037}" dt="2021-09-13T22:37:25.434" v="363" actId="404"/>
        <pc:sldMkLst>
          <pc:docMk/>
          <pc:sldMk cId="2055329293" sldId="1525"/>
        </pc:sldMkLst>
        <pc:spChg chg="mod">
          <ac:chgData name="Blaine Miner" userId="d9c645fb-a3d4-40ea-aa0c-6be95b34fb01" providerId="ADAL" clId="{E50C557B-1C59-4147-B7EC-D3CE31ECD037}" dt="2021-09-13T22:37:25.434" v="363" actId="404"/>
          <ac:spMkLst>
            <pc:docMk/>
            <pc:sldMk cId="2055329293" sldId="1525"/>
            <ac:spMk id="2" creationId="{66A55B2F-942E-4B43-9717-0A1BE4CFB22F}"/>
          </ac:spMkLst>
        </pc:spChg>
        <pc:spChg chg="mod">
          <ac:chgData name="Blaine Miner" userId="d9c645fb-a3d4-40ea-aa0c-6be95b34fb01" providerId="ADAL" clId="{E50C557B-1C59-4147-B7EC-D3CE31ECD037}" dt="2021-09-13T22:21:36.712" v="131" actId="6549"/>
          <ac:spMkLst>
            <pc:docMk/>
            <pc:sldMk cId="2055329293" sldId="1525"/>
            <ac:spMk id="3" creationId="{BBD5D93E-BC1A-4BFC-977B-579B8C579E5D}"/>
          </ac:spMkLst>
        </pc:spChg>
      </pc:sldChg>
      <pc:sldChg chg="modSp mod">
        <pc:chgData name="Blaine Miner" userId="d9c645fb-a3d4-40ea-aa0c-6be95b34fb01" providerId="ADAL" clId="{E50C557B-1C59-4147-B7EC-D3CE31ECD037}" dt="2021-09-13T22:37:30.633" v="364" actId="404"/>
        <pc:sldMkLst>
          <pc:docMk/>
          <pc:sldMk cId="166547189" sldId="1526"/>
        </pc:sldMkLst>
        <pc:spChg chg="mod">
          <ac:chgData name="Blaine Miner" userId="d9c645fb-a3d4-40ea-aa0c-6be95b34fb01" providerId="ADAL" clId="{E50C557B-1C59-4147-B7EC-D3CE31ECD037}" dt="2021-09-13T22:37:30.633" v="364" actId="404"/>
          <ac:spMkLst>
            <pc:docMk/>
            <pc:sldMk cId="166547189" sldId="1526"/>
            <ac:spMk id="2" creationId="{66A55B2F-942E-4B43-9717-0A1BE4CFB22F}"/>
          </ac:spMkLst>
        </pc:spChg>
        <pc:spChg chg="mod">
          <ac:chgData name="Blaine Miner" userId="d9c645fb-a3d4-40ea-aa0c-6be95b34fb01" providerId="ADAL" clId="{E50C557B-1C59-4147-B7EC-D3CE31ECD037}" dt="2021-09-13T22:22:03.859" v="132" actId="6549"/>
          <ac:spMkLst>
            <pc:docMk/>
            <pc:sldMk cId="166547189" sldId="1526"/>
            <ac:spMk id="3" creationId="{BBD5D93E-BC1A-4BFC-977B-579B8C579E5D}"/>
          </ac:spMkLst>
        </pc:spChg>
      </pc:sldChg>
      <pc:sldChg chg="modSp mod">
        <pc:chgData name="Blaine Miner" userId="d9c645fb-a3d4-40ea-aa0c-6be95b34fb01" providerId="ADAL" clId="{E50C557B-1C59-4147-B7EC-D3CE31ECD037}" dt="2021-09-13T22:37:19.459" v="362" actId="404"/>
        <pc:sldMkLst>
          <pc:docMk/>
          <pc:sldMk cId="2730192256" sldId="1529"/>
        </pc:sldMkLst>
        <pc:spChg chg="mod">
          <ac:chgData name="Blaine Miner" userId="d9c645fb-a3d4-40ea-aa0c-6be95b34fb01" providerId="ADAL" clId="{E50C557B-1C59-4147-B7EC-D3CE31ECD037}" dt="2021-09-13T22:37:19.459" v="362" actId="404"/>
          <ac:spMkLst>
            <pc:docMk/>
            <pc:sldMk cId="2730192256" sldId="1529"/>
            <ac:spMk id="2" creationId="{66A55B2F-942E-4B43-9717-0A1BE4CFB22F}"/>
          </ac:spMkLst>
        </pc:spChg>
      </pc:sldChg>
      <pc:sldChg chg="modSp mod">
        <pc:chgData name="Blaine Miner" userId="d9c645fb-a3d4-40ea-aa0c-6be95b34fb01" providerId="ADAL" clId="{E50C557B-1C59-4147-B7EC-D3CE31ECD037}" dt="2021-09-13T22:35:17.708" v="301" actId="1076"/>
        <pc:sldMkLst>
          <pc:docMk/>
          <pc:sldMk cId="202930709" sldId="1532"/>
        </pc:sldMkLst>
        <pc:spChg chg="mod">
          <ac:chgData name="Blaine Miner" userId="d9c645fb-a3d4-40ea-aa0c-6be95b34fb01" providerId="ADAL" clId="{E50C557B-1C59-4147-B7EC-D3CE31ECD037}" dt="2021-09-13T22:35:17.708" v="301" actId="1076"/>
          <ac:spMkLst>
            <pc:docMk/>
            <pc:sldMk cId="202930709" sldId="1532"/>
            <ac:spMk id="2" creationId="{1544B910-9C8D-408F-8CA3-1BDE67BDE111}"/>
          </ac:spMkLst>
        </pc:spChg>
      </pc:sldChg>
      <pc:sldChg chg="modSp mod">
        <pc:chgData name="Blaine Miner" userId="d9c645fb-a3d4-40ea-aa0c-6be95b34fb01" providerId="ADAL" clId="{E50C557B-1C59-4147-B7EC-D3CE31ECD037}" dt="2021-09-13T22:35:28.373" v="303" actId="1076"/>
        <pc:sldMkLst>
          <pc:docMk/>
          <pc:sldMk cId="217697705" sldId="1533"/>
        </pc:sldMkLst>
        <pc:spChg chg="mod">
          <ac:chgData name="Blaine Miner" userId="d9c645fb-a3d4-40ea-aa0c-6be95b34fb01" providerId="ADAL" clId="{E50C557B-1C59-4147-B7EC-D3CE31ECD037}" dt="2021-09-13T22:35:28.373" v="303" actId="1076"/>
          <ac:spMkLst>
            <pc:docMk/>
            <pc:sldMk cId="217697705" sldId="1533"/>
            <ac:spMk id="2" creationId="{1544B910-9C8D-408F-8CA3-1BDE67BDE111}"/>
          </ac:spMkLst>
        </pc:spChg>
      </pc:sldChg>
      <pc:sldChg chg="modSp mod">
        <pc:chgData name="Blaine Miner" userId="d9c645fb-a3d4-40ea-aa0c-6be95b34fb01" providerId="ADAL" clId="{E50C557B-1C59-4147-B7EC-D3CE31ECD037}" dt="2021-09-13T22:37:35.721" v="365" actId="404"/>
        <pc:sldMkLst>
          <pc:docMk/>
          <pc:sldMk cId="2157549024" sldId="1534"/>
        </pc:sldMkLst>
        <pc:spChg chg="mod">
          <ac:chgData name="Blaine Miner" userId="d9c645fb-a3d4-40ea-aa0c-6be95b34fb01" providerId="ADAL" clId="{E50C557B-1C59-4147-B7EC-D3CE31ECD037}" dt="2021-09-13T22:37:35.721" v="365" actId="404"/>
          <ac:spMkLst>
            <pc:docMk/>
            <pc:sldMk cId="2157549024" sldId="1534"/>
            <ac:spMk id="2" creationId="{41D3BCFA-947B-4681-9063-2E7B0451224F}"/>
          </ac:spMkLst>
        </pc:spChg>
        <pc:spChg chg="mod">
          <ac:chgData name="Blaine Miner" userId="d9c645fb-a3d4-40ea-aa0c-6be95b34fb01" providerId="ADAL" clId="{E50C557B-1C59-4147-B7EC-D3CE31ECD037}" dt="2021-09-13T22:22:58.460" v="154" actId="20577"/>
          <ac:spMkLst>
            <pc:docMk/>
            <pc:sldMk cId="2157549024" sldId="1534"/>
            <ac:spMk id="3" creationId="{83A1CD07-FB8E-46F4-8DE3-CBC5A270959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E2672B-A328-4244-8DCF-6DDB3806FBEB}" type="datetimeFigureOut">
              <a:rPr lang="en-AU" smtClean="0"/>
              <a:t>19/09/2021</a:t>
            </a:fld>
            <a:endParaRPr lang="en-AU"/>
          </a:p>
        </p:txBody>
      </p:sp>
      <p:sp>
        <p:nvSpPr>
          <p:cNvPr id="4" name="Slide Image Placeholder 3"/>
          <p:cNvSpPr>
            <a:spLocks noGrp="1" noRot="1" noChangeAspect="1"/>
          </p:cNvSpPr>
          <p:nvPr>
            <p:ph type="sldImg" idx="2"/>
          </p:nvPr>
        </p:nvSpPr>
        <p:spPr>
          <a:xfrm>
            <a:off x="1366838" y="1200150"/>
            <a:ext cx="4581525"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37AF0D-BB21-49A3-BE26-E6FB4B125E32}" type="slidenum">
              <a:rPr lang="en-AU" smtClean="0"/>
              <a:t>‹#›</a:t>
            </a:fld>
            <a:endParaRPr lang="en-AU"/>
          </a:p>
        </p:txBody>
      </p:sp>
    </p:spTree>
    <p:extLst>
      <p:ext uri="{BB962C8B-B14F-4D97-AF65-F5344CB8AC3E}">
        <p14:creationId xmlns:p14="http://schemas.microsoft.com/office/powerpoint/2010/main" val="1864782019"/>
      </p:ext>
    </p:extLst>
  </p:cSld>
  <p:clrMap bg1="lt1" tx1="dk1" bg2="lt2" tx2="dk2" accent1="accent1" accent2="accent2" accent3="accent3" accent4="accent4" accent5="accent5" accent6="accent6" hlink="hlink" folHlink="folHlink"/>
  <p:notesStyle>
    <a:lvl1pPr marL="0" algn="l" defTabSz="945990" rtl="0" eaLnBrk="1" latinLnBrk="0" hangingPunct="1">
      <a:defRPr sz="1242" kern="1200">
        <a:solidFill>
          <a:schemeClr val="tx1"/>
        </a:solidFill>
        <a:latin typeface="+mn-lt"/>
        <a:ea typeface="+mn-ea"/>
        <a:cs typeface="+mn-cs"/>
      </a:defRPr>
    </a:lvl1pPr>
    <a:lvl2pPr marL="472995" algn="l" defTabSz="945990" rtl="0" eaLnBrk="1" latinLnBrk="0" hangingPunct="1">
      <a:defRPr sz="1242" kern="1200">
        <a:solidFill>
          <a:schemeClr val="tx1"/>
        </a:solidFill>
        <a:latin typeface="+mn-lt"/>
        <a:ea typeface="+mn-ea"/>
        <a:cs typeface="+mn-cs"/>
      </a:defRPr>
    </a:lvl2pPr>
    <a:lvl3pPr marL="945990" algn="l" defTabSz="945990" rtl="0" eaLnBrk="1" latinLnBrk="0" hangingPunct="1">
      <a:defRPr sz="1242" kern="1200">
        <a:solidFill>
          <a:schemeClr val="tx1"/>
        </a:solidFill>
        <a:latin typeface="+mn-lt"/>
        <a:ea typeface="+mn-ea"/>
        <a:cs typeface="+mn-cs"/>
      </a:defRPr>
    </a:lvl3pPr>
    <a:lvl4pPr marL="1418985" algn="l" defTabSz="945990" rtl="0" eaLnBrk="1" latinLnBrk="0" hangingPunct="1">
      <a:defRPr sz="1242" kern="1200">
        <a:solidFill>
          <a:schemeClr val="tx1"/>
        </a:solidFill>
        <a:latin typeface="+mn-lt"/>
        <a:ea typeface="+mn-ea"/>
        <a:cs typeface="+mn-cs"/>
      </a:defRPr>
    </a:lvl4pPr>
    <a:lvl5pPr marL="1891980" algn="l" defTabSz="945990" rtl="0" eaLnBrk="1" latinLnBrk="0" hangingPunct="1">
      <a:defRPr sz="1242" kern="1200">
        <a:solidFill>
          <a:schemeClr val="tx1"/>
        </a:solidFill>
        <a:latin typeface="+mn-lt"/>
        <a:ea typeface="+mn-ea"/>
        <a:cs typeface="+mn-cs"/>
      </a:defRPr>
    </a:lvl5pPr>
    <a:lvl6pPr marL="2364976" algn="l" defTabSz="945990" rtl="0" eaLnBrk="1" latinLnBrk="0" hangingPunct="1">
      <a:defRPr sz="1242" kern="1200">
        <a:solidFill>
          <a:schemeClr val="tx1"/>
        </a:solidFill>
        <a:latin typeface="+mn-lt"/>
        <a:ea typeface="+mn-ea"/>
        <a:cs typeface="+mn-cs"/>
      </a:defRPr>
    </a:lvl6pPr>
    <a:lvl7pPr marL="2837971" algn="l" defTabSz="945990" rtl="0" eaLnBrk="1" latinLnBrk="0" hangingPunct="1">
      <a:defRPr sz="1242" kern="1200">
        <a:solidFill>
          <a:schemeClr val="tx1"/>
        </a:solidFill>
        <a:latin typeface="+mn-lt"/>
        <a:ea typeface="+mn-ea"/>
        <a:cs typeface="+mn-cs"/>
      </a:defRPr>
    </a:lvl7pPr>
    <a:lvl8pPr marL="3310966" algn="l" defTabSz="945990" rtl="0" eaLnBrk="1" latinLnBrk="0" hangingPunct="1">
      <a:defRPr sz="1242" kern="1200">
        <a:solidFill>
          <a:schemeClr val="tx1"/>
        </a:solidFill>
        <a:latin typeface="+mn-lt"/>
        <a:ea typeface="+mn-ea"/>
        <a:cs typeface="+mn-cs"/>
      </a:defRPr>
    </a:lvl8pPr>
    <a:lvl9pPr marL="3783961" algn="l" defTabSz="945990" rtl="0" eaLnBrk="1" latinLnBrk="0" hangingPunct="1">
      <a:defRPr sz="124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4</a:t>
            </a:fld>
            <a:endParaRPr lang="en-AU"/>
          </a:p>
        </p:txBody>
      </p:sp>
    </p:spTree>
    <p:extLst>
      <p:ext uri="{BB962C8B-B14F-4D97-AF65-F5344CB8AC3E}">
        <p14:creationId xmlns:p14="http://schemas.microsoft.com/office/powerpoint/2010/main" val="372041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6</a:t>
            </a:fld>
            <a:endParaRPr lang="en-AU"/>
          </a:p>
        </p:txBody>
      </p:sp>
    </p:spTree>
    <p:extLst>
      <p:ext uri="{BB962C8B-B14F-4D97-AF65-F5344CB8AC3E}">
        <p14:creationId xmlns:p14="http://schemas.microsoft.com/office/powerpoint/2010/main" val="1357274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8</a:t>
            </a:fld>
            <a:endParaRPr lang="en-AU"/>
          </a:p>
        </p:txBody>
      </p:sp>
    </p:spTree>
    <p:extLst>
      <p:ext uri="{BB962C8B-B14F-4D97-AF65-F5344CB8AC3E}">
        <p14:creationId xmlns:p14="http://schemas.microsoft.com/office/powerpoint/2010/main" val="139055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9</a:t>
            </a:fld>
            <a:endParaRPr lang="en-AU"/>
          </a:p>
        </p:txBody>
      </p:sp>
    </p:spTree>
    <p:extLst>
      <p:ext uri="{BB962C8B-B14F-4D97-AF65-F5344CB8AC3E}">
        <p14:creationId xmlns:p14="http://schemas.microsoft.com/office/powerpoint/2010/main" val="625009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6838" y="1200150"/>
            <a:ext cx="4581525" cy="3240088"/>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13</a:t>
            </a:fld>
            <a:endParaRPr lang="en-AU"/>
          </a:p>
        </p:txBody>
      </p:sp>
    </p:spTree>
    <p:extLst>
      <p:ext uri="{BB962C8B-B14F-4D97-AF65-F5344CB8AC3E}">
        <p14:creationId xmlns:p14="http://schemas.microsoft.com/office/powerpoint/2010/main" val="1246080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6838" y="1200150"/>
            <a:ext cx="4581525" cy="3240088"/>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19</a:t>
            </a:fld>
            <a:endParaRPr lang="en-AU"/>
          </a:p>
        </p:txBody>
      </p:sp>
    </p:spTree>
    <p:extLst>
      <p:ext uri="{BB962C8B-B14F-4D97-AF65-F5344CB8AC3E}">
        <p14:creationId xmlns:p14="http://schemas.microsoft.com/office/powerpoint/2010/main" val="4234308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6838" y="1200150"/>
            <a:ext cx="4581525" cy="3240088"/>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20</a:t>
            </a:fld>
            <a:endParaRPr lang="en-AU"/>
          </a:p>
        </p:txBody>
      </p:sp>
    </p:spTree>
    <p:extLst>
      <p:ext uri="{BB962C8B-B14F-4D97-AF65-F5344CB8AC3E}">
        <p14:creationId xmlns:p14="http://schemas.microsoft.com/office/powerpoint/2010/main" val="3768781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6838" y="1200150"/>
            <a:ext cx="4581525" cy="3240088"/>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24</a:t>
            </a:fld>
            <a:endParaRPr lang="en-AU"/>
          </a:p>
        </p:txBody>
      </p:sp>
    </p:spTree>
    <p:extLst>
      <p:ext uri="{BB962C8B-B14F-4D97-AF65-F5344CB8AC3E}">
        <p14:creationId xmlns:p14="http://schemas.microsoft.com/office/powerpoint/2010/main" val="969763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1" y="5191463"/>
            <a:ext cx="13381760"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862057" rtl="0" eaLnBrk="1" fontAlgn="auto" latinLnBrk="0" hangingPunct="1">
                <a:lnSpc>
                  <a:spcPct val="100000"/>
                </a:lnSpc>
                <a:spcBef>
                  <a:spcPts val="0"/>
                </a:spcBef>
                <a:spcAft>
                  <a:spcPts val="0"/>
                </a:spcAft>
                <a:buClrTx/>
                <a:buSzTx/>
                <a:buFontTx/>
                <a:buNone/>
                <a:tabLst/>
                <a:defRPr/>
              </a:pPr>
              <a:endParaRPr kumimoji="0" lang="en-US" sz="1698"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862057" rtl="0" eaLnBrk="1" fontAlgn="auto" latinLnBrk="0" hangingPunct="1">
                <a:lnSpc>
                  <a:spcPct val="100000"/>
                </a:lnSpc>
                <a:spcBef>
                  <a:spcPts val="0"/>
                </a:spcBef>
                <a:spcAft>
                  <a:spcPts val="0"/>
                </a:spcAft>
                <a:buClrTx/>
                <a:buSzTx/>
                <a:buFontTx/>
                <a:buNone/>
                <a:tabLst/>
                <a:defRPr/>
              </a:pPr>
              <a:endParaRPr kumimoji="0" lang="en-US" sz="1698"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1" y="1"/>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6023" rtl="0" eaLnBrk="1" fontAlgn="auto" latinLnBrk="0" hangingPunct="1">
              <a:lnSpc>
                <a:spcPct val="100000"/>
              </a:lnSpc>
              <a:spcBef>
                <a:spcPts val="0"/>
              </a:spcBef>
              <a:spcAft>
                <a:spcPts val="0"/>
              </a:spcAft>
              <a:buClrTx/>
              <a:buSzTx/>
              <a:buFontTx/>
              <a:buNone/>
              <a:tabLst/>
              <a:defRPr/>
            </a:pPr>
            <a:endParaRPr kumimoji="0" lang="en-US" sz="148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90" y="2591324"/>
            <a:ext cx="8018861" cy="2631887"/>
          </a:xfrm>
        </p:spPr>
        <p:txBody>
          <a:bodyPr anchor="b"/>
          <a:lstStyle>
            <a:lvl1pPr algn="l">
              <a:defRPr sz="496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90" y="5400902"/>
            <a:ext cx="8018861" cy="690490"/>
          </a:xfrm>
        </p:spPr>
        <p:txBody>
          <a:bodyPr>
            <a:normAutofit/>
          </a:bodyPr>
          <a:lstStyle>
            <a:lvl1pPr marL="0" indent="0" algn="l">
              <a:buNone/>
              <a:defRPr sz="2316">
                <a:solidFill>
                  <a:schemeClr val="bg1"/>
                </a:solidFill>
              </a:defRPr>
            </a:lvl1pPr>
            <a:lvl2pPr marL="378012" indent="0" algn="ctr">
              <a:buNone/>
              <a:defRPr sz="1653"/>
            </a:lvl2pPr>
            <a:lvl3pPr marL="756023" indent="0" algn="ctr">
              <a:buNone/>
              <a:defRPr sz="1489"/>
            </a:lvl3pPr>
            <a:lvl4pPr marL="1134035" indent="0" algn="ctr">
              <a:buNone/>
              <a:defRPr sz="1323"/>
            </a:lvl4pPr>
            <a:lvl5pPr marL="1512048" indent="0" algn="ctr">
              <a:buNone/>
              <a:defRPr sz="1323"/>
            </a:lvl5pPr>
            <a:lvl6pPr marL="1890058" indent="0" algn="ctr">
              <a:buNone/>
              <a:defRPr sz="1323"/>
            </a:lvl6pPr>
            <a:lvl7pPr marL="2268069" indent="0" algn="ctr">
              <a:buNone/>
              <a:defRPr sz="1323"/>
            </a:lvl7pPr>
            <a:lvl8pPr marL="2646082" indent="0" algn="ctr">
              <a:buNone/>
              <a:defRPr sz="1323"/>
            </a:lvl8pPr>
            <a:lvl9pPr marL="3024093" indent="0" algn="ctr">
              <a:buNone/>
              <a:defRPr sz="132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30" y="6868361"/>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8" y="6868361"/>
            <a:ext cx="1522449" cy="402483"/>
          </a:xfrm>
        </p:spPr>
        <p:txBody>
          <a:bodyPr/>
          <a:lstStyle>
            <a:lvl1pPr>
              <a:defRPr>
                <a:solidFill>
                  <a:schemeClr val="bg1"/>
                </a:solidFill>
              </a:defRPr>
            </a:lvl1pPr>
          </a:lstStyle>
          <a:p>
            <a:fld id="{2BCB263C-B82E-4737-BBF3-626217CA90E3}" type="datetime1">
              <a:rPr lang="en-AU" smtClean="0"/>
              <a:t>19/09/2021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1" y="6868361"/>
            <a:ext cx="4679869" cy="402483"/>
          </a:xfrm>
        </p:spPr>
        <p:txBody>
          <a:bodyPr/>
          <a:lstStyle>
            <a:lvl1pPr>
              <a:defRPr>
                <a:solidFill>
                  <a:schemeClr val="bg1"/>
                </a:solidFill>
              </a:defRPr>
            </a:lvl1pPr>
          </a:lstStyle>
          <a:p>
            <a:endParaRPr lang="en-AU"/>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9" y="834013"/>
            <a:ext cx="3024337"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2" y="1"/>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8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9"/>
            <a:ext cx="2907626" cy="1460347"/>
          </a:xfrm>
        </p:spPr>
        <p:txBody>
          <a:bodyPr anchor="t" anchorCtr="0">
            <a:noAutofit/>
          </a:bodyPr>
          <a:lstStyle>
            <a:lvl1pPr>
              <a:defRPr sz="363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9"/>
            <a:ext cx="6774452" cy="6202505"/>
          </a:xfrm>
        </p:spPr>
        <p:txBody>
          <a:bodyPr/>
          <a:lstStyle>
            <a:lvl1pPr marL="0" indent="0">
              <a:buNone/>
              <a:defRPr sz="2646"/>
            </a:lvl1pPr>
            <a:lvl2pPr marL="378012" indent="0">
              <a:buNone/>
              <a:defRPr sz="2316"/>
            </a:lvl2pPr>
            <a:lvl3pPr marL="756023" indent="0">
              <a:buNone/>
              <a:defRPr sz="1984"/>
            </a:lvl3pPr>
            <a:lvl4pPr marL="1134035" indent="0">
              <a:buNone/>
              <a:defRPr sz="1653"/>
            </a:lvl4pPr>
            <a:lvl5pPr marL="1512048" indent="0">
              <a:buNone/>
              <a:defRPr sz="1653"/>
            </a:lvl5pPr>
            <a:lvl6pPr marL="1890058" indent="0">
              <a:buNone/>
              <a:defRPr sz="1653"/>
            </a:lvl6pPr>
            <a:lvl7pPr marL="2268069" indent="0">
              <a:buNone/>
              <a:defRPr sz="1653"/>
            </a:lvl7pPr>
            <a:lvl8pPr marL="2646082" indent="0">
              <a:buNone/>
              <a:defRPr sz="1653"/>
            </a:lvl8pPr>
            <a:lvl9pPr marL="3024093" indent="0">
              <a:buNone/>
              <a:defRPr sz="1653"/>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9"/>
            <a:ext cx="2907626" cy="2035755"/>
          </a:xfrm>
        </p:spPr>
        <p:txBody>
          <a:bodyPr/>
          <a:lstStyle>
            <a:lvl1pPr marL="0" indent="0">
              <a:buNone/>
              <a:defRPr sz="2316">
                <a:solidFill>
                  <a:schemeClr val="bg1"/>
                </a:solidFill>
              </a:defRPr>
            </a:lvl1pPr>
            <a:lvl2pPr marL="378012" indent="0">
              <a:buNone/>
              <a:defRPr sz="1159"/>
            </a:lvl2pPr>
            <a:lvl3pPr marL="756023" indent="0">
              <a:buNone/>
              <a:defRPr sz="991"/>
            </a:lvl3pPr>
            <a:lvl4pPr marL="1134035" indent="0">
              <a:buNone/>
              <a:defRPr sz="827"/>
            </a:lvl4pPr>
            <a:lvl5pPr marL="1512048" indent="0">
              <a:buNone/>
              <a:defRPr sz="827"/>
            </a:lvl5pPr>
            <a:lvl6pPr marL="1890058" indent="0">
              <a:buNone/>
              <a:defRPr sz="827"/>
            </a:lvl6pPr>
            <a:lvl7pPr marL="2268069" indent="0">
              <a:buNone/>
              <a:defRPr sz="827"/>
            </a:lvl7pPr>
            <a:lvl8pPr marL="2646082" indent="0">
              <a:buNone/>
              <a:defRPr sz="827"/>
            </a:lvl8pPr>
            <a:lvl9pPr marL="3024093" indent="0">
              <a:buNone/>
              <a:defRPr sz="82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EDF0E40-436F-4A58-BA98-F43008232535}" type="datetime1">
              <a:rPr lang="en-AU" smtClean="0"/>
              <a:t>19/09/2021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8" y="6854547"/>
            <a:ext cx="1522449" cy="501512"/>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6" y="5309452"/>
            <a:ext cx="13381760"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862057" rtl="0" eaLnBrk="1" fontAlgn="auto" latinLnBrk="0" hangingPunct="1">
                <a:lnSpc>
                  <a:spcPct val="100000"/>
                </a:lnSpc>
                <a:spcBef>
                  <a:spcPts val="0"/>
                </a:spcBef>
                <a:spcAft>
                  <a:spcPts val="0"/>
                </a:spcAft>
                <a:buClrTx/>
                <a:buSzTx/>
                <a:buFontTx/>
                <a:buNone/>
                <a:tabLst/>
                <a:defRPr/>
              </a:pPr>
              <a:endParaRPr kumimoji="0" lang="en-US" sz="1698"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862057" rtl="0" eaLnBrk="1" fontAlgn="auto" latinLnBrk="0" hangingPunct="1">
                <a:lnSpc>
                  <a:spcPct val="100000"/>
                </a:lnSpc>
                <a:spcBef>
                  <a:spcPts val="0"/>
                </a:spcBef>
                <a:spcAft>
                  <a:spcPts val="0"/>
                </a:spcAft>
                <a:buClrTx/>
                <a:buSzTx/>
                <a:buFontTx/>
                <a:buNone/>
                <a:tabLst/>
                <a:defRPr/>
              </a:pPr>
              <a:endParaRPr kumimoji="0" lang="en-US" sz="1698"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9" y="3080576"/>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1" y="1"/>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8" y="661389"/>
            <a:ext cx="5893125" cy="1455056"/>
          </a:xfrm>
        </p:spPr>
        <p:txBody>
          <a:bodyPr anchor="t" anchorCtr="0"/>
          <a:lstStyle>
            <a:lvl1pPr algn="l">
              <a:lnSpc>
                <a:spcPts val="4409"/>
              </a:lnSpc>
              <a:defRPr sz="4409"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8" y="2239984"/>
            <a:ext cx="5893125" cy="396833"/>
          </a:xfrm>
        </p:spPr>
        <p:txBody>
          <a:bodyPr/>
          <a:lstStyle>
            <a:lvl1pPr marL="0" indent="0" algn="l">
              <a:lnSpc>
                <a:spcPts val="1984"/>
              </a:lnSpc>
              <a:spcAft>
                <a:spcPts val="0"/>
              </a:spcAft>
              <a:buNone/>
              <a:defRPr sz="1984" cap="all" baseline="0">
                <a:solidFill>
                  <a:schemeClr val="tx1"/>
                </a:solidFill>
              </a:defRPr>
            </a:lvl1pPr>
            <a:lvl2pPr marL="504001" indent="0" algn="ctr">
              <a:buNone/>
              <a:defRPr sz="2205"/>
            </a:lvl2pPr>
            <a:lvl3pPr marL="1008002" indent="0" algn="ctr">
              <a:buNone/>
              <a:defRPr sz="1984"/>
            </a:lvl3pPr>
            <a:lvl4pPr marL="1512004" indent="0" algn="ctr">
              <a:buNone/>
              <a:defRPr sz="1765"/>
            </a:lvl4pPr>
            <a:lvl5pPr marL="2016005" indent="0" algn="ctr">
              <a:buNone/>
              <a:defRPr sz="1765"/>
            </a:lvl5pPr>
            <a:lvl6pPr marL="2520006" indent="0" algn="ctr">
              <a:buNone/>
              <a:defRPr sz="1765"/>
            </a:lvl6pPr>
            <a:lvl7pPr marL="3024007" indent="0" algn="ctr">
              <a:buNone/>
              <a:defRPr sz="1765"/>
            </a:lvl7pPr>
            <a:lvl8pPr marL="3528009" indent="0" algn="ctr">
              <a:buNone/>
              <a:defRPr sz="1765"/>
            </a:lvl8pPr>
            <a:lvl9pPr marL="4032009" indent="0" algn="ctr">
              <a:buNone/>
              <a:defRPr sz="1765"/>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8" y="3046738"/>
            <a:ext cx="4209375" cy="582022"/>
          </a:xfrm>
        </p:spPr>
        <p:txBody>
          <a:bodyPr/>
          <a:lstStyle>
            <a:lvl1pPr marL="0" indent="0">
              <a:lnSpc>
                <a:spcPts val="1653"/>
              </a:lnSpc>
              <a:spcAft>
                <a:spcPts val="0"/>
              </a:spcAft>
              <a:buNone/>
              <a:defRPr sz="1434" cap="all" baseline="0">
                <a:solidFill>
                  <a:schemeClr val="tx1"/>
                </a:solidFill>
              </a:defRPr>
            </a:lvl1pPr>
            <a:lvl2pPr marL="396852" indent="0">
              <a:buNone/>
              <a:defRPr cap="all" baseline="0">
                <a:solidFill>
                  <a:schemeClr val="tx1"/>
                </a:solidFill>
              </a:defRPr>
            </a:lvl2pPr>
            <a:lvl3pPr marL="793702" indent="0">
              <a:buNone/>
              <a:defRPr cap="all" baseline="0">
                <a:solidFill>
                  <a:schemeClr val="tx1"/>
                </a:solidFill>
              </a:defRPr>
            </a:lvl3pPr>
            <a:lvl4pPr marL="1190555" indent="0">
              <a:buNone/>
              <a:defRPr cap="all" baseline="0">
                <a:solidFill>
                  <a:schemeClr val="tx1"/>
                </a:solidFill>
              </a:defRPr>
            </a:lvl4pPr>
            <a:lvl5pPr marL="1587406"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9155393" y="6799079"/>
            <a:ext cx="1262814" cy="375801"/>
          </a:xfrm>
          <a:prstGeom prst="rect">
            <a:avLst/>
          </a:prstGeom>
        </p:spPr>
      </p:pic>
    </p:spTree>
    <p:extLst>
      <p:ext uri="{BB962C8B-B14F-4D97-AF65-F5344CB8AC3E}">
        <p14:creationId xmlns:p14="http://schemas.microsoft.com/office/powerpoint/2010/main" val="2233219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1" y="1"/>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8" y="661389"/>
            <a:ext cx="5893125" cy="1455056"/>
          </a:xfrm>
        </p:spPr>
        <p:txBody>
          <a:bodyPr anchor="t" anchorCtr="0"/>
          <a:lstStyle>
            <a:lvl1pPr algn="l">
              <a:lnSpc>
                <a:spcPts val="4409"/>
              </a:lnSpc>
              <a:defRPr sz="4409"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8" y="2239984"/>
            <a:ext cx="5893125" cy="396833"/>
          </a:xfrm>
        </p:spPr>
        <p:txBody>
          <a:bodyPr/>
          <a:lstStyle>
            <a:lvl1pPr marL="0" indent="0" algn="l">
              <a:lnSpc>
                <a:spcPts val="1984"/>
              </a:lnSpc>
              <a:spcAft>
                <a:spcPts val="0"/>
              </a:spcAft>
              <a:buNone/>
              <a:defRPr sz="1984" cap="all" baseline="0">
                <a:solidFill>
                  <a:schemeClr val="tx1"/>
                </a:solidFill>
              </a:defRPr>
            </a:lvl1pPr>
            <a:lvl2pPr marL="504001" indent="0" algn="ctr">
              <a:buNone/>
              <a:defRPr sz="2205"/>
            </a:lvl2pPr>
            <a:lvl3pPr marL="1008002" indent="0" algn="ctr">
              <a:buNone/>
              <a:defRPr sz="1984"/>
            </a:lvl3pPr>
            <a:lvl4pPr marL="1512004" indent="0" algn="ctr">
              <a:buNone/>
              <a:defRPr sz="1765"/>
            </a:lvl4pPr>
            <a:lvl5pPr marL="2016005" indent="0" algn="ctr">
              <a:buNone/>
              <a:defRPr sz="1765"/>
            </a:lvl5pPr>
            <a:lvl6pPr marL="2520006" indent="0" algn="ctr">
              <a:buNone/>
              <a:defRPr sz="1765"/>
            </a:lvl6pPr>
            <a:lvl7pPr marL="3024007" indent="0" algn="ctr">
              <a:buNone/>
              <a:defRPr sz="1765"/>
            </a:lvl7pPr>
            <a:lvl8pPr marL="3528009" indent="0" algn="ctr">
              <a:buNone/>
              <a:defRPr sz="1765"/>
            </a:lvl8pPr>
            <a:lvl9pPr marL="4032009" indent="0" algn="ctr">
              <a:buNone/>
              <a:defRPr sz="1765"/>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9155393" y="6799079"/>
            <a:ext cx="1262814" cy="375801"/>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8" y="3046738"/>
            <a:ext cx="4209375" cy="582022"/>
          </a:xfrm>
        </p:spPr>
        <p:txBody>
          <a:bodyPr/>
          <a:lstStyle>
            <a:lvl1pPr marL="0" indent="0">
              <a:lnSpc>
                <a:spcPts val="1653"/>
              </a:lnSpc>
              <a:spcAft>
                <a:spcPts val="0"/>
              </a:spcAft>
              <a:buNone/>
              <a:defRPr sz="1434" cap="all" baseline="0">
                <a:solidFill>
                  <a:schemeClr val="tx1"/>
                </a:solidFill>
              </a:defRPr>
            </a:lvl1pPr>
            <a:lvl2pPr marL="396852" indent="0">
              <a:buNone/>
              <a:defRPr cap="all" baseline="0">
                <a:solidFill>
                  <a:schemeClr val="tx1"/>
                </a:solidFill>
              </a:defRPr>
            </a:lvl2pPr>
            <a:lvl3pPr marL="793702" indent="0">
              <a:buNone/>
              <a:defRPr cap="all" baseline="0">
                <a:solidFill>
                  <a:schemeClr val="tx1"/>
                </a:solidFill>
              </a:defRPr>
            </a:lvl3pPr>
            <a:lvl4pPr marL="1190555" indent="0">
              <a:buNone/>
              <a:defRPr cap="all" baseline="0">
                <a:solidFill>
                  <a:schemeClr val="tx1"/>
                </a:solidFill>
              </a:defRPr>
            </a:lvl4pPr>
            <a:lvl5pPr marL="1587406"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248961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1" y="1"/>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8" y="661389"/>
            <a:ext cx="5893125" cy="1455056"/>
          </a:xfrm>
        </p:spPr>
        <p:txBody>
          <a:bodyPr anchor="t" anchorCtr="0"/>
          <a:lstStyle>
            <a:lvl1pPr algn="l">
              <a:lnSpc>
                <a:spcPts val="4409"/>
              </a:lnSpc>
              <a:defRPr sz="4409"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8" y="2239984"/>
            <a:ext cx="5893125" cy="396833"/>
          </a:xfrm>
        </p:spPr>
        <p:txBody>
          <a:bodyPr/>
          <a:lstStyle>
            <a:lvl1pPr marL="0" indent="0" algn="l">
              <a:lnSpc>
                <a:spcPts val="1984"/>
              </a:lnSpc>
              <a:spcAft>
                <a:spcPts val="0"/>
              </a:spcAft>
              <a:buNone/>
              <a:defRPr sz="1984" cap="all" baseline="0">
                <a:solidFill>
                  <a:schemeClr val="tx1"/>
                </a:solidFill>
              </a:defRPr>
            </a:lvl1pPr>
            <a:lvl2pPr marL="504001" indent="0" algn="ctr">
              <a:buNone/>
              <a:defRPr sz="2205"/>
            </a:lvl2pPr>
            <a:lvl3pPr marL="1008002" indent="0" algn="ctr">
              <a:buNone/>
              <a:defRPr sz="1984"/>
            </a:lvl3pPr>
            <a:lvl4pPr marL="1512004" indent="0" algn="ctr">
              <a:buNone/>
              <a:defRPr sz="1765"/>
            </a:lvl4pPr>
            <a:lvl5pPr marL="2016005" indent="0" algn="ctr">
              <a:buNone/>
              <a:defRPr sz="1765"/>
            </a:lvl5pPr>
            <a:lvl6pPr marL="2520006" indent="0" algn="ctr">
              <a:buNone/>
              <a:defRPr sz="1765"/>
            </a:lvl6pPr>
            <a:lvl7pPr marL="3024007" indent="0" algn="ctr">
              <a:buNone/>
              <a:defRPr sz="1765"/>
            </a:lvl7pPr>
            <a:lvl8pPr marL="3528009" indent="0" algn="ctr">
              <a:buNone/>
              <a:defRPr sz="1765"/>
            </a:lvl8pPr>
            <a:lvl9pPr marL="4032009" indent="0" algn="ctr">
              <a:buNone/>
              <a:defRPr sz="1765"/>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8" y="3046738"/>
            <a:ext cx="4209375" cy="582022"/>
          </a:xfrm>
        </p:spPr>
        <p:txBody>
          <a:bodyPr/>
          <a:lstStyle>
            <a:lvl1pPr marL="0" indent="0">
              <a:lnSpc>
                <a:spcPts val="1653"/>
              </a:lnSpc>
              <a:spcAft>
                <a:spcPts val="0"/>
              </a:spcAft>
              <a:buNone/>
              <a:defRPr sz="1434" cap="all" baseline="0">
                <a:solidFill>
                  <a:schemeClr val="tx1"/>
                </a:solidFill>
              </a:defRPr>
            </a:lvl1pPr>
            <a:lvl2pPr marL="396852" indent="0">
              <a:buNone/>
              <a:defRPr cap="all" baseline="0">
                <a:solidFill>
                  <a:schemeClr val="tx1"/>
                </a:solidFill>
              </a:defRPr>
            </a:lvl2pPr>
            <a:lvl3pPr marL="793702" indent="0">
              <a:buNone/>
              <a:defRPr cap="all" baseline="0">
                <a:solidFill>
                  <a:schemeClr val="tx1"/>
                </a:solidFill>
              </a:defRPr>
            </a:lvl3pPr>
            <a:lvl4pPr marL="1190555" indent="0">
              <a:buNone/>
              <a:defRPr cap="all" baseline="0">
                <a:solidFill>
                  <a:schemeClr val="tx1"/>
                </a:solidFill>
              </a:defRPr>
            </a:lvl4pPr>
            <a:lvl5pPr marL="1587406"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9155393" y="6799079"/>
            <a:ext cx="1262814" cy="375801"/>
          </a:xfrm>
          <a:prstGeom prst="rect">
            <a:avLst/>
          </a:prstGeom>
        </p:spPr>
      </p:pic>
    </p:spTree>
    <p:extLst>
      <p:ext uri="{BB962C8B-B14F-4D97-AF65-F5344CB8AC3E}">
        <p14:creationId xmlns:p14="http://schemas.microsoft.com/office/powerpoint/2010/main" val="2580552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1" y="1"/>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8" y="661391"/>
            <a:ext cx="5893125" cy="661389"/>
          </a:xfrm>
        </p:spPr>
        <p:txBody>
          <a:bodyPr anchor="t" anchorCtr="0"/>
          <a:lstStyle>
            <a:lvl1pPr algn="l">
              <a:lnSpc>
                <a:spcPts val="4409"/>
              </a:lnSpc>
              <a:defRPr sz="4409"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8" y="1455058"/>
            <a:ext cx="5893125" cy="396833"/>
          </a:xfrm>
        </p:spPr>
        <p:txBody>
          <a:bodyPr/>
          <a:lstStyle>
            <a:lvl1pPr marL="0" indent="0" algn="l">
              <a:lnSpc>
                <a:spcPts val="1984"/>
              </a:lnSpc>
              <a:spcAft>
                <a:spcPts val="0"/>
              </a:spcAft>
              <a:buNone/>
              <a:defRPr sz="1984" cap="all" baseline="0">
                <a:solidFill>
                  <a:schemeClr val="tx1"/>
                </a:solidFill>
              </a:defRPr>
            </a:lvl1pPr>
            <a:lvl2pPr marL="504001" indent="0" algn="ctr">
              <a:buNone/>
              <a:defRPr sz="2205"/>
            </a:lvl2pPr>
            <a:lvl3pPr marL="1008002" indent="0" algn="ctr">
              <a:buNone/>
              <a:defRPr sz="1984"/>
            </a:lvl3pPr>
            <a:lvl4pPr marL="1512004" indent="0" algn="ctr">
              <a:buNone/>
              <a:defRPr sz="1765"/>
            </a:lvl4pPr>
            <a:lvl5pPr marL="2016005" indent="0" algn="ctr">
              <a:buNone/>
              <a:defRPr sz="1765"/>
            </a:lvl5pPr>
            <a:lvl6pPr marL="2520006" indent="0" algn="ctr">
              <a:buNone/>
              <a:defRPr sz="1765"/>
            </a:lvl6pPr>
            <a:lvl7pPr marL="3024007" indent="0" algn="ctr">
              <a:buNone/>
              <a:defRPr sz="1765"/>
            </a:lvl7pPr>
            <a:lvl8pPr marL="3528009" indent="0" algn="ctr">
              <a:buNone/>
              <a:defRPr sz="1765"/>
            </a:lvl8pPr>
            <a:lvl9pPr marL="4032009" indent="0" algn="ctr">
              <a:buNone/>
              <a:defRPr sz="1765"/>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25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1" y="1"/>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8" y="661391"/>
            <a:ext cx="5893125" cy="661389"/>
          </a:xfrm>
        </p:spPr>
        <p:txBody>
          <a:bodyPr anchor="t" anchorCtr="0"/>
          <a:lstStyle>
            <a:lvl1pPr algn="l">
              <a:lnSpc>
                <a:spcPts val="4409"/>
              </a:lnSpc>
              <a:defRPr sz="4409"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8" y="1455058"/>
            <a:ext cx="5893125" cy="396833"/>
          </a:xfrm>
        </p:spPr>
        <p:txBody>
          <a:bodyPr/>
          <a:lstStyle>
            <a:lvl1pPr marL="0" indent="0" algn="l">
              <a:lnSpc>
                <a:spcPts val="1984"/>
              </a:lnSpc>
              <a:spcAft>
                <a:spcPts val="0"/>
              </a:spcAft>
              <a:buNone/>
              <a:defRPr sz="1984" cap="all" baseline="0">
                <a:solidFill>
                  <a:schemeClr val="tx1"/>
                </a:solidFill>
              </a:defRPr>
            </a:lvl1pPr>
            <a:lvl2pPr marL="504001" indent="0" algn="ctr">
              <a:buNone/>
              <a:defRPr sz="2205"/>
            </a:lvl2pPr>
            <a:lvl3pPr marL="1008002" indent="0" algn="ctr">
              <a:buNone/>
              <a:defRPr sz="1984"/>
            </a:lvl3pPr>
            <a:lvl4pPr marL="1512004" indent="0" algn="ctr">
              <a:buNone/>
              <a:defRPr sz="1765"/>
            </a:lvl4pPr>
            <a:lvl5pPr marL="2016005" indent="0" algn="ctr">
              <a:buNone/>
              <a:defRPr sz="1765"/>
            </a:lvl5pPr>
            <a:lvl6pPr marL="2520006" indent="0" algn="ctr">
              <a:buNone/>
              <a:defRPr sz="1765"/>
            </a:lvl6pPr>
            <a:lvl7pPr marL="3024007" indent="0" algn="ctr">
              <a:buNone/>
              <a:defRPr sz="1765"/>
            </a:lvl7pPr>
            <a:lvl8pPr marL="3528009" indent="0" algn="ctr">
              <a:buNone/>
              <a:defRPr sz="1765"/>
            </a:lvl8pPr>
            <a:lvl9pPr marL="4032009" indent="0" algn="ctr">
              <a:buNone/>
              <a:defRPr sz="1765"/>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428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1" y="1"/>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8" y="661391"/>
            <a:ext cx="5893125" cy="661389"/>
          </a:xfrm>
        </p:spPr>
        <p:txBody>
          <a:bodyPr anchor="t" anchorCtr="0"/>
          <a:lstStyle>
            <a:lvl1pPr algn="l">
              <a:lnSpc>
                <a:spcPts val="4409"/>
              </a:lnSpc>
              <a:defRPr sz="4409"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8" y="1455058"/>
            <a:ext cx="5893125" cy="396833"/>
          </a:xfrm>
        </p:spPr>
        <p:txBody>
          <a:bodyPr/>
          <a:lstStyle>
            <a:lvl1pPr marL="0" indent="0" algn="l">
              <a:lnSpc>
                <a:spcPts val="1984"/>
              </a:lnSpc>
              <a:spcAft>
                <a:spcPts val="0"/>
              </a:spcAft>
              <a:buNone/>
              <a:defRPr sz="1984" cap="all" baseline="0">
                <a:solidFill>
                  <a:schemeClr val="tx1"/>
                </a:solidFill>
              </a:defRPr>
            </a:lvl1pPr>
            <a:lvl2pPr marL="504001" indent="0" algn="ctr">
              <a:buNone/>
              <a:defRPr sz="2205"/>
            </a:lvl2pPr>
            <a:lvl3pPr marL="1008002" indent="0" algn="ctr">
              <a:buNone/>
              <a:defRPr sz="1984"/>
            </a:lvl3pPr>
            <a:lvl4pPr marL="1512004" indent="0" algn="ctr">
              <a:buNone/>
              <a:defRPr sz="1765"/>
            </a:lvl4pPr>
            <a:lvl5pPr marL="2016005" indent="0" algn="ctr">
              <a:buNone/>
              <a:defRPr sz="1765"/>
            </a:lvl5pPr>
            <a:lvl6pPr marL="2520006" indent="0" algn="ctr">
              <a:buNone/>
              <a:defRPr sz="1765"/>
            </a:lvl6pPr>
            <a:lvl7pPr marL="3024007" indent="0" algn="ctr">
              <a:buNone/>
              <a:defRPr sz="1765"/>
            </a:lvl7pPr>
            <a:lvl8pPr marL="3528009" indent="0" algn="ctr">
              <a:buNone/>
              <a:defRPr sz="1765"/>
            </a:lvl8pPr>
            <a:lvl9pPr marL="4032009" indent="0" algn="ctr">
              <a:buNone/>
              <a:defRPr sz="1765"/>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2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1" y="1"/>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8" y="661391"/>
            <a:ext cx="5893125" cy="661389"/>
          </a:xfrm>
        </p:spPr>
        <p:txBody>
          <a:bodyPr anchor="t" anchorCtr="0"/>
          <a:lstStyle>
            <a:lvl1pPr algn="l">
              <a:lnSpc>
                <a:spcPts val="4409"/>
              </a:lnSpc>
              <a:defRPr sz="4409"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8" y="1455058"/>
            <a:ext cx="5893125" cy="396833"/>
          </a:xfrm>
        </p:spPr>
        <p:txBody>
          <a:bodyPr/>
          <a:lstStyle>
            <a:lvl1pPr marL="0" indent="0" algn="l">
              <a:lnSpc>
                <a:spcPts val="1984"/>
              </a:lnSpc>
              <a:spcAft>
                <a:spcPts val="0"/>
              </a:spcAft>
              <a:buNone/>
              <a:defRPr sz="1984" cap="all" baseline="0">
                <a:solidFill>
                  <a:schemeClr val="tx1"/>
                </a:solidFill>
              </a:defRPr>
            </a:lvl1pPr>
            <a:lvl2pPr marL="504001" indent="0" algn="ctr">
              <a:buNone/>
              <a:defRPr sz="2205"/>
            </a:lvl2pPr>
            <a:lvl3pPr marL="1008002" indent="0" algn="ctr">
              <a:buNone/>
              <a:defRPr sz="1984"/>
            </a:lvl3pPr>
            <a:lvl4pPr marL="1512004" indent="0" algn="ctr">
              <a:buNone/>
              <a:defRPr sz="1765"/>
            </a:lvl4pPr>
            <a:lvl5pPr marL="2016005" indent="0" algn="ctr">
              <a:buNone/>
              <a:defRPr sz="1765"/>
            </a:lvl5pPr>
            <a:lvl6pPr marL="2520006" indent="0" algn="ctr">
              <a:buNone/>
              <a:defRPr sz="1765"/>
            </a:lvl6pPr>
            <a:lvl7pPr marL="3024007" indent="0" algn="ctr">
              <a:buNone/>
              <a:defRPr sz="1765"/>
            </a:lvl7pPr>
            <a:lvl8pPr marL="3528009" indent="0" algn="ctr">
              <a:buNone/>
              <a:defRPr sz="1765"/>
            </a:lvl8pPr>
            <a:lvl9pPr marL="4032009" indent="0" algn="ctr">
              <a:buNone/>
              <a:defRPr sz="1765"/>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861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1" y="1"/>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8" y="661391"/>
            <a:ext cx="5893125" cy="661389"/>
          </a:xfrm>
        </p:spPr>
        <p:txBody>
          <a:bodyPr anchor="t" anchorCtr="0"/>
          <a:lstStyle>
            <a:lvl1pPr algn="l">
              <a:lnSpc>
                <a:spcPts val="4409"/>
              </a:lnSpc>
              <a:defRPr sz="4409"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8" y="1455058"/>
            <a:ext cx="5893125" cy="396833"/>
          </a:xfrm>
        </p:spPr>
        <p:txBody>
          <a:bodyPr/>
          <a:lstStyle>
            <a:lvl1pPr marL="0" indent="0" algn="l">
              <a:lnSpc>
                <a:spcPts val="1984"/>
              </a:lnSpc>
              <a:spcAft>
                <a:spcPts val="0"/>
              </a:spcAft>
              <a:buNone/>
              <a:defRPr sz="1984" cap="all" baseline="0">
                <a:solidFill>
                  <a:schemeClr val="tx1"/>
                </a:solidFill>
              </a:defRPr>
            </a:lvl1pPr>
            <a:lvl2pPr marL="504001" indent="0" algn="ctr">
              <a:buNone/>
              <a:defRPr sz="2205"/>
            </a:lvl2pPr>
            <a:lvl3pPr marL="1008002" indent="0" algn="ctr">
              <a:buNone/>
              <a:defRPr sz="1984"/>
            </a:lvl3pPr>
            <a:lvl4pPr marL="1512004" indent="0" algn="ctr">
              <a:buNone/>
              <a:defRPr sz="1765"/>
            </a:lvl4pPr>
            <a:lvl5pPr marL="2016005" indent="0" algn="ctr">
              <a:buNone/>
              <a:defRPr sz="1765"/>
            </a:lvl5pPr>
            <a:lvl6pPr marL="2520006" indent="0" algn="ctr">
              <a:buNone/>
              <a:defRPr sz="1765"/>
            </a:lvl6pPr>
            <a:lvl7pPr marL="3024007" indent="0" algn="ctr">
              <a:buNone/>
              <a:defRPr sz="1765"/>
            </a:lvl7pPr>
            <a:lvl8pPr marL="3528009" indent="0" algn="ctr">
              <a:buNone/>
              <a:defRPr sz="1765"/>
            </a:lvl8pPr>
            <a:lvl9pPr marL="4032009" indent="0" algn="ctr">
              <a:buNone/>
              <a:defRPr sz="1765"/>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39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2" y="1"/>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8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9"/>
            <a:ext cx="2907626" cy="1460347"/>
          </a:xfrm>
        </p:spPr>
        <p:txBody>
          <a:bodyPr anchor="t" anchorCtr="0">
            <a:noAutofit/>
          </a:bodyPr>
          <a:lstStyle>
            <a:lvl1pPr>
              <a:defRPr sz="363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26793B9-B0ED-4A26-A4C7-633528BE5461}" type="datetime1">
              <a:rPr lang="en-AU" smtClean="0"/>
              <a:t>19/09/2021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2" y="503237"/>
            <a:ext cx="6775201" cy="6202800"/>
          </a:xfrm>
        </p:spPr>
        <p:txBody>
          <a:bodyPr/>
          <a:lstStyle>
            <a:lvl1pPr marL="339734" indent="-339734">
              <a:buFont typeface="+mj-lt"/>
              <a:buAutoNum type="arabicPeriod"/>
              <a:defRPr/>
            </a:lvl1pPr>
            <a:lvl2pPr marL="809040" indent="-431028">
              <a:buFont typeface="+mj-lt"/>
              <a:buAutoNum type="arabicPeriod"/>
              <a:defRPr/>
            </a:lvl2pPr>
            <a:lvl3pPr marL="1079295" indent="-323272">
              <a:buFont typeface="+mj-lt"/>
              <a:buAutoNum type="arabicPeriod"/>
              <a:defRPr/>
            </a:lvl3pPr>
            <a:lvl4pPr marL="1457307" indent="-323272">
              <a:buFont typeface="+mj-lt"/>
              <a:buAutoNum type="arabicPeriod"/>
              <a:defRPr/>
            </a:lvl4pPr>
            <a:lvl5pPr marL="1835318" indent="-323272">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8" y="6854547"/>
            <a:ext cx="1522449" cy="501512"/>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1" y="1"/>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8" y="661391"/>
            <a:ext cx="5893125" cy="661389"/>
          </a:xfrm>
        </p:spPr>
        <p:txBody>
          <a:bodyPr anchor="t" anchorCtr="0"/>
          <a:lstStyle>
            <a:lvl1pPr algn="l">
              <a:lnSpc>
                <a:spcPts val="4409"/>
              </a:lnSpc>
              <a:defRPr sz="4409"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8" y="1455058"/>
            <a:ext cx="5893125" cy="396833"/>
          </a:xfrm>
        </p:spPr>
        <p:txBody>
          <a:bodyPr/>
          <a:lstStyle>
            <a:lvl1pPr marL="0" indent="0" algn="l">
              <a:lnSpc>
                <a:spcPts val="1984"/>
              </a:lnSpc>
              <a:spcAft>
                <a:spcPts val="0"/>
              </a:spcAft>
              <a:buNone/>
              <a:defRPr sz="1984" cap="all" baseline="0">
                <a:solidFill>
                  <a:schemeClr val="tx1"/>
                </a:solidFill>
              </a:defRPr>
            </a:lvl1pPr>
            <a:lvl2pPr marL="504001" indent="0" algn="ctr">
              <a:buNone/>
              <a:defRPr sz="2205"/>
            </a:lvl2pPr>
            <a:lvl3pPr marL="1008002" indent="0" algn="ctr">
              <a:buNone/>
              <a:defRPr sz="1984"/>
            </a:lvl3pPr>
            <a:lvl4pPr marL="1512004" indent="0" algn="ctr">
              <a:buNone/>
              <a:defRPr sz="1765"/>
            </a:lvl4pPr>
            <a:lvl5pPr marL="2016005" indent="0" algn="ctr">
              <a:buNone/>
              <a:defRPr sz="1765"/>
            </a:lvl5pPr>
            <a:lvl6pPr marL="2520006" indent="0" algn="ctr">
              <a:buNone/>
              <a:defRPr sz="1765"/>
            </a:lvl6pPr>
            <a:lvl7pPr marL="3024007" indent="0" algn="ctr">
              <a:buNone/>
              <a:defRPr sz="1765"/>
            </a:lvl7pPr>
            <a:lvl8pPr marL="3528009" indent="0" algn="ctr">
              <a:buNone/>
              <a:defRPr sz="1765"/>
            </a:lvl8pPr>
            <a:lvl9pPr marL="4032009" indent="0" algn="ctr">
              <a:buNone/>
              <a:defRPr sz="1765"/>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869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1" y="1"/>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8" y="661391"/>
            <a:ext cx="5893125" cy="661389"/>
          </a:xfrm>
        </p:spPr>
        <p:txBody>
          <a:bodyPr anchor="t" anchorCtr="0"/>
          <a:lstStyle>
            <a:lvl1pPr algn="l">
              <a:lnSpc>
                <a:spcPts val="4409"/>
              </a:lnSpc>
              <a:defRPr sz="4409"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8" y="1455058"/>
            <a:ext cx="5893125" cy="396833"/>
          </a:xfrm>
        </p:spPr>
        <p:txBody>
          <a:bodyPr/>
          <a:lstStyle>
            <a:lvl1pPr marL="0" indent="0" algn="l">
              <a:lnSpc>
                <a:spcPts val="1984"/>
              </a:lnSpc>
              <a:spcAft>
                <a:spcPts val="0"/>
              </a:spcAft>
              <a:buNone/>
              <a:defRPr sz="1984" cap="all" baseline="0">
                <a:solidFill>
                  <a:schemeClr val="tx1"/>
                </a:solidFill>
              </a:defRPr>
            </a:lvl1pPr>
            <a:lvl2pPr marL="504001" indent="0" algn="ctr">
              <a:buNone/>
              <a:defRPr sz="2205"/>
            </a:lvl2pPr>
            <a:lvl3pPr marL="1008002" indent="0" algn="ctr">
              <a:buNone/>
              <a:defRPr sz="1984"/>
            </a:lvl3pPr>
            <a:lvl4pPr marL="1512004" indent="0" algn="ctr">
              <a:buNone/>
              <a:defRPr sz="1765"/>
            </a:lvl4pPr>
            <a:lvl5pPr marL="2016005" indent="0" algn="ctr">
              <a:buNone/>
              <a:defRPr sz="1765"/>
            </a:lvl5pPr>
            <a:lvl6pPr marL="2520006" indent="0" algn="ctr">
              <a:buNone/>
              <a:defRPr sz="1765"/>
            </a:lvl6pPr>
            <a:lvl7pPr marL="3024007" indent="0" algn="ctr">
              <a:buNone/>
              <a:defRPr sz="1765"/>
            </a:lvl7pPr>
            <a:lvl8pPr marL="3528009" indent="0" algn="ctr">
              <a:buNone/>
              <a:defRPr sz="1765"/>
            </a:lvl8pPr>
            <a:lvl9pPr marL="4032009" indent="0" algn="ctr">
              <a:buNone/>
              <a:defRPr sz="1765"/>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76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9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91"/>
            <a:ext cx="9471094" cy="4232889"/>
          </a:xfrm>
        </p:spPr>
        <p:txBody>
          <a:bodyPr/>
          <a:lstStyle>
            <a:lvl1pPr marL="0" indent="0">
              <a:lnSpc>
                <a:spcPts val="4850"/>
              </a:lnSpc>
              <a:spcAft>
                <a:spcPts val="827"/>
              </a:spcAft>
              <a:buNone/>
              <a:defRPr sz="4630">
                <a:solidFill>
                  <a:schemeClr val="bg1"/>
                </a:solidFill>
              </a:defRPr>
            </a:lvl1pPr>
            <a:lvl2pPr marL="396852" indent="0">
              <a:buNone/>
              <a:defRPr>
                <a:solidFill>
                  <a:srgbClr val="FF0000"/>
                </a:solidFill>
              </a:defRPr>
            </a:lvl2pPr>
            <a:lvl3pPr marL="793702" indent="0">
              <a:buNone/>
              <a:defRPr>
                <a:solidFill>
                  <a:srgbClr val="FF0000"/>
                </a:solidFill>
              </a:defRPr>
            </a:lvl3pPr>
            <a:lvl4pPr marL="1190555" indent="0">
              <a:buNone/>
              <a:defRPr>
                <a:solidFill>
                  <a:srgbClr val="FF0000"/>
                </a:solidFill>
              </a:defRPr>
            </a:lvl4pPr>
            <a:lvl5pPr marL="1587406"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6349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629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3703778"/>
          </a:xfrm>
        </p:spPr>
        <p:txBody>
          <a:bodyPr/>
          <a:lstStyle>
            <a:lvl1pPr marL="0" indent="0">
              <a:lnSpc>
                <a:spcPts val="3527"/>
              </a:lnSpc>
              <a:spcAft>
                <a:spcPts val="827"/>
              </a:spcAft>
              <a:buNone/>
              <a:defRPr sz="3308">
                <a:solidFill>
                  <a:schemeClr val="bg1"/>
                </a:solidFill>
              </a:defRPr>
            </a:lvl1pPr>
            <a:lvl2pPr marL="396852" indent="0">
              <a:buNone/>
              <a:defRPr>
                <a:solidFill>
                  <a:srgbClr val="FF0000"/>
                </a:solidFill>
              </a:defRPr>
            </a:lvl2pPr>
            <a:lvl3pPr marL="793702" indent="0">
              <a:buNone/>
              <a:defRPr>
                <a:solidFill>
                  <a:srgbClr val="FF0000"/>
                </a:solidFill>
              </a:defRPr>
            </a:lvl3pPr>
            <a:lvl4pPr marL="1190555" indent="0">
              <a:buNone/>
              <a:defRPr>
                <a:solidFill>
                  <a:srgbClr val="FF0000"/>
                </a:solidFill>
              </a:defRPr>
            </a:lvl4pPr>
            <a:lvl5pPr marL="1587406"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574085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461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9892032"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50" y="1851889"/>
            <a:ext cx="6735000"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7399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8" y="1851889"/>
            <a:ext cx="9892032" cy="4894278"/>
          </a:xfrm>
        </p:spPr>
        <p:txBody>
          <a:bodyPr numCol="2" spcCol="540000"/>
          <a:lstStyle>
            <a:lvl1pPr marL="0" indent="0">
              <a:lnSpc>
                <a:spcPts val="1765"/>
              </a:lnSpc>
              <a:buNone/>
              <a:defRPr sz="1543">
                <a:solidFill>
                  <a:schemeClr val="bg1"/>
                </a:solidFill>
              </a:defRPr>
            </a:lvl1pPr>
            <a:lvl2pPr marL="396852" indent="0">
              <a:buNone/>
              <a:defRPr/>
            </a:lvl2pPr>
            <a:lvl3pPr marL="793702" indent="0">
              <a:buNone/>
              <a:defRPr/>
            </a:lvl3pPr>
            <a:lvl4pPr marL="1190555" indent="0">
              <a:buNone/>
              <a:defRPr/>
            </a:lvl4pPr>
            <a:lvl5pPr marL="1587406"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479611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8" y="1851889"/>
            <a:ext cx="9892032" cy="4894278"/>
          </a:xfrm>
        </p:spPr>
        <p:txBody>
          <a:bodyPr numCol="2" spcCol="540000"/>
          <a:lstStyle>
            <a:lvl1pPr marL="0" indent="0">
              <a:lnSpc>
                <a:spcPts val="1765"/>
              </a:lnSpc>
              <a:buNone/>
              <a:defRPr sz="1543">
                <a:solidFill>
                  <a:schemeClr val="bg1"/>
                </a:solidFill>
              </a:defRPr>
            </a:lvl1pPr>
            <a:lvl2pPr marL="396852" indent="0">
              <a:buNone/>
              <a:defRPr/>
            </a:lvl2pPr>
            <a:lvl3pPr marL="793702" indent="0">
              <a:buNone/>
              <a:defRPr/>
            </a:lvl3pPr>
            <a:lvl4pPr marL="1190555" indent="0">
              <a:buNone/>
              <a:defRPr/>
            </a:lvl4pPr>
            <a:lvl5pPr marL="1587406"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5640564" y="47620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5640564" y="6613889"/>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5640566" y="4963062"/>
            <a:ext cx="3851577" cy="1455056"/>
          </a:xfrm>
        </p:spPr>
        <p:txBody>
          <a:bodyPr/>
          <a:lstStyle>
            <a:lvl1pPr marL="0" indent="0" algn="l">
              <a:lnSpc>
                <a:spcPts val="2756"/>
              </a:lnSpc>
              <a:spcAft>
                <a:spcPts val="0"/>
              </a:spcAft>
              <a:buNone/>
              <a:defRPr sz="2535">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293967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262814" y="2383476"/>
            <a:ext cx="3558370" cy="1059288"/>
          </a:xfrm>
        </p:spPr>
        <p:txBody>
          <a:bodyPr/>
          <a:lstStyle>
            <a:lvl1pPr>
              <a:lnSpc>
                <a:spcPts val="1765"/>
              </a:lnSpc>
              <a:spcAft>
                <a:spcPts val="0"/>
              </a:spcAft>
              <a:defRPr sz="1543">
                <a:solidFill>
                  <a:schemeClr val="bg1"/>
                </a:solidFill>
              </a:defRPr>
            </a:lvl1pPr>
            <a:lvl2pPr marL="396852"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261365" y="3786030"/>
            <a:ext cx="3558370" cy="1059288"/>
          </a:xfrm>
        </p:spPr>
        <p:txBody>
          <a:bodyPr/>
          <a:lstStyle>
            <a:lvl1pPr>
              <a:lnSpc>
                <a:spcPts val="1765"/>
              </a:lnSpc>
              <a:spcAft>
                <a:spcPts val="0"/>
              </a:spcAft>
              <a:defRPr sz="1543">
                <a:solidFill>
                  <a:schemeClr val="bg1"/>
                </a:solidFill>
              </a:defRPr>
            </a:lvl1pPr>
            <a:lvl2pPr marL="396852"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261365" y="5164098"/>
            <a:ext cx="3558370" cy="1059288"/>
          </a:xfrm>
        </p:spPr>
        <p:txBody>
          <a:bodyPr/>
          <a:lstStyle>
            <a:lvl1pPr>
              <a:lnSpc>
                <a:spcPts val="1765"/>
              </a:lnSpc>
              <a:spcAft>
                <a:spcPts val="0"/>
              </a:spcAft>
              <a:defRPr sz="1543">
                <a:solidFill>
                  <a:schemeClr val="bg1"/>
                </a:solidFill>
              </a:defRPr>
            </a:lvl1pPr>
            <a:lvl2pPr marL="396852"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6105044" y="2381006"/>
            <a:ext cx="3558370" cy="1059288"/>
          </a:xfrm>
        </p:spPr>
        <p:txBody>
          <a:bodyPr/>
          <a:lstStyle>
            <a:lvl1pPr>
              <a:lnSpc>
                <a:spcPts val="1765"/>
              </a:lnSpc>
              <a:spcAft>
                <a:spcPts val="0"/>
              </a:spcAft>
              <a:defRPr sz="1543">
                <a:solidFill>
                  <a:schemeClr val="bg1"/>
                </a:solidFill>
              </a:defRPr>
            </a:lvl1pPr>
            <a:lvl2pPr marL="396852"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6103595" y="3783557"/>
            <a:ext cx="3558370" cy="1059288"/>
          </a:xfrm>
        </p:spPr>
        <p:txBody>
          <a:bodyPr/>
          <a:lstStyle>
            <a:lvl1pPr>
              <a:lnSpc>
                <a:spcPts val="1765"/>
              </a:lnSpc>
              <a:spcAft>
                <a:spcPts val="0"/>
              </a:spcAft>
              <a:defRPr sz="1543">
                <a:solidFill>
                  <a:schemeClr val="bg1"/>
                </a:solidFill>
              </a:defRPr>
            </a:lvl1pPr>
            <a:lvl2pPr marL="396852"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6103595" y="5161628"/>
            <a:ext cx="3558370" cy="1059288"/>
          </a:xfrm>
        </p:spPr>
        <p:txBody>
          <a:bodyPr/>
          <a:lstStyle>
            <a:lvl1pPr>
              <a:lnSpc>
                <a:spcPts val="1765"/>
              </a:lnSpc>
              <a:spcAft>
                <a:spcPts val="0"/>
              </a:spcAft>
              <a:defRPr sz="1543">
                <a:solidFill>
                  <a:schemeClr val="bg1"/>
                </a:solidFill>
              </a:defRPr>
            </a:lvl1pPr>
            <a:lvl2pPr marL="396852"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74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262814" y="2379941"/>
            <a:ext cx="3558370" cy="1059288"/>
          </a:xfrm>
        </p:spPr>
        <p:txBody>
          <a:bodyPr/>
          <a:lstStyle>
            <a:lvl1pPr>
              <a:lnSpc>
                <a:spcPts val="1765"/>
              </a:lnSpc>
              <a:spcAft>
                <a:spcPts val="0"/>
              </a:spcAft>
              <a:defRPr sz="1543">
                <a:solidFill>
                  <a:schemeClr val="bg1"/>
                </a:solidFill>
              </a:defRPr>
            </a:lvl1pPr>
            <a:lvl2pPr marL="396852"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262814" y="3784310"/>
            <a:ext cx="3558370" cy="1059288"/>
          </a:xfrm>
        </p:spPr>
        <p:txBody>
          <a:bodyPr/>
          <a:lstStyle>
            <a:lvl1pPr>
              <a:lnSpc>
                <a:spcPts val="1765"/>
              </a:lnSpc>
              <a:spcAft>
                <a:spcPts val="0"/>
              </a:spcAft>
              <a:defRPr sz="1543">
                <a:solidFill>
                  <a:schemeClr val="bg1"/>
                </a:solidFill>
              </a:defRPr>
            </a:lvl1pPr>
            <a:lvl2pPr marL="396852"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262814" y="5156614"/>
            <a:ext cx="3558370" cy="1059288"/>
          </a:xfrm>
        </p:spPr>
        <p:txBody>
          <a:bodyPr/>
          <a:lstStyle>
            <a:lvl1pPr>
              <a:lnSpc>
                <a:spcPts val="1765"/>
              </a:lnSpc>
              <a:spcAft>
                <a:spcPts val="0"/>
              </a:spcAft>
              <a:defRPr sz="1543">
                <a:solidFill>
                  <a:schemeClr val="bg1"/>
                </a:solidFill>
              </a:defRPr>
            </a:lvl1pPr>
            <a:lvl2pPr marL="396852"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8" y="449747"/>
            <a:ext cx="4630313"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5366331" y="2"/>
            <a:ext cx="5325488" cy="6334728"/>
          </a:xfrm>
        </p:spPr>
        <p:txBody>
          <a:bodyPr/>
          <a:lstStyle>
            <a:lvl1pPr marL="0" indent="0">
              <a:lnSpc>
                <a:spcPct val="100000"/>
              </a:lnSpc>
              <a:spcAft>
                <a:spcPts val="0"/>
              </a:spcAft>
              <a:buNone/>
              <a:defRPr sz="1102"/>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5365707" y="661506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5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FECD23D-93BC-4BFC-8E72-A4B9F48D5070}" type="datetime1">
              <a:rPr lang="en-AU" smtClean="0"/>
              <a:t>19/09/2021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57798" y="1851889"/>
            <a:ext cx="4630313"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6040298" y="4365167"/>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6040298" y="6217056"/>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6040302" y="4566915"/>
            <a:ext cx="3851577" cy="1455056"/>
          </a:xfrm>
        </p:spPr>
        <p:txBody>
          <a:bodyPr/>
          <a:lstStyle>
            <a:lvl1pPr marL="0" indent="0" algn="l">
              <a:lnSpc>
                <a:spcPts val="2756"/>
              </a:lnSpc>
              <a:spcAft>
                <a:spcPts val="0"/>
              </a:spcAft>
              <a:buNone/>
              <a:defRPr sz="2535">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901040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1" y="1"/>
            <a:ext cx="10691813" cy="7559675"/>
          </a:xfrm>
        </p:spPr>
        <p:txBody>
          <a:bodyPr/>
          <a:lstStyle>
            <a:lvl1pPr marL="0" indent="0">
              <a:lnSpc>
                <a:spcPct val="100000"/>
              </a:lnSpc>
              <a:spcAft>
                <a:spcPts val="0"/>
              </a:spcAft>
              <a:buNone/>
              <a:defRPr sz="1102"/>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682660" y="2911882"/>
            <a:ext cx="3851577" cy="1928805"/>
          </a:xfrm>
        </p:spPr>
        <p:txBody>
          <a:bodyPr/>
          <a:lstStyle>
            <a:lvl1pPr marL="0" indent="0" algn="l">
              <a:lnSpc>
                <a:spcPts val="2756"/>
              </a:lnSpc>
              <a:spcAft>
                <a:spcPts val="0"/>
              </a:spcAft>
              <a:buNone/>
              <a:defRPr sz="2535">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682660" y="1031766"/>
            <a:ext cx="3851577" cy="1455056"/>
          </a:xfrm>
        </p:spPr>
        <p:txBody>
          <a:bodyPr/>
          <a:lstStyle>
            <a:lvl1pPr marL="0" indent="0" algn="l">
              <a:lnSpc>
                <a:spcPts val="11024"/>
              </a:lnSpc>
              <a:spcAft>
                <a:spcPts val="0"/>
              </a:spcAft>
              <a:buNone/>
              <a:defRPr sz="11024">
                <a:solidFill>
                  <a:schemeClr val="tx1"/>
                </a:solidFill>
              </a:defRPr>
            </a:lvl1pPr>
          </a:lstStyle>
          <a:p>
            <a:pPr lvl="0"/>
            <a:r>
              <a:rPr lang="en-US"/>
              <a:t>52m</a:t>
            </a:r>
          </a:p>
        </p:txBody>
      </p:sp>
    </p:spTree>
    <p:extLst>
      <p:ext uri="{BB962C8B-B14F-4D97-AF65-F5344CB8AC3E}">
        <p14:creationId xmlns:p14="http://schemas.microsoft.com/office/powerpoint/2010/main" val="3245466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841881" y="4710656"/>
            <a:ext cx="3470552" cy="1984167"/>
          </a:xfrm>
        </p:spPr>
        <p:txBody>
          <a:bodyPr/>
          <a:lstStyle>
            <a:lvl1pPr marL="0" indent="0" algn="l">
              <a:lnSpc>
                <a:spcPts val="2316"/>
              </a:lnSpc>
              <a:spcAft>
                <a:spcPts val="0"/>
              </a:spcAft>
              <a:buNone/>
              <a:defRPr sz="2205">
                <a:solidFill>
                  <a:schemeClr val="bg1"/>
                </a:solidFill>
              </a:defRPr>
            </a:lvl1pPr>
            <a:lvl2pPr marL="396852" indent="0">
              <a:buNone/>
              <a:defRPr/>
            </a:lvl2pPr>
            <a:lvl3pPr marL="793702" indent="0">
              <a:buNone/>
              <a:defRPr/>
            </a:lvl3pPr>
            <a:lvl4pPr marL="1190555" indent="0">
              <a:buNone/>
              <a:defRPr/>
            </a:lvl4pPr>
            <a:lvl5pPr marL="1587406"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841879" y="1928806"/>
            <a:ext cx="3470552" cy="2676026"/>
          </a:xfrm>
        </p:spPr>
        <p:txBody>
          <a:bodyPr/>
          <a:lstStyle>
            <a:lvl1pPr marL="0" indent="0" algn="l">
              <a:lnSpc>
                <a:spcPct val="100000"/>
              </a:lnSpc>
              <a:spcAft>
                <a:spcPts val="0"/>
              </a:spcAft>
              <a:buNone/>
              <a:defRPr sz="11024">
                <a:solidFill>
                  <a:schemeClr val="accent3"/>
                </a:solidFill>
              </a:defRPr>
            </a:lvl1pPr>
            <a:lvl2pPr marL="396852" indent="0">
              <a:buNone/>
              <a:defRPr/>
            </a:lvl2pPr>
            <a:lvl3pPr marL="793702" indent="0">
              <a:buNone/>
              <a:defRPr/>
            </a:lvl3pPr>
            <a:lvl4pPr marL="1190555" indent="0">
              <a:buNone/>
              <a:defRPr/>
            </a:lvl4pPr>
            <a:lvl5pPr marL="1587406" indent="0">
              <a:buNone/>
              <a:defRPr/>
            </a:lvl5pPr>
          </a:lstStyle>
          <a:p>
            <a:pPr lvl="0"/>
            <a:r>
              <a:rPr lang="en-US"/>
              <a:t>85%</a:t>
            </a:r>
          </a:p>
        </p:txBody>
      </p:sp>
    </p:spTree>
    <p:extLst>
      <p:ext uri="{BB962C8B-B14F-4D97-AF65-F5344CB8AC3E}">
        <p14:creationId xmlns:p14="http://schemas.microsoft.com/office/powerpoint/2010/main" val="40057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4" y="5820222"/>
            <a:ext cx="2166205" cy="1058222"/>
          </a:xfrm>
        </p:spPr>
        <p:txBody>
          <a:bodyPr/>
          <a:lstStyle>
            <a:lvl1pPr marL="0" indent="0" algn="l">
              <a:lnSpc>
                <a:spcPts val="1765"/>
              </a:lnSpc>
              <a:spcAft>
                <a:spcPts val="0"/>
              </a:spcAft>
              <a:buNone/>
              <a:defRPr sz="1543">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91" y="5820222"/>
            <a:ext cx="2166205" cy="1058222"/>
          </a:xfrm>
        </p:spPr>
        <p:txBody>
          <a:bodyPr/>
          <a:lstStyle>
            <a:lvl1pPr marL="0" indent="0" algn="l">
              <a:lnSpc>
                <a:spcPts val="1765"/>
              </a:lnSpc>
              <a:spcAft>
                <a:spcPts val="0"/>
              </a:spcAft>
              <a:buNone/>
              <a:defRPr sz="1543">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70" y="5820222"/>
            <a:ext cx="2166205" cy="1058222"/>
          </a:xfrm>
        </p:spPr>
        <p:txBody>
          <a:bodyPr/>
          <a:lstStyle>
            <a:lvl1pPr marL="0" indent="0" algn="l">
              <a:lnSpc>
                <a:spcPts val="1765"/>
              </a:lnSpc>
              <a:spcAft>
                <a:spcPts val="0"/>
              </a:spcAft>
              <a:buNone/>
              <a:defRPr sz="1543">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4" y="4232889"/>
            <a:ext cx="2166205" cy="1190500"/>
          </a:xfrm>
        </p:spPr>
        <p:txBody>
          <a:bodyPr/>
          <a:lstStyle>
            <a:lvl1pPr marL="0" indent="0" algn="ctr">
              <a:lnSpc>
                <a:spcPct val="100000"/>
              </a:lnSpc>
              <a:spcAft>
                <a:spcPts val="0"/>
              </a:spcAft>
              <a:buNone/>
              <a:defRPr sz="7165">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91" y="4232889"/>
            <a:ext cx="2166205" cy="1190500"/>
          </a:xfrm>
        </p:spPr>
        <p:txBody>
          <a:bodyPr/>
          <a:lstStyle>
            <a:lvl1pPr marL="0" indent="0" algn="ctr">
              <a:lnSpc>
                <a:spcPct val="100000"/>
              </a:lnSpc>
              <a:spcAft>
                <a:spcPts val="0"/>
              </a:spcAft>
              <a:buNone/>
              <a:defRPr sz="7165">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70" y="4232889"/>
            <a:ext cx="2166205" cy="1190500"/>
          </a:xfrm>
        </p:spPr>
        <p:txBody>
          <a:bodyPr/>
          <a:lstStyle>
            <a:lvl1pPr marL="0" indent="0" algn="ctr">
              <a:lnSpc>
                <a:spcPct val="100000"/>
              </a:lnSpc>
              <a:spcAft>
                <a:spcPts val="0"/>
              </a:spcAft>
              <a:buNone/>
              <a:defRPr sz="7165">
                <a:solidFill>
                  <a:schemeClr val="accent3"/>
                </a:solidFill>
              </a:defRPr>
            </a:lvl1pPr>
          </a:lstStyle>
          <a:p>
            <a:pPr lvl="0"/>
            <a:r>
              <a:rPr lang="en-US"/>
              <a:t>74%</a:t>
            </a:r>
          </a:p>
        </p:txBody>
      </p:sp>
    </p:spTree>
    <p:extLst>
      <p:ext uri="{BB962C8B-B14F-4D97-AF65-F5344CB8AC3E}">
        <p14:creationId xmlns:p14="http://schemas.microsoft.com/office/powerpoint/2010/main" val="2060999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4" y="5820222"/>
            <a:ext cx="2166205" cy="1058222"/>
          </a:xfrm>
        </p:spPr>
        <p:txBody>
          <a:bodyPr/>
          <a:lstStyle>
            <a:lvl1pPr marL="0" indent="0" algn="l">
              <a:lnSpc>
                <a:spcPts val="1765"/>
              </a:lnSpc>
              <a:spcAft>
                <a:spcPts val="0"/>
              </a:spcAft>
              <a:buNone/>
              <a:defRPr sz="1543">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91" y="5820222"/>
            <a:ext cx="2166205" cy="1058222"/>
          </a:xfrm>
        </p:spPr>
        <p:txBody>
          <a:bodyPr/>
          <a:lstStyle>
            <a:lvl1pPr marL="0" indent="0" algn="l">
              <a:lnSpc>
                <a:spcPts val="1765"/>
              </a:lnSpc>
              <a:spcAft>
                <a:spcPts val="0"/>
              </a:spcAft>
              <a:buNone/>
              <a:defRPr sz="1543">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70" y="5820222"/>
            <a:ext cx="2166205" cy="1058222"/>
          </a:xfrm>
        </p:spPr>
        <p:txBody>
          <a:bodyPr/>
          <a:lstStyle>
            <a:lvl1pPr marL="0" indent="0" algn="l">
              <a:lnSpc>
                <a:spcPts val="1765"/>
              </a:lnSpc>
              <a:spcAft>
                <a:spcPts val="0"/>
              </a:spcAft>
              <a:buNone/>
              <a:defRPr sz="1543">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4" y="4365167"/>
            <a:ext cx="2166205" cy="1190500"/>
          </a:xfrm>
        </p:spPr>
        <p:txBody>
          <a:bodyPr/>
          <a:lstStyle>
            <a:lvl1pPr marL="0" indent="0" algn="ctr">
              <a:lnSpc>
                <a:spcPts val="8268"/>
              </a:lnSpc>
              <a:spcAft>
                <a:spcPts val="0"/>
              </a:spcAft>
              <a:buNone/>
              <a:defRPr sz="8268">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91" y="4365167"/>
            <a:ext cx="2166205" cy="1190500"/>
          </a:xfrm>
        </p:spPr>
        <p:txBody>
          <a:bodyPr/>
          <a:lstStyle>
            <a:lvl1pPr marL="0" indent="0" algn="ctr">
              <a:lnSpc>
                <a:spcPts val="8268"/>
              </a:lnSpc>
              <a:spcAft>
                <a:spcPts val="0"/>
              </a:spcAft>
              <a:buNone/>
              <a:defRPr sz="8268">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70" y="4365167"/>
            <a:ext cx="2166205" cy="1190500"/>
          </a:xfrm>
        </p:spPr>
        <p:txBody>
          <a:bodyPr/>
          <a:lstStyle>
            <a:lvl1pPr marL="0" indent="0" algn="ctr">
              <a:lnSpc>
                <a:spcPts val="8268"/>
              </a:lnSpc>
              <a:spcAft>
                <a:spcPts val="0"/>
              </a:spcAft>
              <a:buNone/>
              <a:defRPr sz="8268">
                <a:solidFill>
                  <a:schemeClr val="bg1"/>
                </a:solidFill>
              </a:defRPr>
            </a:lvl1pPr>
          </a:lstStyle>
          <a:p>
            <a:pPr lvl="0"/>
            <a:r>
              <a:rPr lang="en-US"/>
              <a:t>XXX</a:t>
            </a:r>
          </a:p>
        </p:txBody>
      </p:sp>
    </p:spTree>
    <p:extLst>
      <p:ext uri="{BB962C8B-B14F-4D97-AF65-F5344CB8AC3E}">
        <p14:creationId xmlns:p14="http://schemas.microsoft.com/office/powerpoint/2010/main" val="1720901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4418558" y="1528624"/>
            <a:ext cx="1628716" cy="2645556"/>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578247" y="4629723"/>
            <a:ext cx="5535327" cy="1984167"/>
          </a:xfrm>
        </p:spPr>
        <p:txBody>
          <a:bodyPr/>
          <a:lstStyle>
            <a:lvl1pPr marL="0" indent="0" algn="ctr">
              <a:lnSpc>
                <a:spcPts val="3527"/>
              </a:lnSpc>
              <a:spcAft>
                <a:spcPts val="0"/>
              </a:spcAft>
              <a:buNone/>
              <a:defRPr sz="3308">
                <a:solidFill>
                  <a:schemeClr val="bg1"/>
                </a:solidFill>
              </a:defRPr>
            </a:lvl1pPr>
            <a:lvl2pPr marL="396852" indent="0">
              <a:buNone/>
              <a:defRPr/>
            </a:lvl2pPr>
            <a:lvl3pPr marL="793702" indent="0">
              <a:buNone/>
              <a:defRPr/>
            </a:lvl3pPr>
            <a:lvl4pPr marL="1190555" indent="0">
              <a:buNone/>
              <a:defRPr/>
            </a:lvl4pPr>
            <a:lvl5pPr marL="1587406"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5508238" y="2795863"/>
            <a:ext cx="898685" cy="1121610"/>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1984"/>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6455075" y="2825960"/>
            <a:ext cx="883950" cy="1121716"/>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1984"/>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940067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396852" indent="0">
              <a:buNone/>
              <a:defRPr/>
            </a:lvl2pPr>
            <a:lvl3pPr marL="793702" indent="0">
              <a:buNone/>
              <a:defRPr/>
            </a:lvl3pPr>
            <a:lvl4pPr marL="1190555" indent="0">
              <a:buNone/>
              <a:defRPr/>
            </a:lvl4pPr>
            <a:lvl5pPr marL="1587406"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6021270" y="2843612"/>
            <a:ext cx="569685" cy="1342659"/>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1984"/>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75115" y="4876190"/>
            <a:ext cx="2166205" cy="793667"/>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802350" y="4876190"/>
            <a:ext cx="2166205" cy="793667"/>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5229583" y="4876190"/>
            <a:ext cx="2166205" cy="793667"/>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7860799" y="4686052"/>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7879774" y="4876190"/>
            <a:ext cx="1683750" cy="1851889"/>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712149" y="2579207"/>
            <a:ext cx="1492137" cy="1878344"/>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1984"/>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3139934" y="2611225"/>
            <a:ext cx="1491041" cy="1878344"/>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1984"/>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5555220" y="2643242"/>
            <a:ext cx="1492137" cy="1878344"/>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1984"/>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7971607" y="2611225"/>
            <a:ext cx="1467927" cy="1878344"/>
          </a:xfrm>
          <a:prstGeom prst="rect">
            <a:avLst/>
          </a:prstGeom>
        </p:spPr>
      </p:pic>
    </p:spTree>
    <p:extLst>
      <p:ext uri="{BB962C8B-B14F-4D97-AF65-F5344CB8AC3E}">
        <p14:creationId xmlns:p14="http://schemas.microsoft.com/office/powerpoint/2010/main" val="929664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340" y="1523791"/>
            <a:ext cx="3180790" cy="399819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0001" y="1523788"/>
            <a:ext cx="3104912" cy="3902821"/>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847695" y="4883501"/>
            <a:ext cx="2621255"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08002" rtl="0" eaLnBrk="1" fontAlgn="auto" latinLnBrk="0" hangingPunct="1">
              <a:lnSpc>
                <a:spcPct val="100000"/>
              </a:lnSpc>
              <a:spcBef>
                <a:spcPts val="0"/>
              </a:spcBef>
              <a:spcAft>
                <a:spcPts val="827"/>
              </a:spcAft>
              <a:buClrTx/>
              <a:buSzTx/>
              <a:buFont typeface="Arial" panose="020B0604020202020204" pitchFamily="34" charset="0"/>
              <a:buNone/>
              <a:tabLst/>
              <a:defRPr/>
            </a:pPr>
            <a:r>
              <a:rPr kumimoji="0" lang="en-US" sz="1543" b="1" i="0" u="none" strike="noStrike" kern="1200" cap="none" spc="0" normalizeH="0" baseline="0" noProof="0">
                <a:ln>
                  <a:noFill/>
                </a:ln>
                <a:solidFill>
                  <a:srgbClr val="7E4182"/>
                </a:solidFill>
                <a:effectLst/>
                <a:uLnTx/>
                <a:uFillTx/>
                <a:latin typeface="Tahoma"/>
              </a:rPr>
              <a:t>Council of Australian </a:t>
            </a:r>
            <a:br>
              <a:rPr kumimoji="0" lang="en-US" sz="1543" b="1" i="0" u="none" strike="noStrike" kern="1200" cap="none" spc="0" normalizeH="0" baseline="0" noProof="0">
                <a:ln>
                  <a:noFill/>
                </a:ln>
                <a:solidFill>
                  <a:srgbClr val="7E4182"/>
                </a:solidFill>
                <a:effectLst/>
                <a:uLnTx/>
                <a:uFillTx/>
                <a:latin typeface="Tahoma"/>
              </a:rPr>
            </a:br>
            <a:r>
              <a:rPr kumimoji="0" lang="en-US" sz="1543" b="1" i="0" u="none" strike="noStrike" kern="1200" cap="none" spc="0" normalizeH="0" baseline="0" noProof="0">
                <a:ln>
                  <a:noFill/>
                </a:ln>
                <a:solidFill>
                  <a:srgbClr val="7E4182"/>
                </a:solidFill>
                <a:effectLst/>
                <a:uLnTx/>
                <a:uFillTx/>
                <a:latin typeface="Tahoma"/>
              </a:rPr>
              <a:t>Governments (COAG) </a:t>
            </a:r>
            <a:br>
              <a:rPr kumimoji="0" lang="en-US" sz="1323" b="1" i="0" u="none" strike="noStrike" kern="1200" cap="none" spc="0" normalizeH="0" baseline="0" noProof="0">
                <a:ln>
                  <a:noFill/>
                </a:ln>
                <a:solidFill>
                  <a:srgbClr val="58595B"/>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implements policy reforms of </a:t>
            </a:r>
            <a:br>
              <a:rPr kumimoji="0" lang="en-US" sz="1323" b="0" i="0" u="none" strike="noStrike" kern="1200" cap="none" spc="0" normalizeH="0" baseline="0" noProof="0">
                <a:ln>
                  <a:noFill/>
                </a:ln>
                <a:solidFill>
                  <a:srgbClr val="58595B"/>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323" b="0" i="0" u="none" strike="noStrike" kern="1200" cap="none" spc="0" normalizeH="0" baseline="0" noProof="0">
                <a:ln>
                  <a:noFill/>
                </a:ln>
                <a:solidFill>
                  <a:srgbClr val="58595B"/>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889001" y="4883501"/>
            <a:ext cx="2602305"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08002" rtl="0" eaLnBrk="1" fontAlgn="auto" latinLnBrk="0" hangingPunct="1">
              <a:lnSpc>
                <a:spcPct val="100000"/>
              </a:lnSpc>
              <a:spcBef>
                <a:spcPts val="0"/>
              </a:spcBef>
              <a:spcAft>
                <a:spcPts val="827"/>
              </a:spcAft>
              <a:buClrTx/>
              <a:buSzTx/>
              <a:buFont typeface="Arial" panose="020B0604020202020204" pitchFamily="34" charset="0"/>
              <a:buNone/>
              <a:tabLst/>
              <a:defRPr/>
            </a:pPr>
            <a:r>
              <a:rPr kumimoji="0" lang="en-US" sz="1543" b="1" i="0" u="none" strike="noStrike" kern="1200" cap="none" spc="0" normalizeH="0" baseline="0" noProof="0">
                <a:ln>
                  <a:noFill/>
                </a:ln>
                <a:solidFill>
                  <a:srgbClr val="7E4182"/>
                </a:solidFill>
                <a:effectLst/>
                <a:uLnTx/>
                <a:uFillTx/>
                <a:latin typeface="Tahoma"/>
              </a:rPr>
              <a:t>COAG Energy Council </a:t>
            </a:r>
            <a:br>
              <a:rPr kumimoji="0" lang="en-US" sz="1323" b="1" i="0" u="none" strike="noStrike" kern="1200" cap="none" spc="0" normalizeH="0" baseline="0" noProof="0">
                <a:ln>
                  <a:noFill/>
                </a:ln>
                <a:solidFill>
                  <a:srgbClr val="58595B"/>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323" b="0" i="0" u="none" strike="noStrike" kern="1200" cap="none" spc="0" normalizeH="0" baseline="0" noProof="0">
                <a:ln>
                  <a:noFill/>
                </a:ln>
                <a:solidFill>
                  <a:srgbClr val="58595B"/>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is so important for the health </a:t>
            </a:r>
            <a:br>
              <a:rPr kumimoji="0" lang="en-US" sz="1323" b="0" i="0" u="none" strike="noStrike" kern="1200" cap="none" spc="0" normalizeH="0" baseline="0" noProof="0">
                <a:ln>
                  <a:noFill/>
                </a:ln>
                <a:solidFill>
                  <a:srgbClr val="58595B"/>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3377118" y="3645679"/>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08002" rtl="0" eaLnBrk="1" fontAlgn="auto" latinLnBrk="0" hangingPunct="1">
              <a:lnSpc>
                <a:spcPct val="150000"/>
              </a:lnSpc>
              <a:spcBef>
                <a:spcPts val="0"/>
              </a:spcBef>
              <a:spcAft>
                <a:spcPts val="827"/>
              </a:spcAft>
              <a:buClrTx/>
              <a:buSzTx/>
              <a:buFont typeface="Arial" panose="020B0604020202020204" pitchFamily="34" charset="0"/>
              <a:buNone/>
              <a:tabLst/>
              <a:defRPr/>
            </a:pPr>
            <a:r>
              <a:rPr kumimoji="0" lang="en-US" sz="1765"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7644253" y="3397444"/>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08002" rtl="0" eaLnBrk="1" fontAlgn="auto" latinLnBrk="0" hangingPunct="1">
              <a:lnSpc>
                <a:spcPct val="100000"/>
              </a:lnSpc>
              <a:spcBef>
                <a:spcPts val="0"/>
              </a:spcBef>
              <a:spcAft>
                <a:spcPts val="827"/>
              </a:spcAft>
              <a:buClrTx/>
              <a:buSzTx/>
              <a:buFont typeface="Arial" panose="020B0604020202020204" pitchFamily="34" charset="0"/>
              <a:buNone/>
              <a:tabLst/>
              <a:defRPr/>
            </a:pPr>
            <a:r>
              <a:rPr kumimoji="0" lang="en-US" sz="1765" b="1" i="0" u="none" strike="noStrike" kern="1200" cap="none" spc="0" normalizeH="0" baseline="0" noProof="0">
                <a:ln>
                  <a:noFill/>
                </a:ln>
                <a:solidFill>
                  <a:srgbClr val="6CC5EA"/>
                </a:solidFill>
                <a:effectLst/>
                <a:uLnTx/>
                <a:uFillTx/>
                <a:latin typeface="Tahoma"/>
              </a:rPr>
              <a:t>COAG</a:t>
            </a:r>
            <a:br>
              <a:rPr kumimoji="0" lang="en-US" sz="1543" b="1" i="0" u="none" strike="noStrike" kern="1200" cap="none" spc="0" normalizeH="0" baseline="0" noProof="0">
                <a:ln>
                  <a:noFill/>
                </a:ln>
                <a:solidFill>
                  <a:srgbClr val="6CC5EA"/>
                </a:solidFill>
                <a:effectLst/>
                <a:uLnTx/>
                <a:uFillTx/>
                <a:latin typeface="Tahoma"/>
              </a:rPr>
            </a:br>
            <a:r>
              <a:rPr kumimoji="0" lang="en-US" sz="1323"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287204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263" y="700505"/>
            <a:ext cx="3399848" cy="42735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511" y="671289"/>
            <a:ext cx="3399848" cy="42735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6864" y="700505"/>
            <a:ext cx="3399848" cy="4273550"/>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975150" y="4367406"/>
            <a:ext cx="2459615" cy="242401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08002" rtl="0" eaLnBrk="1" fontAlgn="auto" latinLnBrk="0" hangingPunct="1">
              <a:lnSpc>
                <a:spcPct val="100000"/>
              </a:lnSpc>
              <a:spcBef>
                <a:spcPts val="0"/>
              </a:spcBef>
              <a:spcAft>
                <a:spcPts val="827"/>
              </a:spcAft>
              <a:buClrTx/>
              <a:buSzTx/>
              <a:buFont typeface="Arial" panose="020B0604020202020204" pitchFamily="34" charset="0"/>
              <a:buNone/>
              <a:tabLst/>
              <a:defRPr/>
            </a:pPr>
            <a:r>
              <a:rPr kumimoji="0" lang="en-US" sz="1543" b="1" i="0" u="none" strike="noStrike" kern="1200" cap="none" spc="0" normalizeH="0" baseline="0" noProof="0">
                <a:ln>
                  <a:noFill/>
                </a:ln>
                <a:solidFill>
                  <a:srgbClr val="005883"/>
                </a:solidFill>
                <a:effectLst/>
                <a:uLnTx/>
                <a:uFillTx/>
                <a:latin typeface="Tahoma"/>
              </a:rPr>
              <a:t>Australian Energy </a:t>
            </a:r>
            <a:br>
              <a:rPr kumimoji="0" lang="en-US" sz="1543" b="1" i="0" u="none" strike="noStrike" kern="1200" cap="none" spc="0" normalizeH="0" baseline="0" noProof="0">
                <a:ln>
                  <a:noFill/>
                </a:ln>
                <a:solidFill>
                  <a:srgbClr val="005883"/>
                </a:solidFill>
                <a:effectLst/>
                <a:uLnTx/>
                <a:uFillTx/>
                <a:latin typeface="Tahoma"/>
              </a:rPr>
            </a:br>
            <a:r>
              <a:rPr kumimoji="0" lang="en-US" sz="1543" b="1" i="0" u="none" strike="noStrike" kern="1200" cap="none" spc="0" normalizeH="0" baseline="0" noProof="0">
                <a:ln>
                  <a:noFill/>
                </a:ln>
                <a:solidFill>
                  <a:srgbClr val="005883"/>
                </a:solidFill>
                <a:effectLst/>
                <a:uLnTx/>
                <a:uFillTx/>
                <a:latin typeface="Tahoma"/>
              </a:rPr>
              <a:t>Market Commission </a:t>
            </a:r>
            <a:br>
              <a:rPr kumimoji="0" lang="en-US" sz="1323" b="1" i="0" u="none" strike="noStrike" kern="1200" cap="none" spc="0" normalizeH="0" baseline="0" noProof="0">
                <a:ln>
                  <a:noFill/>
                </a:ln>
                <a:solidFill>
                  <a:srgbClr val="005883"/>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Rule maker, market </a:t>
            </a:r>
            <a:br>
              <a:rPr kumimoji="0" lang="en-US" sz="1323" b="0" i="0" u="none" strike="noStrike" kern="1200" cap="none" spc="0" normalizeH="0" baseline="0" noProof="0">
                <a:ln>
                  <a:noFill/>
                </a:ln>
                <a:solidFill>
                  <a:srgbClr val="58595B"/>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developer and expert adviser </a:t>
            </a:r>
            <a:br>
              <a:rPr kumimoji="0" lang="en-US" sz="1323" b="0" i="0" u="none" strike="noStrike" kern="1200" cap="none" spc="0" normalizeH="0" baseline="0" noProof="0">
                <a:ln>
                  <a:noFill/>
                </a:ln>
                <a:solidFill>
                  <a:srgbClr val="58595B"/>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to governments</a:t>
            </a:r>
          </a:p>
          <a:p>
            <a:pPr marL="0" marR="0" lvl="0" indent="0" algn="ctr" defTabSz="1008002" rtl="0" eaLnBrk="1" fontAlgn="auto" latinLnBrk="0" hangingPunct="1">
              <a:lnSpc>
                <a:spcPct val="100000"/>
              </a:lnSpc>
              <a:spcBef>
                <a:spcPts val="0"/>
              </a:spcBef>
              <a:spcAft>
                <a:spcPts val="827"/>
              </a:spcAft>
              <a:buClrTx/>
              <a:buSzTx/>
              <a:buFont typeface="Arial" panose="020B0604020202020204" pitchFamily="34" charset="0"/>
              <a:buNone/>
              <a:tabLst/>
              <a:defRPr/>
            </a:pPr>
            <a:r>
              <a:rPr kumimoji="0" lang="en-US" sz="1213"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4308113" y="4367406"/>
            <a:ext cx="2196346"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08002" rtl="0" eaLnBrk="1" fontAlgn="auto" latinLnBrk="0" hangingPunct="1">
              <a:lnSpc>
                <a:spcPct val="100000"/>
              </a:lnSpc>
              <a:spcBef>
                <a:spcPts val="0"/>
              </a:spcBef>
              <a:spcAft>
                <a:spcPts val="827"/>
              </a:spcAft>
              <a:buClrTx/>
              <a:buSzTx/>
              <a:buFont typeface="Arial" panose="020B0604020202020204" pitchFamily="34" charset="0"/>
              <a:buNone/>
              <a:tabLst/>
              <a:defRPr/>
            </a:pPr>
            <a:r>
              <a:rPr kumimoji="0" lang="en-US" sz="1543" b="1" i="0" u="none" strike="noStrike" kern="1200" cap="none" spc="0" normalizeH="0" baseline="0" noProof="0">
                <a:ln>
                  <a:noFill/>
                </a:ln>
                <a:solidFill>
                  <a:srgbClr val="005883"/>
                </a:solidFill>
                <a:effectLst/>
                <a:uLnTx/>
                <a:uFillTx/>
                <a:latin typeface="Tahoma"/>
              </a:rPr>
              <a:t>Australian Energy </a:t>
            </a:r>
            <a:br>
              <a:rPr kumimoji="0" lang="en-US" sz="1543" b="1" i="0" u="none" strike="noStrike" kern="1200" cap="none" spc="0" normalizeH="0" baseline="0" noProof="0">
                <a:ln>
                  <a:noFill/>
                </a:ln>
                <a:solidFill>
                  <a:srgbClr val="005883"/>
                </a:solidFill>
                <a:effectLst/>
                <a:uLnTx/>
                <a:uFillTx/>
                <a:latin typeface="Tahoma"/>
              </a:rPr>
            </a:br>
            <a:r>
              <a:rPr kumimoji="0" lang="en-US" sz="1543" b="1" i="0" u="none" strike="noStrike" kern="1200" cap="none" spc="0" normalizeH="0" baseline="0" noProof="0">
                <a:ln>
                  <a:noFill/>
                </a:ln>
                <a:solidFill>
                  <a:srgbClr val="005883"/>
                </a:solidFill>
                <a:effectLst/>
                <a:uLnTx/>
                <a:uFillTx/>
                <a:latin typeface="Tahoma"/>
              </a:rPr>
              <a:t>Regulator</a:t>
            </a:r>
            <a:br>
              <a:rPr kumimoji="0" lang="en-US" sz="1323" b="1" i="0" u="none" strike="noStrike" kern="1200" cap="none" spc="0" normalizeH="0" baseline="0" noProof="0">
                <a:ln>
                  <a:noFill/>
                </a:ln>
                <a:solidFill>
                  <a:srgbClr val="58595B"/>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Economic regulation </a:t>
            </a:r>
            <a:br>
              <a:rPr kumimoji="0" lang="en-US" sz="1323" b="0" i="0" u="none" strike="noStrike" kern="1200" cap="none" spc="0" normalizeH="0" baseline="0" noProof="0">
                <a:ln>
                  <a:noFill/>
                </a:ln>
                <a:solidFill>
                  <a:srgbClr val="58595B"/>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and rules compliance</a:t>
            </a:r>
          </a:p>
          <a:p>
            <a:pPr marL="0" marR="0" lvl="0" indent="0" algn="ctr" defTabSz="1008002" rtl="0" eaLnBrk="1" fontAlgn="auto" latinLnBrk="0" hangingPunct="1">
              <a:lnSpc>
                <a:spcPct val="100000"/>
              </a:lnSpc>
              <a:spcBef>
                <a:spcPts val="0"/>
              </a:spcBef>
              <a:spcAft>
                <a:spcPts val="827"/>
              </a:spcAft>
              <a:buClrTx/>
              <a:buSzTx/>
              <a:buFont typeface="Arial" panose="020B0604020202020204" pitchFamily="34" charset="0"/>
              <a:buNone/>
              <a:tabLst/>
              <a:defRPr/>
            </a:pPr>
            <a:r>
              <a:rPr kumimoji="0" lang="en-US" sz="1213" b="0" i="1" u="none" strike="noStrike" kern="1200" cap="none" spc="0" normalizeH="0" baseline="0" noProof="0">
                <a:ln>
                  <a:noFill/>
                </a:ln>
                <a:solidFill>
                  <a:srgbClr val="7E4182"/>
                </a:solidFill>
                <a:effectLst/>
                <a:uLnTx/>
                <a:uFillTx/>
                <a:latin typeface="Tahoma"/>
              </a:rPr>
              <a:t>Polices the system and </a:t>
            </a:r>
            <a:br>
              <a:rPr kumimoji="0" lang="en-US" sz="1213" b="0" i="1" u="none" strike="noStrike" kern="1200" cap="none" spc="0" normalizeH="0" baseline="0" noProof="0">
                <a:ln>
                  <a:noFill/>
                </a:ln>
                <a:solidFill>
                  <a:srgbClr val="7E4182"/>
                </a:solidFill>
                <a:effectLst/>
                <a:uLnTx/>
                <a:uFillTx/>
                <a:latin typeface="Tahoma"/>
              </a:rPr>
            </a:br>
            <a:r>
              <a:rPr kumimoji="0" lang="en-US" sz="1213"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7197233" y="4367406"/>
            <a:ext cx="2550470"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08002" rtl="0" eaLnBrk="1" fontAlgn="auto" latinLnBrk="0" hangingPunct="1">
              <a:lnSpc>
                <a:spcPct val="100000"/>
              </a:lnSpc>
              <a:spcBef>
                <a:spcPts val="0"/>
              </a:spcBef>
              <a:spcAft>
                <a:spcPts val="827"/>
              </a:spcAft>
              <a:buClrTx/>
              <a:buSzTx/>
              <a:buFont typeface="Arial" panose="020B0604020202020204" pitchFamily="34" charset="0"/>
              <a:buNone/>
              <a:tabLst/>
              <a:defRPr/>
            </a:pPr>
            <a:r>
              <a:rPr kumimoji="0" lang="en-US" sz="1543" b="1" i="0" u="none" strike="noStrike" kern="1200" cap="none" spc="0" normalizeH="0" baseline="0" noProof="0">
                <a:ln>
                  <a:noFill/>
                </a:ln>
                <a:solidFill>
                  <a:srgbClr val="005883"/>
                </a:solidFill>
                <a:effectLst/>
                <a:uLnTx/>
                <a:uFillTx/>
                <a:latin typeface="Tahoma"/>
              </a:rPr>
              <a:t>Australian Energy </a:t>
            </a:r>
            <a:br>
              <a:rPr kumimoji="0" lang="en-US" sz="1543" b="1" i="0" u="none" strike="noStrike" kern="1200" cap="none" spc="0" normalizeH="0" baseline="0" noProof="0">
                <a:ln>
                  <a:noFill/>
                </a:ln>
                <a:solidFill>
                  <a:srgbClr val="005883"/>
                </a:solidFill>
                <a:effectLst/>
                <a:uLnTx/>
                <a:uFillTx/>
                <a:latin typeface="Tahoma"/>
              </a:rPr>
            </a:br>
            <a:r>
              <a:rPr kumimoji="0" lang="en-US" sz="1543" b="1" i="0" u="none" strike="noStrike" kern="1200" cap="none" spc="0" normalizeH="0" baseline="0" noProof="0">
                <a:ln>
                  <a:noFill/>
                </a:ln>
                <a:solidFill>
                  <a:srgbClr val="005883"/>
                </a:solidFill>
                <a:effectLst/>
                <a:uLnTx/>
                <a:uFillTx/>
                <a:latin typeface="Tahoma"/>
              </a:rPr>
              <a:t>Market Operator </a:t>
            </a:r>
            <a:br>
              <a:rPr kumimoji="0" lang="en-US" sz="1323" b="1" i="0" u="none" strike="noStrike" kern="1200" cap="none" spc="0" normalizeH="0" baseline="0" noProof="0">
                <a:ln>
                  <a:noFill/>
                </a:ln>
                <a:solidFill>
                  <a:srgbClr val="58595B"/>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 Electricity and gas systems </a:t>
            </a:r>
            <a:br>
              <a:rPr kumimoji="0" lang="en-US" sz="1323" b="0" i="0" u="none" strike="noStrike" kern="1200" cap="none" spc="0" normalizeH="0" baseline="0" noProof="0">
                <a:ln>
                  <a:noFill/>
                </a:ln>
                <a:solidFill>
                  <a:srgbClr val="58595B"/>
                </a:solidFill>
                <a:effectLst/>
                <a:uLnTx/>
                <a:uFillTx/>
                <a:latin typeface="Tahoma"/>
              </a:rPr>
            </a:br>
            <a:r>
              <a:rPr kumimoji="0" lang="en-US" sz="1323" b="0" i="0" u="none" strike="noStrike" kern="1200" cap="none" spc="0" normalizeH="0" baseline="0" noProof="0">
                <a:ln>
                  <a:noFill/>
                </a:ln>
                <a:solidFill>
                  <a:srgbClr val="58595B"/>
                </a:solidFill>
                <a:effectLst/>
                <a:uLnTx/>
                <a:uFillTx/>
                <a:latin typeface="Tahoma"/>
              </a:rPr>
              <a:t>and market operator</a:t>
            </a:r>
          </a:p>
          <a:p>
            <a:pPr marL="0" marR="0" lvl="0" indent="0" algn="ctr" defTabSz="1008002" rtl="0" eaLnBrk="1" fontAlgn="auto" latinLnBrk="0" hangingPunct="1">
              <a:lnSpc>
                <a:spcPct val="100000"/>
              </a:lnSpc>
              <a:spcBef>
                <a:spcPts val="0"/>
              </a:spcBef>
              <a:spcAft>
                <a:spcPts val="827"/>
              </a:spcAft>
              <a:buClrTx/>
              <a:buSzTx/>
              <a:buFont typeface="Arial" panose="020B0604020202020204" pitchFamily="34" charset="0"/>
              <a:buNone/>
              <a:tabLst/>
              <a:defRPr/>
            </a:pPr>
            <a:r>
              <a:rPr kumimoji="0" lang="en-US" sz="1213" b="0" i="1" u="none" strike="noStrike" kern="1200" cap="none" spc="0" normalizeH="0" baseline="0" noProof="0">
                <a:ln>
                  <a:noFill/>
                </a:ln>
                <a:solidFill>
                  <a:srgbClr val="7E4182"/>
                </a:solidFill>
                <a:effectLst/>
                <a:uLnTx/>
                <a:uFillTx/>
                <a:latin typeface="Tahoma"/>
              </a:rPr>
              <a:t>Works with industry </a:t>
            </a:r>
            <a:br>
              <a:rPr kumimoji="0" lang="en-US" sz="1213" b="0" i="1" u="none" strike="noStrike" kern="1200" cap="none" spc="0" normalizeH="0" baseline="0" noProof="0">
                <a:ln>
                  <a:noFill/>
                </a:ln>
                <a:solidFill>
                  <a:srgbClr val="7E4182"/>
                </a:solidFill>
                <a:effectLst/>
                <a:uLnTx/>
                <a:uFillTx/>
                <a:latin typeface="Tahoma"/>
              </a:rPr>
            </a:br>
            <a:r>
              <a:rPr kumimoji="0" lang="en-US" sz="1213"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2186854" y="3025601"/>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08002" rtl="0" eaLnBrk="1" fontAlgn="auto" latinLnBrk="0" hangingPunct="1">
              <a:lnSpc>
                <a:spcPct val="150000"/>
              </a:lnSpc>
              <a:spcBef>
                <a:spcPts val="0"/>
              </a:spcBef>
              <a:spcAft>
                <a:spcPts val="827"/>
              </a:spcAft>
              <a:buClrTx/>
              <a:buSzTx/>
              <a:buFont typeface="Arial" panose="020B0604020202020204" pitchFamily="34" charset="0"/>
              <a:buNone/>
              <a:tabLst/>
              <a:defRPr/>
            </a:pPr>
            <a:r>
              <a:rPr kumimoji="0" lang="en-US" sz="1765"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5600892" y="3008800"/>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08002" rtl="0" eaLnBrk="1" fontAlgn="auto" latinLnBrk="0" hangingPunct="1">
              <a:lnSpc>
                <a:spcPct val="150000"/>
              </a:lnSpc>
              <a:spcBef>
                <a:spcPts val="0"/>
              </a:spcBef>
              <a:spcAft>
                <a:spcPts val="827"/>
              </a:spcAft>
              <a:buClrTx/>
              <a:buSzTx/>
              <a:buFont typeface="Arial" panose="020B0604020202020204" pitchFamily="34" charset="0"/>
              <a:buNone/>
              <a:tabLst/>
              <a:defRPr/>
            </a:pPr>
            <a:r>
              <a:rPr kumimoji="0" lang="en-US" sz="1765"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8585167" y="3042401"/>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08002" rtl="0" eaLnBrk="1" fontAlgn="auto" latinLnBrk="0" hangingPunct="1">
              <a:lnSpc>
                <a:spcPct val="150000"/>
              </a:lnSpc>
              <a:spcBef>
                <a:spcPts val="0"/>
              </a:spcBef>
              <a:spcAft>
                <a:spcPts val="827"/>
              </a:spcAft>
              <a:buClrTx/>
              <a:buSzTx/>
              <a:buFont typeface="Arial" panose="020B0604020202020204" pitchFamily="34" charset="0"/>
              <a:buNone/>
              <a:tabLst/>
              <a:defRPr/>
            </a:pPr>
            <a:r>
              <a:rPr kumimoji="0" lang="en-US" sz="1543"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132261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084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4" y="1884674"/>
            <a:ext cx="9221689" cy="3144614"/>
          </a:xfrm>
        </p:spPr>
        <p:txBody>
          <a:bodyPr anchor="b"/>
          <a:lstStyle>
            <a:lvl1pPr>
              <a:defRPr sz="496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4" y="5059038"/>
            <a:ext cx="9221689" cy="1653678"/>
          </a:xfrm>
        </p:spPr>
        <p:txBody>
          <a:bodyPr/>
          <a:lstStyle>
            <a:lvl1pPr marL="0" indent="0">
              <a:buNone/>
              <a:defRPr sz="1984">
                <a:solidFill>
                  <a:schemeClr val="bg1"/>
                </a:solidFill>
              </a:defRPr>
            </a:lvl1pPr>
            <a:lvl2pPr marL="378012" indent="0">
              <a:buNone/>
              <a:defRPr sz="1653">
                <a:solidFill>
                  <a:schemeClr val="tx1">
                    <a:tint val="75000"/>
                  </a:schemeClr>
                </a:solidFill>
              </a:defRPr>
            </a:lvl2pPr>
            <a:lvl3pPr marL="756023" indent="0">
              <a:buNone/>
              <a:defRPr sz="1489">
                <a:solidFill>
                  <a:schemeClr val="tx1">
                    <a:tint val="75000"/>
                  </a:schemeClr>
                </a:solidFill>
              </a:defRPr>
            </a:lvl3pPr>
            <a:lvl4pPr marL="1134035" indent="0">
              <a:buNone/>
              <a:defRPr sz="1323">
                <a:solidFill>
                  <a:schemeClr val="tx1">
                    <a:tint val="75000"/>
                  </a:schemeClr>
                </a:solidFill>
              </a:defRPr>
            </a:lvl4pPr>
            <a:lvl5pPr marL="1512048" indent="0">
              <a:buNone/>
              <a:defRPr sz="1323">
                <a:solidFill>
                  <a:schemeClr val="tx1">
                    <a:tint val="75000"/>
                  </a:schemeClr>
                </a:solidFill>
              </a:defRPr>
            </a:lvl5pPr>
            <a:lvl6pPr marL="1890058" indent="0">
              <a:buNone/>
              <a:defRPr sz="1323">
                <a:solidFill>
                  <a:schemeClr val="tx1">
                    <a:tint val="75000"/>
                  </a:schemeClr>
                </a:solidFill>
              </a:defRPr>
            </a:lvl6pPr>
            <a:lvl7pPr marL="2268069" indent="0">
              <a:buNone/>
              <a:defRPr sz="1323">
                <a:solidFill>
                  <a:schemeClr val="tx1">
                    <a:tint val="75000"/>
                  </a:schemeClr>
                </a:solidFill>
              </a:defRPr>
            </a:lvl7pPr>
            <a:lvl8pPr marL="2646082" indent="0">
              <a:buNone/>
              <a:defRPr sz="1323">
                <a:solidFill>
                  <a:schemeClr val="tx1">
                    <a:tint val="75000"/>
                  </a:schemeClr>
                </a:solidFill>
              </a:defRPr>
            </a:lvl8pPr>
            <a:lvl9pPr marL="3024093" indent="0">
              <a:buNone/>
              <a:defRPr sz="132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BF5CE09-B97E-4919-80A9-DD3234AF84CA}" type="datetime1">
              <a:rPr lang="en-AU" smtClean="0"/>
              <a:t>19/09/2021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8" y="6854547"/>
            <a:ext cx="1522449" cy="501512"/>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366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49" y="1851889"/>
            <a:ext cx="9892032"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872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57800" y="2712805"/>
            <a:ext cx="926064" cy="1506606"/>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57798" y="4595414"/>
            <a:ext cx="4209375" cy="2195811"/>
          </a:xfrm>
        </p:spPr>
        <p:txBody>
          <a:bodyPr/>
          <a:lstStyle>
            <a:lvl1pPr marL="0" indent="0">
              <a:lnSpc>
                <a:spcPts val="1102"/>
              </a:lnSpc>
              <a:spcAft>
                <a:spcPts val="827"/>
              </a:spcAft>
              <a:buNone/>
              <a:defRPr sz="937"/>
            </a:lvl1pPr>
            <a:lvl2pPr marL="396852" indent="0">
              <a:buNone/>
              <a:defRPr/>
            </a:lvl2pPr>
            <a:lvl3pPr marL="793702" indent="0">
              <a:buNone/>
              <a:defRPr/>
            </a:lvl3pPr>
            <a:lvl4pPr marL="1190555" indent="0">
              <a:buNone/>
              <a:defRPr/>
            </a:lvl4pPr>
            <a:lvl5pPr marL="1587406"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030009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557469" y="2457060"/>
            <a:ext cx="7576875" cy="2645556"/>
          </a:xfrm>
        </p:spPr>
        <p:txBody>
          <a:bodyPr anchor="ctr" anchorCtr="0"/>
          <a:lstStyle>
            <a:lvl1pPr algn="ctr">
              <a:lnSpc>
                <a:spcPts val="4630"/>
              </a:lnSpc>
              <a:defRPr sz="4409" cap="all" baseline="0">
                <a:solidFill>
                  <a:srgbClr val="FF0000"/>
                </a:solidFill>
              </a:defRPr>
            </a:lvl1pPr>
          </a:lstStyle>
          <a:p>
            <a:r>
              <a:rPr lang="en-US"/>
              <a:t>ADDITIONAL SLIDES</a:t>
            </a:r>
          </a:p>
        </p:txBody>
      </p:sp>
    </p:spTree>
    <p:extLst>
      <p:ext uri="{BB962C8B-B14F-4D97-AF65-F5344CB8AC3E}">
        <p14:creationId xmlns:p14="http://schemas.microsoft.com/office/powerpoint/2010/main" val="343661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612B954-E48E-4AEF-AD09-E67E44105D5D}" type="datetime1">
              <a:rPr lang="en-AU" smtClean="0"/>
              <a:t>19/09/2021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9" y="150797"/>
            <a:ext cx="7895737"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10" y="1853171"/>
            <a:ext cx="5054385" cy="908210"/>
          </a:xfrm>
        </p:spPr>
        <p:txBody>
          <a:bodyPr anchor="b"/>
          <a:lstStyle>
            <a:lvl1pPr marL="0" indent="0">
              <a:buNone/>
              <a:defRPr sz="1984" b="1"/>
            </a:lvl1pPr>
            <a:lvl2pPr marL="378012" indent="0">
              <a:buNone/>
              <a:defRPr sz="1653" b="1"/>
            </a:lvl2pPr>
            <a:lvl3pPr marL="756023" indent="0">
              <a:buNone/>
              <a:defRPr sz="1489" b="1"/>
            </a:lvl3pPr>
            <a:lvl4pPr marL="1134035" indent="0">
              <a:buNone/>
              <a:defRPr sz="1323" b="1"/>
            </a:lvl4pPr>
            <a:lvl5pPr marL="1512048" indent="0">
              <a:buNone/>
              <a:defRPr sz="1323" b="1"/>
            </a:lvl5pPr>
            <a:lvl6pPr marL="1890058" indent="0">
              <a:buNone/>
              <a:defRPr sz="1323" b="1"/>
            </a:lvl6pPr>
            <a:lvl7pPr marL="2268069" indent="0">
              <a:buNone/>
              <a:defRPr sz="1323" b="1"/>
            </a:lvl7pPr>
            <a:lvl8pPr marL="2646082" indent="0">
              <a:buNone/>
              <a:defRPr sz="1323" b="1"/>
            </a:lvl8pPr>
            <a:lvl9pPr marL="3024093" indent="0">
              <a:buNone/>
              <a:defRPr sz="132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10"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1984" b="1"/>
            </a:lvl1pPr>
            <a:lvl2pPr marL="378012" indent="0">
              <a:buNone/>
              <a:defRPr sz="1653" b="1"/>
            </a:lvl2pPr>
            <a:lvl3pPr marL="756023" indent="0">
              <a:buNone/>
              <a:defRPr sz="1489" b="1"/>
            </a:lvl3pPr>
            <a:lvl4pPr marL="1134035" indent="0">
              <a:buNone/>
              <a:defRPr sz="1323" b="1"/>
            </a:lvl4pPr>
            <a:lvl5pPr marL="1512048" indent="0">
              <a:buNone/>
              <a:defRPr sz="1323" b="1"/>
            </a:lvl5pPr>
            <a:lvl6pPr marL="1890058" indent="0">
              <a:buNone/>
              <a:defRPr sz="1323" b="1"/>
            </a:lvl6pPr>
            <a:lvl7pPr marL="2268069" indent="0">
              <a:buNone/>
              <a:defRPr sz="1323" b="1"/>
            </a:lvl7pPr>
            <a:lvl8pPr marL="2646082" indent="0">
              <a:buNone/>
              <a:defRPr sz="1323" b="1"/>
            </a:lvl8pPr>
            <a:lvl9pPr marL="3024093" indent="0">
              <a:buNone/>
              <a:defRPr sz="132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86F555B9-61C1-47BB-9518-05F6F5362C64}" type="datetime1">
              <a:rPr lang="en-AU" smtClean="0"/>
              <a:t>19/09/2021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B5CDC08A-3FCA-4DCD-9801-3F981E63D0AE}" type="datetime1">
              <a:rPr lang="en-AU" smtClean="0"/>
              <a:t>19/09/2021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22408DAD-2C35-4B8E-B703-6A1F0288B0CE}" type="datetime1">
              <a:rPr lang="en-AU" smtClean="0"/>
              <a:t>19/09/2021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2" y="1"/>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8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9"/>
            <a:ext cx="2907626" cy="1460347"/>
          </a:xfrm>
        </p:spPr>
        <p:txBody>
          <a:bodyPr anchor="t" anchorCtr="0">
            <a:noAutofit/>
          </a:bodyPr>
          <a:lstStyle>
            <a:lvl1pPr>
              <a:defRPr sz="363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9"/>
            <a:ext cx="6774452" cy="6202505"/>
          </a:xfrm>
        </p:spPr>
        <p:txBody>
          <a:bodyPr/>
          <a:lstStyle>
            <a:lvl1pPr>
              <a:defRPr sz="2646"/>
            </a:lvl1pPr>
            <a:lvl2pPr>
              <a:defRPr sz="2316"/>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9"/>
            <a:ext cx="2907626" cy="2035755"/>
          </a:xfrm>
        </p:spPr>
        <p:txBody>
          <a:bodyPr>
            <a:normAutofit/>
          </a:bodyPr>
          <a:lstStyle>
            <a:lvl1pPr marL="0" indent="0">
              <a:buNone/>
              <a:defRPr sz="2316">
                <a:solidFill>
                  <a:schemeClr val="bg1"/>
                </a:solidFill>
              </a:defRPr>
            </a:lvl1pPr>
            <a:lvl2pPr marL="378012" indent="0">
              <a:buNone/>
              <a:defRPr sz="1159"/>
            </a:lvl2pPr>
            <a:lvl3pPr marL="756023" indent="0">
              <a:buNone/>
              <a:defRPr sz="991"/>
            </a:lvl3pPr>
            <a:lvl4pPr marL="1134035" indent="0">
              <a:buNone/>
              <a:defRPr sz="827"/>
            </a:lvl4pPr>
            <a:lvl5pPr marL="1512048" indent="0">
              <a:buNone/>
              <a:defRPr sz="827"/>
            </a:lvl5pPr>
            <a:lvl6pPr marL="1890058" indent="0">
              <a:buNone/>
              <a:defRPr sz="827"/>
            </a:lvl6pPr>
            <a:lvl7pPr marL="2268069" indent="0">
              <a:buNone/>
              <a:defRPr sz="827"/>
            </a:lvl7pPr>
            <a:lvl8pPr marL="2646082" indent="0">
              <a:buNone/>
              <a:defRPr sz="827"/>
            </a:lvl8pPr>
            <a:lvl9pPr marL="3024093" indent="0">
              <a:buNone/>
              <a:defRPr sz="82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BC6183C2-B11E-4AF9-8419-02FA8271B2C0}" type="datetime1">
              <a:rPr lang="en-AU" smtClean="0"/>
              <a:t>19/09/2021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8" y="6854547"/>
            <a:ext cx="1522449" cy="501512"/>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1" y="4"/>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17"/>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8" y="150500"/>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9" y="2012414"/>
            <a:ext cx="10255426"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705"/>
            <a:ext cx="1522449" cy="402483"/>
          </a:xfrm>
          <a:prstGeom prst="rect">
            <a:avLst/>
          </a:prstGeom>
        </p:spPr>
        <p:txBody>
          <a:bodyPr vert="horz" lIns="91440" tIns="45720" rIns="91440" bIns="45720" rtlCol="0" anchor="ctr"/>
          <a:lstStyle>
            <a:lvl1pPr algn="l">
              <a:defRPr sz="991">
                <a:solidFill>
                  <a:schemeClr val="tx1">
                    <a:tint val="75000"/>
                  </a:schemeClr>
                </a:solidFill>
              </a:defRPr>
            </a:lvl1pPr>
          </a:lstStyle>
          <a:p>
            <a:fld id="{9CA9AEEA-9D3E-4E59-849D-7E6245957195}" type="datetime1">
              <a:rPr lang="en-AU" smtClean="0"/>
              <a:t>19/09/2021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705"/>
            <a:ext cx="4679869" cy="402483"/>
          </a:xfrm>
          <a:prstGeom prst="rect">
            <a:avLst/>
          </a:prstGeom>
        </p:spPr>
        <p:txBody>
          <a:bodyPr vert="horz" lIns="91440" tIns="45720" rIns="91440" bIns="45720" rtlCol="0" anchor="ctr"/>
          <a:lstStyle>
            <a:lvl1pPr algn="r">
              <a:defRPr sz="991">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4" y="7006705"/>
            <a:ext cx="505220" cy="402483"/>
          </a:xfrm>
          <a:prstGeom prst="rect">
            <a:avLst/>
          </a:prstGeom>
        </p:spPr>
        <p:txBody>
          <a:bodyPr vert="horz" lIns="91440" tIns="45720" rIns="91440" bIns="45720" rtlCol="0" anchor="ctr"/>
          <a:lstStyle>
            <a:lvl1pPr algn="r">
              <a:defRPr sz="991">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6548" y="6854547"/>
            <a:ext cx="1522449" cy="501512"/>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hdr="0" ftr="0" dt="0"/>
  <p:txStyles>
    <p:titleStyle>
      <a:lvl1pPr algn="l" defTabSz="756023" rtl="0" eaLnBrk="1" latinLnBrk="0" hangingPunct="1">
        <a:lnSpc>
          <a:spcPct val="90000"/>
        </a:lnSpc>
        <a:spcBef>
          <a:spcPct val="0"/>
        </a:spcBef>
        <a:buNone/>
        <a:defRPr sz="3639" b="0" kern="1200">
          <a:solidFill>
            <a:schemeClr val="bg1"/>
          </a:solidFill>
          <a:latin typeface="+mj-lt"/>
          <a:ea typeface="+mj-ea"/>
          <a:cs typeface="+mj-cs"/>
        </a:defRPr>
      </a:lvl1pPr>
    </p:titleStyle>
    <p:bodyStyle>
      <a:lvl1pPr marL="189006" indent="-189006" algn="l" defTabSz="756023"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018" indent="-189006" algn="l" defTabSz="756023" rtl="0" eaLnBrk="1" latinLnBrk="0" hangingPunct="1">
        <a:lnSpc>
          <a:spcPct val="90000"/>
        </a:lnSpc>
        <a:spcBef>
          <a:spcPts val="414"/>
        </a:spcBef>
        <a:buFont typeface="Arial" panose="020B0604020202020204" pitchFamily="34" charset="0"/>
        <a:buChar char="•"/>
        <a:defRPr sz="1984" kern="1200">
          <a:solidFill>
            <a:schemeClr val="tx1"/>
          </a:solidFill>
          <a:latin typeface="+mn-lt"/>
          <a:ea typeface="+mn-ea"/>
          <a:cs typeface="+mn-cs"/>
        </a:defRPr>
      </a:lvl2pPr>
      <a:lvl3pPr marL="945029" indent="-189006" algn="l" defTabSz="756023" rtl="0" eaLnBrk="1" latinLnBrk="0" hangingPunct="1">
        <a:lnSpc>
          <a:spcPct val="90000"/>
        </a:lnSpc>
        <a:spcBef>
          <a:spcPts val="414"/>
        </a:spcBef>
        <a:buFont typeface="Arial" panose="020B0604020202020204" pitchFamily="34" charset="0"/>
        <a:buChar char="•"/>
        <a:defRPr sz="1653" kern="1200">
          <a:solidFill>
            <a:schemeClr val="tx1"/>
          </a:solidFill>
          <a:latin typeface="+mn-lt"/>
          <a:ea typeface="+mn-ea"/>
          <a:cs typeface="+mn-cs"/>
        </a:defRPr>
      </a:lvl3pPr>
      <a:lvl4pPr marL="1323040" indent="-189006" algn="l" defTabSz="756023"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052" indent="-189006" algn="l" defTabSz="756023"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063" indent="-189006" algn="l" defTabSz="756023"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076" indent="-189006" algn="l" defTabSz="756023"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087" indent="-189006" algn="l" defTabSz="756023"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099" indent="-189006" algn="l" defTabSz="756023"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p:bodyStyle>
    <p:otherStyle>
      <a:defPPr>
        <a:defRPr lang="en-US"/>
      </a:defPPr>
      <a:lvl1pPr marL="0" algn="l" defTabSz="756023" rtl="0" eaLnBrk="1" latinLnBrk="0" hangingPunct="1">
        <a:defRPr sz="1489" kern="1200">
          <a:solidFill>
            <a:schemeClr val="tx1"/>
          </a:solidFill>
          <a:latin typeface="+mn-lt"/>
          <a:ea typeface="+mn-ea"/>
          <a:cs typeface="+mn-cs"/>
        </a:defRPr>
      </a:lvl1pPr>
      <a:lvl2pPr marL="378012" algn="l" defTabSz="756023" rtl="0" eaLnBrk="1" latinLnBrk="0" hangingPunct="1">
        <a:defRPr sz="1489" kern="1200">
          <a:solidFill>
            <a:schemeClr val="tx1"/>
          </a:solidFill>
          <a:latin typeface="+mn-lt"/>
          <a:ea typeface="+mn-ea"/>
          <a:cs typeface="+mn-cs"/>
        </a:defRPr>
      </a:lvl2pPr>
      <a:lvl3pPr marL="756023" algn="l" defTabSz="756023" rtl="0" eaLnBrk="1" latinLnBrk="0" hangingPunct="1">
        <a:defRPr sz="1489" kern="1200">
          <a:solidFill>
            <a:schemeClr val="tx1"/>
          </a:solidFill>
          <a:latin typeface="+mn-lt"/>
          <a:ea typeface="+mn-ea"/>
          <a:cs typeface="+mn-cs"/>
        </a:defRPr>
      </a:lvl3pPr>
      <a:lvl4pPr marL="1134035" algn="l" defTabSz="756023" rtl="0" eaLnBrk="1" latinLnBrk="0" hangingPunct="1">
        <a:defRPr sz="1489" kern="1200">
          <a:solidFill>
            <a:schemeClr val="tx1"/>
          </a:solidFill>
          <a:latin typeface="+mn-lt"/>
          <a:ea typeface="+mn-ea"/>
          <a:cs typeface="+mn-cs"/>
        </a:defRPr>
      </a:lvl4pPr>
      <a:lvl5pPr marL="1512048" algn="l" defTabSz="756023" rtl="0" eaLnBrk="1" latinLnBrk="0" hangingPunct="1">
        <a:defRPr sz="1489" kern="1200">
          <a:solidFill>
            <a:schemeClr val="tx1"/>
          </a:solidFill>
          <a:latin typeface="+mn-lt"/>
          <a:ea typeface="+mn-ea"/>
          <a:cs typeface="+mn-cs"/>
        </a:defRPr>
      </a:lvl5pPr>
      <a:lvl6pPr marL="1890058" algn="l" defTabSz="756023" rtl="0" eaLnBrk="1" latinLnBrk="0" hangingPunct="1">
        <a:defRPr sz="1489" kern="1200">
          <a:solidFill>
            <a:schemeClr val="tx1"/>
          </a:solidFill>
          <a:latin typeface="+mn-lt"/>
          <a:ea typeface="+mn-ea"/>
          <a:cs typeface="+mn-cs"/>
        </a:defRPr>
      </a:lvl6pPr>
      <a:lvl7pPr marL="2268069" algn="l" defTabSz="756023" rtl="0" eaLnBrk="1" latinLnBrk="0" hangingPunct="1">
        <a:defRPr sz="1489" kern="1200">
          <a:solidFill>
            <a:schemeClr val="tx1"/>
          </a:solidFill>
          <a:latin typeface="+mn-lt"/>
          <a:ea typeface="+mn-ea"/>
          <a:cs typeface="+mn-cs"/>
        </a:defRPr>
      </a:lvl7pPr>
      <a:lvl8pPr marL="2646082" algn="l" defTabSz="756023" rtl="0" eaLnBrk="1" latinLnBrk="0" hangingPunct="1">
        <a:defRPr sz="1489" kern="1200">
          <a:solidFill>
            <a:schemeClr val="tx1"/>
          </a:solidFill>
          <a:latin typeface="+mn-lt"/>
          <a:ea typeface="+mn-ea"/>
          <a:cs typeface="+mn-cs"/>
        </a:defRPr>
      </a:lvl8pPr>
      <a:lvl9pPr marL="3024093" algn="l" defTabSz="756023" rtl="0" eaLnBrk="1" latinLnBrk="0" hangingPunct="1">
        <a:defRPr sz="148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57797" y="449747"/>
            <a:ext cx="9892032" cy="396833"/>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57797" y="1851889"/>
            <a:ext cx="9892032" cy="449744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9997268" y="7063633"/>
            <a:ext cx="252564" cy="264556"/>
          </a:xfrm>
          <a:prstGeom prst="rect">
            <a:avLst/>
          </a:prstGeom>
        </p:spPr>
        <p:txBody>
          <a:bodyPr vert="horz" lIns="0" tIns="0" rIns="0" bIns="0" rtlCol="0" anchor="t" anchorCtr="0"/>
          <a:lstStyle>
            <a:lvl1pPr algn="r">
              <a:defRPr sz="882"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385070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l" defTabSz="1008002" rtl="0" eaLnBrk="1" latinLnBrk="0" hangingPunct="1">
        <a:lnSpc>
          <a:spcPts val="1984"/>
        </a:lnSpc>
        <a:spcBef>
          <a:spcPct val="0"/>
        </a:spcBef>
        <a:buNone/>
        <a:defRPr sz="1984" kern="1200">
          <a:solidFill>
            <a:schemeClr val="accent3"/>
          </a:solidFill>
          <a:latin typeface="+mj-lt"/>
          <a:ea typeface="+mj-ea"/>
          <a:cs typeface="+mj-cs"/>
        </a:defRPr>
      </a:lvl1pPr>
    </p:titleStyle>
    <p:bodyStyle>
      <a:lvl1pPr marL="198426" indent="-198426" algn="l" defTabSz="1008002" rtl="0" eaLnBrk="1" latinLnBrk="0" hangingPunct="1">
        <a:lnSpc>
          <a:spcPts val="1984"/>
        </a:lnSpc>
        <a:spcBef>
          <a:spcPts val="0"/>
        </a:spcBef>
        <a:spcAft>
          <a:spcPts val="827"/>
        </a:spcAft>
        <a:buFont typeface="Arial" panose="020B0604020202020204" pitchFamily="34" charset="0"/>
        <a:buChar char="•"/>
        <a:tabLst/>
        <a:defRPr sz="1765" kern="1200">
          <a:solidFill>
            <a:schemeClr val="bg1"/>
          </a:solidFill>
          <a:latin typeface="+mn-lt"/>
          <a:ea typeface="+mn-ea"/>
          <a:cs typeface="+mn-cs"/>
        </a:defRPr>
      </a:lvl1pPr>
      <a:lvl2pPr marL="595277" indent="-198426" algn="l" defTabSz="1008002" rtl="0" eaLnBrk="1" latinLnBrk="0" hangingPunct="1">
        <a:lnSpc>
          <a:spcPts val="1984"/>
        </a:lnSpc>
        <a:spcBef>
          <a:spcPts val="0"/>
        </a:spcBef>
        <a:spcAft>
          <a:spcPts val="827"/>
        </a:spcAft>
        <a:buFont typeface="Arial" panose="020B0604020202020204" pitchFamily="34" charset="0"/>
        <a:buChar char="•"/>
        <a:defRPr sz="1765" kern="1200">
          <a:solidFill>
            <a:schemeClr val="bg1"/>
          </a:solidFill>
          <a:latin typeface="+mn-lt"/>
          <a:ea typeface="+mn-ea"/>
          <a:cs typeface="+mn-cs"/>
        </a:defRPr>
      </a:lvl2pPr>
      <a:lvl3pPr marL="992128" indent="-198426" algn="l" defTabSz="1008002" rtl="0" eaLnBrk="1" latinLnBrk="0" hangingPunct="1">
        <a:lnSpc>
          <a:spcPts val="1984"/>
        </a:lnSpc>
        <a:spcBef>
          <a:spcPts val="0"/>
        </a:spcBef>
        <a:spcAft>
          <a:spcPts val="827"/>
        </a:spcAft>
        <a:buFont typeface="Arial" panose="020B0604020202020204" pitchFamily="34" charset="0"/>
        <a:buChar char="•"/>
        <a:defRPr sz="1765" kern="1200">
          <a:solidFill>
            <a:schemeClr val="bg1"/>
          </a:solidFill>
          <a:latin typeface="+mn-lt"/>
          <a:ea typeface="+mn-ea"/>
          <a:cs typeface="+mn-cs"/>
        </a:defRPr>
      </a:lvl3pPr>
      <a:lvl4pPr marL="1388980" indent="-198426" algn="l" defTabSz="1008002" rtl="0" eaLnBrk="1" latinLnBrk="0" hangingPunct="1">
        <a:lnSpc>
          <a:spcPts val="1984"/>
        </a:lnSpc>
        <a:spcBef>
          <a:spcPts val="0"/>
        </a:spcBef>
        <a:spcAft>
          <a:spcPts val="827"/>
        </a:spcAft>
        <a:buFont typeface="Arial" panose="020B0604020202020204" pitchFamily="34" charset="0"/>
        <a:buChar char="•"/>
        <a:defRPr sz="1765" kern="1200">
          <a:solidFill>
            <a:schemeClr val="bg1"/>
          </a:solidFill>
          <a:latin typeface="+mn-lt"/>
          <a:ea typeface="+mn-ea"/>
          <a:cs typeface="+mn-cs"/>
        </a:defRPr>
      </a:lvl4pPr>
      <a:lvl5pPr marL="1785831" indent="-198426" algn="l" defTabSz="1008002" rtl="0" eaLnBrk="1" latinLnBrk="0" hangingPunct="1">
        <a:lnSpc>
          <a:spcPts val="1984"/>
        </a:lnSpc>
        <a:spcBef>
          <a:spcPts val="0"/>
        </a:spcBef>
        <a:spcAft>
          <a:spcPts val="827"/>
        </a:spcAft>
        <a:buFont typeface="Arial" panose="020B0604020202020204" pitchFamily="34" charset="0"/>
        <a:buChar char="•"/>
        <a:defRPr sz="1765" kern="1200">
          <a:solidFill>
            <a:schemeClr val="bg1"/>
          </a:solidFill>
          <a:latin typeface="+mn-lt"/>
          <a:ea typeface="+mn-ea"/>
          <a:cs typeface="+mn-cs"/>
        </a:defRPr>
      </a:lvl5pPr>
      <a:lvl6pPr marL="2772008" indent="-252001" algn="l" defTabSz="100800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008" indent="-252001" algn="l" defTabSz="100800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009" indent="-252001" algn="l" defTabSz="100800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011" indent="-252001" algn="l" defTabSz="1008002"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002" rtl="0" eaLnBrk="1" latinLnBrk="0" hangingPunct="1">
        <a:defRPr sz="1984" kern="1200">
          <a:solidFill>
            <a:schemeClr val="tx1"/>
          </a:solidFill>
          <a:latin typeface="+mn-lt"/>
          <a:ea typeface="+mn-ea"/>
          <a:cs typeface="+mn-cs"/>
        </a:defRPr>
      </a:lvl1pPr>
      <a:lvl2pPr marL="504001" algn="l" defTabSz="1008002" rtl="0" eaLnBrk="1" latinLnBrk="0" hangingPunct="1">
        <a:defRPr sz="1984" kern="1200">
          <a:solidFill>
            <a:schemeClr val="tx1"/>
          </a:solidFill>
          <a:latin typeface="+mn-lt"/>
          <a:ea typeface="+mn-ea"/>
          <a:cs typeface="+mn-cs"/>
        </a:defRPr>
      </a:lvl2pPr>
      <a:lvl3pPr marL="1008002" algn="l" defTabSz="1008002" rtl="0" eaLnBrk="1" latinLnBrk="0" hangingPunct="1">
        <a:defRPr sz="1984" kern="1200">
          <a:solidFill>
            <a:schemeClr val="tx1"/>
          </a:solidFill>
          <a:latin typeface="+mn-lt"/>
          <a:ea typeface="+mn-ea"/>
          <a:cs typeface="+mn-cs"/>
        </a:defRPr>
      </a:lvl3pPr>
      <a:lvl4pPr marL="1512004" algn="l" defTabSz="1008002" rtl="0" eaLnBrk="1" latinLnBrk="0" hangingPunct="1">
        <a:defRPr sz="1984" kern="1200">
          <a:solidFill>
            <a:schemeClr val="tx1"/>
          </a:solidFill>
          <a:latin typeface="+mn-lt"/>
          <a:ea typeface="+mn-ea"/>
          <a:cs typeface="+mn-cs"/>
        </a:defRPr>
      </a:lvl4pPr>
      <a:lvl5pPr marL="2016005" algn="l" defTabSz="1008002" rtl="0" eaLnBrk="1" latinLnBrk="0" hangingPunct="1">
        <a:defRPr sz="1984" kern="1200">
          <a:solidFill>
            <a:schemeClr val="tx1"/>
          </a:solidFill>
          <a:latin typeface="+mn-lt"/>
          <a:ea typeface="+mn-ea"/>
          <a:cs typeface="+mn-cs"/>
        </a:defRPr>
      </a:lvl5pPr>
      <a:lvl6pPr marL="2520006" algn="l" defTabSz="1008002" rtl="0" eaLnBrk="1" latinLnBrk="0" hangingPunct="1">
        <a:defRPr sz="1984" kern="1200">
          <a:solidFill>
            <a:schemeClr val="tx1"/>
          </a:solidFill>
          <a:latin typeface="+mn-lt"/>
          <a:ea typeface="+mn-ea"/>
          <a:cs typeface="+mn-cs"/>
        </a:defRPr>
      </a:lvl6pPr>
      <a:lvl7pPr marL="3024007" algn="l" defTabSz="1008002" rtl="0" eaLnBrk="1" latinLnBrk="0" hangingPunct="1">
        <a:defRPr sz="1984" kern="1200">
          <a:solidFill>
            <a:schemeClr val="tx1"/>
          </a:solidFill>
          <a:latin typeface="+mn-lt"/>
          <a:ea typeface="+mn-ea"/>
          <a:cs typeface="+mn-cs"/>
        </a:defRPr>
      </a:lvl7pPr>
      <a:lvl8pPr marL="3528009" algn="l" defTabSz="1008002" rtl="0" eaLnBrk="1" latinLnBrk="0" hangingPunct="1">
        <a:defRPr sz="1984" kern="1200">
          <a:solidFill>
            <a:schemeClr val="tx1"/>
          </a:solidFill>
          <a:latin typeface="+mn-lt"/>
          <a:ea typeface="+mn-ea"/>
          <a:cs typeface="+mn-cs"/>
        </a:defRPr>
      </a:lvl8pPr>
      <a:lvl9pPr marL="4032009" algn="l" defTabSz="1008002"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2" Type="http://schemas.openxmlformats.org/officeDocument/2006/relationships/hyperlink" Target="https://aemo.com.au/initiatives/major-programs/nem-five-minute-settlement-program-and-global-settlement/participant-toolbox/factsheet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2" Type="http://schemas.openxmlformats.org/officeDocument/2006/relationships/hyperlink" Target="https://www.aemo.com.au/-/media/files/stakeholder_consultation/consultations/nem-consultations/2019/5ms-metering-package-3/final/understanding-load-profiles-from-msats-final-clean.pdf"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www.aemo.com.au/-/media/files/electricity/nem/5ms/program-information/2020/5ms-and-gs-reconciliation-support-workshop-2-18-nov-19.pdf?la=en"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a:xfrm>
            <a:off x="999591" y="2888450"/>
            <a:ext cx="8964232" cy="1973915"/>
          </a:xfrm>
        </p:spPr>
        <p:txBody>
          <a:bodyPr>
            <a:normAutofit/>
          </a:bodyPr>
          <a:lstStyle/>
          <a:p>
            <a:r>
              <a:rPr lang="en-AU"/>
              <a:t>5MS Market Settlement Reconciliation Session</a:t>
            </a:r>
            <a:endParaRPr lang="en-AU" baseline="30000"/>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a:xfrm>
            <a:off x="999589" y="4995635"/>
            <a:ext cx="8360765" cy="1015175"/>
          </a:xfrm>
        </p:spPr>
        <p:txBody>
          <a:bodyPr vert="horz" lIns="75597" tIns="37798" rIns="75597" bIns="37798" rtlCol="0" anchor="t">
            <a:normAutofit fontScale="92500" lnSpcReduction="10000"/>
          </a:bodyPr>
          <a:lstStyle/>
          <a:p>
            <a:r>
              <a:rPr lang="en-AU" sz="2646"/>
              <a:t>Wednesday, 15 September 2021</a:t>
            </a:r>
          </a:p>
          <a:p>
            <a:r>
              <a:rPr lang="en-AU" sz="1653"/>
              <a:t>This meeting is recorded for the purpose sharing with Market Participants for in-house training.</a:t>
            </a:r>
          </a:p>
          <a:p>
            <a:r>
              <a:rPr lang="en-AU" sz="1653"/>
              <a:t>Please disconnect from your workplace VPN for the WebEx call</a:t>
            </a:r>
          </a:p>
        </p:txBody>
      </p:sp>
    </p:spTree>
    <p:extLst>
      <p:ext uri="{BB962C8B-B14F-4D97-AF65-F5344CB8AC3E}">
        <p14:creationId xmlns:p14="http://schemas.microsoft.com/office/powerpoint/2010/main" val="186552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BCFA-947B-4681-9063-2E7B0451224F}"/>
              </a:ext>
            </a:extLst>
          </p:cNvPr>
          <p:cNvSpPr>
            <a:spLocks noGrp="1"/>
          </p:cNvSpPr>
          <p:nvPr>
            <p:ph type="title"/>
          </p:nvPr>
        </p:nvSpPr>
        <p:spPr/>
        <p:txBody>
          <a:bodyPr>
            <a:normAutofit/>
          </a:bodyPr>
          <a:lstStyle/>
          <a:p>
            <a:r>
              <a:rPr lang="en-AU" sz="3394"/>
              <a:t>Focus for the workshop</a:t>
            </a:r>
          </a:p>
        </p:txBody>
      </p:sp>
      <p:sp>
        <p:nvSpPr>
          <p:cNvPr id="3" name="Content Placeholder 2">
            <a:extLst>
              <a:ext uri="{FF2B5EF4-FFF2-40B4-BE49-F238E27FC236}">
                <a16:creationId xmlns:a16="http://schemas.microsoft.com/office/drawing/2014/main" id="{83A1CD07-FB8E-46F4-8DE3-CBC5A270959E}"/>
              </a:ext>
            </a:extLst>
          </p:cNvPr>
          <p:cNvSpPr>
            <a:spLocks noGrp="1"/>
          </p:cNvSpPr>
          <p:nvPr>
            <p:ph idx="1"/>
          </p:nvPr>
        </p:nvSpPr>
        <p:spPr/>
        <p:txBody>
          <a:bodyPr/>
          <a:lstStyle/>
          <a:p>
            <a:r>
              <a:rPr lang="en-AU"/>
              <a:t>Highlight changes and new reports being introduced for 5Ms and GS</a:t>
            </a:r>
          </a:p>
          <a:p>
            <a:r>
              <a:rPr lang="en-AU"/>
              <a:t>Outline the start to 5MS and the “transition Week”</a:t>
            </a:r>
          </a:p>
          <a:p>
            <a:r>
              <a:rPr lang="en-AU"/>
              <a:t>Provide an opportunity to ask any outstanding questions </a:t>
            </a:r>
          </a:p>
          <a:p>
            <a:endParaRPr lang="en-AU"/>
          </a:p>
          <a:p>
            <a:endParaRPr lang="en-AU"/>
          </a:p>
        </p:txBody>
      </p:sp>
      <p:sp>
        <p:nvSpPr>
          <p:cNvPr id="4" name="Slide Number Placeholder 3">
            <a:extLst>
              <a:ext uri="{FF2B5EF4-FFF2-40B4-BE49-F238E27FC236}">
                <a16:creationId xmlns:a16="http://schemas.microsoft.com/office/drawing/2014/main" id="{5DB60C58-F982-4D5D-BE99-9897413F8AB4}"/>
              </a:ext>
            </a:extLst>
          </p:cNvPr>
          <p:cNvSpPr>
            <a:spLocks noGrp="1"/>
          </p:cNvSpPr>
          <p:nvPr>
            <p:ph type="sldNum" sz="quarter" idx="12"/>
          </p:nvPr>
        </p:nvSpPr>
        <p:spPr/>
        <p:txBody>
          <a:bodyPr/>
          <a:lstStyle/>
          <a:p>
            <a:fld id="{4EC81F68-4976-451A-B2E9-79BCBD2F70CC}" type="slidenum">
              <a:rPr lang="en-AU" smtClean="0"/>
              <a:t>10</a:t>
            </a:fld>
            <a:endParaRPr lang="en-AU"/>
          </a:p>
        </p:txBody>
      </p:sp>
      <p:sp>
        <p:nvSpPr>
          <p:cNvPr id="5" name="TextBox 4">
            <a:extLst>
              <a:ext uri="{FF2B5EF4-FFF2-40B4-BE49-F238E27FC236}">
                <a16:creationId xmlns:a16="http://schemas.microsoft.com/office/drawing/2014/main" id="{754B4AEA-C722-4CCA-BAE5-DEB9FD907009}"/>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2157549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BCFA-947B-4681-9063-2E7B0451224F}"/>
              </a:ext>
            </a:extLst>
          </p:cNvPr>
          <p:cNvSpPr>
            <a:spLocks noGrp="1"/>
          </p:cNvSpPr>
          <p:nvPr>
            <p:ph type="title"/>
          </p:nvPr>
        </p:nvSpPr>
        <p:spPr/>
        <p:txBody>
          <a:bodyPr>
            <a:normAutofit/>
          </a:bodyPr>
          <a:lstStyle/>
          <a:p>
            <a:r>
              <a:rPr lang="en-AU" sz="3394"/>
              <a:t>Notes</a:t>
            </a:r>
          </a:p>
        </p:txBody>
      </p:sp>
      <p:sp>
        <p:nvSpPr>
          <p:cNvPr id="3" name="Content Placeholder 2">
            <a:extLst>
              <a:ext uri="{FF2B5EF4-FFF2-40B4-BE49-F238E27FC236}">
                <a16:creationId xmlns:a16="http://schemas.microsoft.com/office/drawing/2014/main" id="{83A1CD07-FB8E-46F4-8DE3-CBC5A270959E}"/>
              </a:ext>
            </a:extLst>
          </p:cNvPr>
          <p:cNvSpPr>
            <a:spLocks noGrp="1"/>
          </p:cNvSpPr>
          <p:nvPr>
            <p:ph idx="1"/>
          </p:nvPr>
        </p:nvSpPr>
        <p:spPr>
          <a:xfrm>
            <a:off x="206548" y="1786652"/>
            <a:ext cx="10255426" cy="4796544"/>
          </a:xfrm>
        </p:spPr>
        <p:txBody>
          <a:bodyPr/>
          <a:lstStyle/>
          <a:p>
            <a:r>
              <a:rPr lang="en-AU"/>
              <a:t>In response to questions asked, AEMO confirmed that:</a:t>
            </a:r>
          </a:p>
          <a:p>
            <a:pPr lvl="1"/>
            <a:r>
              <a:rPr lang="en-AU"/>
              <a:t>Baseline and demand response energy associated with Wholesale Demand Response (WDR) will not be included in RM reports. RM reports will continue to only include meter energy and profile data values.</a:t>
            </a:r>
          </a:p>
          <a:p>
            <a:pPr lvl="1"/>
            <a:r>
              <a:rPr lang="en-AU"/>
              <a:t>In relation to WDR, UFE will be calculated as per the Global Settlement Rule requirements i.e. will not be based on baseline or demand response energy values</a:t>
            </a:r>
          </a:p>
        </p:txBody>
      </p:sp>
      <p:sp>
        <p:nvSpPr>
          <p:cNvPr id="4" name="Slide Number Placeholder 3">
            <a:extLst>
              <a:ext uri="{FF2B5EF4-FFF2-40B4-BE49-F238E27FC236}">
                <a16:creationId xmlns:a16="http://schemas.microsoft.com/office/drawing/2014/main" id="{5DB60C58-F982-4D5D-BE99-9897413F8AB4}"/>
              </a:ext>
            </a:extLst>
          </p:cNvPr>
          <p:cNvSpPr>
            <a:spLocks noGrp="1"/>
          </p:cNvSpPr>
          <p:nvPr>
            <p:ph type="sldNum" sz="quarter" idx="12"/>
          </p:nvPr>
        </p:nvSpPr>
        <p:spPr/>
        <p:txBody>
          <a:bodyPr/>
          <a:lstStyle/>
          <a:p>
            <a:fld id="{4EC81F68-4976-451A-B2E9-79BCBD2F70CC}" type="slidenum">
              <a:rPr lang="en-AU" smtClean="0"/>
              <a:t>11</a:t>
            </a:fld>
            <a:endParaRPr lang="en-AU"/>
          </a:p>
        </p:txBody>
      </p:sp>
      <p:sp>
        <p:nvSpPr>
          <p:cNvPr id="5" name="TextBox 4">
            <a:extLst>
              <a:ext uri="{FF2B5EF4-FFF2-40B4-BE49-F238E27FC236}">
                <a16:creationId xmlns:a16="http://schemas.microsoft.com/office/drawing/2014/main" id="{754B4AEA-C722-4CCA-BAE5-DEB9FD907009}"/>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2316428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lstStyle/>
          <a:p>
            <a:r>
              <a:rPr lang="en-AU"/>
              <a:t>Overview of RM reports</a:t>
            </a:r>
          </a:p>
        </p:txBody>
      </p:sp>
      <p:sp>
        <p:nvSpPr>
          <p:cNvPr id="2" name="Subtitle 1">
            <a:extLst>
              <a:ext uri="{FF2B5EF4-FFF2-40B4-BE49-F238E27FC236}">
                <a16:creationId xmlns:a16="http://schemas.microsoft.com/office/drawing/2014/main" id="{5DDE83BC-E3DA-4890-A3BB-97D4794E9389}"/>
              </a:ext>
            </a:extLst>
          </p:cNvPr>
          <p:cNvSpPr>
            <a:spLocks noGrp="1"/>
          </p:cNvSpPr>
          <p:nvPr>
            <p:ph type="subTitle" idx="1"/>
          </p:nvPr>
        </p:nvSpPr>
        <p:spPr/>
        <p:txBody>
          <a:bodyPr/>
          <a:lstStyle/>
          <a:p>
            <a:r>
              <a:rPr lang="en-AU"/>
              <a:t>Paul Lyttle</a:t>
            </a:r>
          </a:p>
        </p:txBody>
      </p:sp>
      <p:sp>
        <p:nvSpPr>
          <p:cNvPr id="5" name="Text Placeholder 2">
            <a:extLst>
              <a:ext uri="{FF2B5EF4-FFF2-40B4-BE49-F238E27FC236}">
                <a16:creationId xmlns:a16="http://schemas.microsoft.com/office/drawing/2014/main" id="{CA445545-26F7-4F92-9783-EEC6DBC643A2}"/>
              </a:ext>
            </a:extLst>
          </p:cNvPr>
          <p:cNvSpPr txBox="1">
            <a:spLocks/>
          </p:cNvSpPr>
          <p:nvPr/>
        </p:nvSpPr>
        <p:spPr>
          <a:xfrm>
            <a:off x="821916" y="4739236"/>
            <a:ext cx="6520220" cy="1240258"/>
          </a:xfrm>
          <a:prstGeom prst="rect">
            <a:avLst/>
          </a:prstGeom>
        </p:spPr>
        <p:txBody>
          <a:bodyPr vert="horz" lIns="75597" tIns="37798" rIns="75597" bIns="37798"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AU" sz="2315"/>
          </a:p>
        </p:txBody>
      </p:sp>
    </p:spTree>
    <p:extLst>
      <p:ext uri="{BB962C8B-B14F-4D97-AF65-F5344CB8AC3E}">
        <p14:creationId xmlns:p14="http://schemas.microsoft.com/office/powerpoint/2010/main" val="3735731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5B2F-942E-4B43-9717-0A1BE4CFB22F}"/>
              </a:ext>
            </a:extLst>
          </p:cNvPr>
          <p:cNvSpPr>
            <a:spLocks noGrp="1"/>
          </p:cNvSpPr>
          <p:nvPr>
            <p:ph type="title"/>
          </p:nvPr>
        </p:nvSpPr>
        <p:spPr>
          <a:xfrm>
            <a:off x="371636" y="308629"/>
            <a:ext cx="7442095" cy="1235641"/>
          </a:xfrm>
        </p:spPr>
        <p:txBody>
          <a:bodyPr anchor="b">
            <a:normAutofit/>
          </a:bodyPr>
          <a:lstStyle/>
          <a:p>
            <a:r>
              <a:rPr lang="en-AU" sz="3394"/>
              <a:t>Overview</a:t>
            </a:r>
          </a:p>
        </p:txBody>
      </p:sp>
      <p:sp>
        <p:nvSpPr>
          <p:cNvPr id="3" name="Content Placeholder 2">
            <a:extLst>
              <a:ext uri="{FF2B5EF4-FFF2-40B4-BE49-F238E27FC236}">
                <a16:creationId xmlns:a16="http://schemas.microsoft.com/office/drawing/2014/main" id="{BBD5D93E-BC1A-4BFC-977B-579B8C579E5D}"/>
              </a:ext>
            </a:extLst>
          </p:cNvPr>
          <p:cNvSpPr>
            <a:spLocks noGrp="1"/>
          </p:cNvSpPr>
          <p:nvPr>
            <p:ph sz="half" idx="1"/>
          </p:nvPr>
        </p:nvSpPr>
        <p:spPr>
          <a:xfrm>
            <a:off x="500843" y="1982576"/>
            <a:ext cx="9668167" cy="4940953"/>
          </a:xfrm>
        </p:spPr>
        <p:txBody>
          <a:bodyPr vert="horz" lIns="86204" tIns="43102" rIns="86204" bIns="43102" rtlCol="0" anchor="t">
            <a:normAutofit/>
          </a:bodyPr>
          <a:lstStyle/>
          <a:p>
            <a:pPr marL="323272" indent="-323272">
              <a:buFont typeface="Symbol" panose="05050102010706020507" pitchFamily="18" charset="2"/>
              <a:buChar char=""/>
            </a:pPr>
            <a:r>
              <a:rPr lang="en-AU" sz="2263">
                <a:latin typeface="Calibri"/>
                <a:ea typeface="Calibri" panose="020F0502020204030204" pitchFamily="34" charset="0"/>
                <a:cs typeface="Calibri"/>
              </a:rPr>
              <a:t>The key RM reports which supports 5min &amp; Global settlements reconciliations are:</a:t>
            </a:r>
          </a:p>
          <a:p>
            <a:pPr marL="1078767" lvl="2" indent="-323272">
              <a:buFont typeface="Symbol" panose="05050102010706020507" pitchFamily="18" charset="2"/>
              <a:buChar char=""/>
            </a:pPr>
            <a:endParaRPr lang="en-AU" sz="1508">
              <a:latin typeface="Calibri" panose="020F0502020204030204" pitchFamily="34" charset="0"/>
              <a:ea typeface="Calibri" panose="020F0502020204030204" pitchFamily="34" charset="0"/>
              <a:cs typeface="Calibri" panose="020F0502020204030204" pitchFamily="34" charset="0"/>
            </a:endParaRPr>
          </a:p>
          <a:p>
            <a:pPr marL="1078767" lvl="2" indent="-323272">
              <a:buFont typeface="Symbol" panose="05050102010706020507" pitchFamily="18" charset="2"/>
              <a:buChar char=""/>
            </a:pPr>
            <a:r>
              <a:rPr lang="en-AU" sz="2263">
                <a:latin typeface="Calibri"/>
                <a:ea typeface="Calibri" panose="020F0502020204030204" pitchFamily="34" charset="0"/>
                <a:cs typeface="Calibri"/>
              </a:rPr>
              <a:t>Level 1 Reconciliation report (RM16) </a:t>
            </a:r>
          </a:p>
          <a:p>
            <a:pPr marL="1078767" lvl="2" indent="-323272">
              <a:buFont typeface="Symbol" panose="05050102010706020507" pitchFamily="18" charset="2"/>
              <a:buChar char=""/>
            </a:pPr>
            <a:endParaRPr lang="en-AU" sz="1508">
              <a:latin typeface="Calibri" panose="020F0502020204030204" pitchFamily="34" charset="0"/>
              <a:ea typeface="Calibri" panose="020F0502020204030204" pitchFamily="34" charset="0"/>
              <a:cs typeface="Calibri"/>
            </a:endParaRPr>
          </a:p>
          <a:p>
            <a:pPr marL="1078767" lvl="2" indent="-323272">
              <a:buFont typeface="Symbol" panose="05050102010706020507" pitchFamily="18" charset="2"/>
              <a:buChar char=""/>
            </a:pPr>
            <a:r>
              <a:rPr lang="en-AU" sz="2263">
                <a:latin typeface="Calibri"/>
                <a:ea typeface="Calibri" panose="020F0502020204030204" pitchFamily="34" charset="0"/>
                <a:cs typeface="Calibri"/>
              </a:rPr>
              <a:t>Level 2 Reconciliation report (RM27)</a:t>
            </a:r>
          </a:p>
          <a:p>
            <a:pPr marL="1078767" lvl="2" indent="-323272">
              <a:buFont typeface="Symbol" panose="05050102010706020507" pitchFamily="18" charset="2"/>
              <a:buChar char=""/>
            </a:pPr>
            <a:endParaRPr lang="en-AU" sz="1508">
              <a:latin typeface="Calibri" panose="020F0502020204030204" pitchFamily="34" charset="0"/>
              <a:ea typeface="Calibri" panose="020F0502020204030204" pitchFamily="34" charset="0"/>
              <a:cs typeface="Calibri"/>
            </a:endParaRPr>
          </a:p>
          <a:p>
            <a:pPr marL="1078767" lvl="2" indent="-323272">
              <a:buFont typeface="Symbol" panose="05050102010706020507" pitchFamily="18" charset="2"/>
              <a:buChar char=""/>
            </a:pPr>
            <a:r>
              <a:rPr lang="en-AU" sz="2263">
                <a:latin typeface="Calibri"/>
                <a:ea typeface="Calibri" panose="020F0502020204030204" pitchFamily="34" charset="0"/>
                <a:cs typeface="Calibri"/>
              </a:rPr>
              <a:t>Level 3 Reconciliation report (RM17)</a:t>
            </a:r>
          </a:p>
          <a:p>
            <a:pPr marL="1078767" lvl="2" indent="-323272">
              <a:buFont typeface="Symbol" panose="05050102010706020507" pitchFamily="18" charset="2"/>
              <a:buChar char=""/>
            </a:pPr>
            <a:endParaRPr lang="en-AU" sz="1508">
              <a:latin typeface="Calibri" panose="020F0502020204030204" pitchFamily="34" charset="0"/>
              <a:ea typeface="Calibri" panose="020F0502020204030204" pitchFamily="34" charset="0"/>
              <a:cs typeface="Calibri"/>
            </a:endParaRPr>
          </a:p>
          <a:p>
            <a:pPr marL="1078767" lvl="2" indent="-323272">
              <a:buFont typeface="Symbol" panose="05050102010706020507" pitchFamily="18" charset="2"/>
              <a:buChar char=""/>
            </a:pPr>
            <a:r>
              <a:rPr lang="en-AU" sz="2263">
                <a:latin typeface="Calibri"/>
                <a:ea typeface="Calibri" panose="020F0502020204030204" pitchFamily="34" charset="0"/>
                <a:cs typeface="Calibri"/>
              </a:rPr>
              <a:t>PPS report (RM20) </a:t>
            </a:r>
          </a:p>
          <a:p>
            <a:pPr marL="1078767" lvl="2" indent="-323272">
              <a:buFont typeface="Symbol" panose="05050102010706020507" pitchFamily="18" charset="2"/>
              <a:buChar char=""/>
            </a:pPr>
            <a:endParaRPr lang="en-AU" sz="1508">
              <a:latin typeface="Calibri" panose="020F0502020204030204" pitchFamily="34" charset="0"/>
              <a:ea typeface="Calibri" panose="020F0502020204030204" pitchFamily="34" charset="0"/>
              <a:cs typeface="Calibri"/>
            </a:endParaRPr>
          </a:p>
          <a:p>
            <a:pPr marL="1078767" lvl="2" indent="-323272">
              <a:buFont typeface="Symbol" panose="05050102010706020507" pitchFamily="18" charset="2"/>
              <a:buChar char=""/>
            </a:pPr>
            <a:r>
              <a:rPr lang="en-AU" sz="2263">
                <a:latin typeface="Calibri"/>
                <a:ea typeface="Calibri" panose="020F0502020204030204" pitchFamily="34" charset="0"/>
                <a:cs typeface="Calibri"/>
              </a:rPr>
              <a:t>UFE Factor Values by Local Area (RM43)</a:t>
            </a:r>
          </a:p>
          <a:p>
            <a:pPr marL="1078767" lvl="2" indent="-323272">
              <a:buFont typeface="Symbol" panose="05050102010706020507" pitchFamily="18" charset="2"/>
              <a:buChar char=""/>
            </a:pPr>
            <a:endParaRPr lang="en-AU" sz="1508">
              <a:latin typeface="Calibri" panose="020F0502020204030204" pitchFamily="34" charset="0"/>
              <a:ea typeface="Calibri" panose="020F0502020204030204" pitchFamily="34" charset="0"/>
              <a:cs typeface="Calibri"/>
            </a:endParaRPr>
          </a:p>
          <a:p>
            <a:pPr marL="1078767" lvl="2" indent="-323272">
              <a:buFont typeface="Symbol" panose="05050102010706020507" pitchFamily="18" charset="2"/>
              <a:buChar char=""/>
            </a:pPr>
            <a:r>
              <a:rPr lang="en-AU" sz="2263">
                <a:latin typeface="Calibri"/>
                <a:ea typeface="Calibri" panose="020F0502020204030204" pitchFamily="34" charset="0"/>
                <a:cs typeface="Calibri"/>
              </a:rPr>
              <a:t>UFE Validation report (RM46)</a:t>
            </a:r>
          </a:p>
          <a:p>
            <a:pPr marL="323272" indent="-323272">
              <a:buFont typeface="Symbol" panose="05050102010706020507" pitchFamily="18" charset="2"/>
              <a:buChar char=""/>
            </a:pPr>
            <a:endParaRPr lang="en-AU" sz="2263">
              <a:latin typeface="Calibri" panose="020F0502020204030204" pitchFamily="34" charset="0"/>
              <a:ea typeface="Calibri" panose="020F0502020204030204" pitchFamily="34" charset="0"/>
            </a:endParaRPr>
          </a:p>
          <a:p>
            <a:pPr marL="0" indent="0">
              <a:buNone/>
            </a:pPr>
            <a:endParaRPr lang="en-AU" sz="1698">
              <a:latin typeface="Calibri" panose="020F0502020204030204" pitchFamily="34" charset="0"/>
              <a:ea typeface="Calibri" panose="020F0502020204030204" pitchFamily="34" charset="0"/>
            </a:endParaRPr>
          </a:p>
          <a:p>
            <a:pPr marL="188575" indent="-188575">
              <a:lnSpc>
                <a:spcPct val="100000"/>
              </a:lnSpc>
              <a:spcBef>
                <a:spcPts val="1698"/>
              </a:spcBef>
              <a:spcAft>
                <a:spcPts val="1698"/>
              </a:spcAft>
            </a:pPr>
            <a:endParaRPr lang="en-AU" sz="1886"/>
          </a:p>
        </p:txBody>
      </p:sp>
      <p:sp>
        <p:nvSpPr>
          <p:cNvPr id="4" name="Slide Number Placeholder 3">
            <a:extLst>
              <a:ext uri="{FF2B5EF4-FFF2-40B4-BE49-F238E27FC236}">
                <a16:creationId xmlns:a16="http://schemas.microsoft.com/office/drawing/2014/main" id="{10997E43-C0FF-45BA-B3D6-F678D5792F78}"/>
              </a:ext>
            </a:extLst>
          </p:cNvPr>
          <p:cNvSpPr>
            <a:spLocks noGrp="1"/>
          </p:cNvSpPr>
          <p:nvPr>
            <p:ph type="sldNum" sz="quarter" idx="12"/>
          </p:nvPr>
        </p:nvSpPr>
        <p:spPr>
          <a:xfrm>
            <a:off x="9692723" y="7766953"/>
            <a:ext cx="476289" cy="379435"/>
          </a:xfrm>
        </p:spPr>
        <p:txBody>
          <a:bodyPr anchor="ctr">
            <a:normAutofit/>
          </a:bodyPr>
          <a:lstStyle/>
          <a:p>
            <a:pPr>
              <a:spcAft>
                <a:spcPts val="565"/>
              </a:spcAft>
            </a:pPr>
            <a:fld id="{4EC81F68-4976-451A-B2E9-79BCBD2F70CC}" type="slidenum">
              <a:rPr lang="en-AU" smtClean="0"/>
              <a:pPr>
                <a:spcAft>
                  <a:spcPts val="565"/>
                </a:spcAft>
              </a:pPr>
              <a:t>13</a:t>
            </a:fld>
            <a:endParaRPr lang="en-AU"/>
          </a:p>
        </p:txBody>
      </p:sp>
      <p:sp>
        <p:nvSpPr>
          <p:cNvPr id="5" name="TextBox 4">
            <a:extLst>
              <a:ext uri="{FF2B5EF4-FFF2-40B4-BE49-F238E27FC236}">
                <a16:creationId xmlns:a16="http://schemas.microsoft.com/office/drawing/2014/main" id="{AC5FE31C-5449-400B-BEB5-CC05EFBB9345}"/>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317097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4D43-5B97-4080-9E04-004CDA32A67F}"/>
              </a:ext>
            </a:extLst>
          </p:cNvPr>
          <p:cNvSpPr>
            <a:spLocks noGrp="1"/>
          </p:cNvSpPr>
          <p:nvPr>
            <p:ph type="title"/>
          </p:nvPr>
        </p:nvSpPr>
        <p:spPr>
          <a:xfrm>
            <a:off x="24556" y="276312"/>
            <a:ext cx="9668167" cy="1235641"/>
          </a:xfrm>
        </p:spPr>
        <p:txBody>
          <a:bodyPr anchor="b">
            <a:normAutofit/>
          </a:bodyPr>
          <a:lstStyle/>
          <a:p>
            <a:r>
              <a:rPr lang="en-AU" sz="3394"/>
              <a:t>RM16 – Level 1 Settlement Reconciliation </a:t>
            </a:r>
            <a:endParaRPr lang="en-AU" sz="3394">
              <a:highlight>
                <a:srgbClr val="FFFF00"/>
              </a:highlight>
            </a:endParaRPr>
          </a:p>
        </p:txBody>
      </p:sp>
      <p:pic>
        <p:nvPicPr>
          <p:cNvPr id="7" name="Graphic 6" descr="Document">
            <a:extLst>
              <a:ext uri="{FF2B5EF4-FFF2-40B4-BE49-F238E27FC236}">
                <a16:creationId xmlns:a16="http://schemas.microsoft.com/office/drawing/2014/main" id="{23A9AEFA-842B-4FE7-99F0-1A30D5FFEF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8560" y="2363079"/>
            <a:ext cx="2833523" cy="2833523"/>
          </a:xfrm>
          <a:prstGeom prst="rect">
            <a:avLst/>
          </a:prstGeom>
        </p:spPr>
      </p:pic>
      <p:sp>
        <p:nvSpPr>
          <p:cNvPr id="4" name="Slide Number Placeholder 3">
            <a:extLst>
              <a:ext uri="{FF2B5EF4-FFF2-40B4-BE49-F238E27FC236}">
                <a16:creationId xmlns:a16="http://schemas.microsoft.com/office/drawing/2014/main" id="{C8D1916E-2E28-4777-B752-55EAE00BFD6A}"/>
              </a:ext>
            </a:extLst>
          </p:cNvPr>
          <p:cNvSpPr>
            <a:spLocks noGrp="1"/>
          </p:cNvSpPr>
          <p:nvPr>
            <p:ph type="sldNum" sz="quarter" idx="12"/>
          </p:nvPr>
        </p:nvSpPr>
        <p:spPr>
          <a:xfrm>
            <a:off x="9692723" y="7766953"/>
            <a:ext cx="476289" cy="379435"/>
          </a:xfrm>
        </p:spPr>
        <p:txBody>
          <a:bodyPr anchor="ctr">
            <a:normAutofit/>
          </a:bodyPr>
          <a:lstStyle/>
          <a:p>
            <a:pPr defTabSz="685864">
              <a:spcAft>
                <a:spcPts val="565"/>
              </a:spcAft>
            </a:pPr>
            <a:fld id="{4EC81F68-4976-451A-B2E9-79BCBD2F70CC}" type="slidenum">
              <a:rPr lang="en-AU"/>
              <a:pPr defTabSz="685864">
                <a:spcAft>
                  <a:spcPts val="565"/>
                </a:spcAft>
              </a:pPr>
              <a:t>14</a:t>
            </a:fld>
            <a:endParaRPr lang="en-AU"/>
          </a:p>
        </p:txBody>
      </p:sp>
      <p:sp>
        <p:nvSpPr>
          <p:cNvPr id="6" name="Content Placeholder 5">
            <a:extLst>
              <a:ext uri="{FF2B5EF4-FFF2-40B4-BE49-F238E27FC236}">
                <a16:creationId xmlns:a16="http://schemas.microsoft.com/office/drawing/2014/main" id="{00FB1A2D-B576-49C6-887F-10120B3F197F}"/>
              </a:ext>
            </a:extLst>
          </p:cNvPr>
          <p:cNvSpPr>
            <a:spLocks noGrp="1"/>
          </p:cNvSpPr>
          <p:nvPr>
            <p:ph sz="half" idx="1"/>
          </p:nvPr>
        </p:nvSpPr>
        <p:spPr>
          <a:xfrm>
            <a:off x="500843" y="1896468"/>
            <a:ext cx="7405697" cy="4925451"/>
          </a:xfrm>
        </p:spPr>
        <p:txBody>
          <a:bodyPr vert="horz" lIns="86204" tIns="43102" rIns="86204" bIns="43102" rtlCol="0" anchor="t">
            <a:normAutofit fontScale="92500" lnSpcReduction="20000"/>
          </a:bodyPr>
          <a:lstStyle/>
          <a:p>
            <a:pPr marL="188575" indent="-188575">
              <a:lnSpc>
                <a:spcPct val="120000"/>
              </a:lnSpc>
              <a:spcBef>
                <a:spcPts val="565"/>
              </a:spcBef>
            </a:pPr>
            <a:r>
              <a:rPr lang="en-AU" sz="2073" b="1"/>
              <a:t>What is the report?</a:t>
            </a:r>
            <a:endParaRPr lang="en-US"/>
          </a:p>
          <a:p>
            <a:pPr marL="566922" lvl="1" indent="-188575">
              <a:lnSpc>
                <a:spcPct val="120000"/>
              </a:lnSpc>
              <a:spcBef>
                <a:spcPts val="565"/>
              </a:spcBef>
            </a:pPr>
            <a:r>
              <a:rPr lang="en-AU" sz="1791"/>
              <a:t>The Level 1 Settlements Reconciliation report provides aggregated settlement data for:</a:t>
            </a:r>
            <a:endParaRPr lang="en-AU" sz="1791">
              <a:cs typeface="Segoe UI Semilight"/>
            </a:endParaRPr>
          </a:p>
          <a:p>
            <a:pPr marL="944671" lvl="2" indent="-188575">
              <a:lnSpc>
                <a:spcPct val="120000"/>
              </a:lnSpc>
              <a:spcBef>
                <a:spcPts val="565"/>
              </a:spcBef>
            </a:pPr>
            <a:r>
              <a:rPr lang="en-AU" sz="1791"/>
              <a:t>Each trading interval for each settlement day for the settlement week for all aggregated NMIs</a:t>
            </a:r>
            <a:endParaRPr lang="en-AU" sz="1791">
              <a:cs typeface="Segoe UI Semilight"/>
            </a:endParaRPr>
          </a:p>
          <a:p>
            <a:pPr marL="1323017" lvl="3" indent="-188575">
              <a:lnSpc>
                <a:spcPct val="120000"/>
              </a:lnSpc>
              <a:spcBef>
                <a:spcPts val="565"/>
              </a:spcBef>
            </a:pPr>
            <a:r>
              <a:rPr lang="en-AU" sz="1791"/>
              <a:t>Grouped by:</a:t>
            </a:r>
            <a:endParaRPr lang="en-AU" sz="1791">
              <a:cs typeface="Segoe UI Semilight"/>
            </a:endParaRPr>
          </a:p>
          <a:p>
            <a:pPr marL="1700765" lvl="4" indent="-188575"/>
            <a:r>
              <a:rPr lang="en-AU" sz="1791"/>
              <a:t>TNI</a:t>
            </a:r>
            <a:endParaRPr lang="en-AU" sz="1791">
              <a:cs typeface="Segoe UI Semilight"/>
            </a:endParaRPr>
          </a:p>
          <a:p>
            <a:pPr marL="1700765" lvl="4" indent="-188575"/>
            <a:r>
              <a:rPr lang="en-AU" sz="1791" err="1"/>
              <a:t>DataType</a:t>
            </a:r>
            <a:r>
              <a:rPr lang="en-AU" sz="1791"/>
              <a:t> (C – Consumption or I – Interval)</a:t>
            </a:r>
            <a:endParaRPr lang="en-AU" sz="1791">
              <a:cs typeface="Segoe UI Semilight"/>
            </a:endParaRPr>
          </a:p>
          <a:p>
            <a:pPr marL="1700765" lvl="4" indent="-188575"/>
            <a:r>
              <a:rPr lang="en-AU" sz="1791"/>
              <a:t>FRMP</a:t>
            </a:r>
            <a:endParaRPr lang="en-AU" sz="1791">
              <a:cs typeface="Segoe UI Semilight"/>
            </a:endParaRPr>
          </a:p>
          <a:p>
            <a:pPr marL="1700765" lvl="4" indent="-188575"/>
            <a:r>
              <a:rPr lang="en-AU" sz="1791"/>
              <a:t>LR</a:t>
            </a:r>
            <a:endParaRPr lang="en-AU" sz="1791">
              <a:cs typeface="Segoe UI Semilight"/>
            </a:endParaRPr>
          </a:p>
          <a:p>
            <a:pPr marL="1700765" lvl="4" indent="-188575"/>
            <a:r>
              <a:rPr lang="en-AU" sz="1791"/>
              <a:t>MDP</a:t>
            </a:r>
          </a:p>
          <a:p>
            <a:pPr marL="566730" lvl="1" indent="-188575">
              <a:lnSpc>
                <a:spcPct val="120000"/>
              </a:lnSpc>
            </a:pPr>
            <a:r>
              <a:rPr lang="en-AU" sz="1791">
                <a:cs typeface="Segoe UI Semilight"/>
              </a:rPr>
              <a:t>This report is </a:t>
            </a:r>
            <a:r>
              <a:rPr lang="en-AU" sz="1791" b="1">
                <a:cs typeface="Segoe UI Semilight"/>
              </a:rPr>
              <a:t>automatically</a:t>
            </a:r>
            <a:r>
              <a:rPr lang="en-AU" sz="1791">
                <a:cs typeface="Segoe UI Semilight"/>
              </a:rPr>
              <a:t> created and sent to responsible participants on AEMO approval of the settlement case</a:t>
            </a:r>
          </a:p>
          <a:p>
            <a:pPr marL="566730" lvl="1" indent="-188575">
              <a:lnSpc>
                <a:spcPct val="120000"/>
              </a:lnSpc>
            </a:pPr>
            <a:endParaRPr lang="en-AU" sz="1791">
              <a:cs typeface="Segoe UI Semilight"/>
            </a:endParaRPr>
          </a:p>
          <a:p>
            <a:pPr marL="188575" indent="-188575">
              <a:lnSpc>
                <a:spcPct val="120000"/>
              </a:lnSpc>
              <a:spcBef>
                <a:spcPts val="565"/>
              </a:spcBef>
            </a:pPr>
            <a:r>
              <a:rPr lang="en-AU" sz="2073" b="1"/>
              <a:t>What is changing for 5MS?</a:t>
            </a:r>
            <a:endParaRPr lang="en-AU" sz="2073" b="1">
              <a:cs typeface="Segoe UI Semilight"/>
            </a:endParaRPr>
          </a:p>
          <a:p>
            <a:pPr marL="566922" lvl="1" indent="-188575">
              <a:lnSpc>
                <a:spcPct val="120000"/>
              </a:lnSpc>
              <a:spcBef>
                <a:spcPts val="565"/>
              </a:spcBef>
            </a:pPr>
            <a:r>
              <a:rPr lang="en-AU" sz="1791"/>
              <a:t>Increase in the number of Trading Intervals from 48 (Period01 to Period48) to 288 (Period001 to Period288)</a:t>
            </a:r>
            <a:endParaRPr lang="en-AU" sz="1791">
              <a:cs typeface="Segoe UI Semilight"/>
            </a:endParaRPr>
          </a:p>
          <a:p>
            <a:pPr marL="188575" indent="-188575"/>
            <a:endParaRPr lang="en-AU">
              <a:cs typeface="Segoe UI Semilight"/>
            </a:endParaRPr>
          </a:p>
        </p:txBody>
      </p:sp>
      <p:sp>
        <p:nvSpPr>
          <p:cNvPr id="8" name="TextBox 7">
            <a:extLst>
              <a:ext uri="{FF2B5EF4-FFF2-40B4-BE49-F238E27FC236}">
                <a16:creationId xmlns:a16="http://schemas.microsoft.com/office/drawing/2014/main" id="{A17241D2-D8EE-431D-8D82-CD35DA90B7F5}"/>
              </a:ext>
            </a:extLst>
          </p:cNvPr>
          <p:cNvSpPr txBox="1"/>
          <p:nvPr/>
        </p:nvSpPr>
        <p:spPr>
          <a:xfrm>
            <a:off x="8638337" y="1168157"/>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3649860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4D43-5B97-4080-9E04-004CDA32A67F}"/>
              </a:ext>
            </a:extLst>
          </p:cNvPr>
          <p:cNvSpPr>
            <a:spLocks noGrp="1"/>
          </p:cNvSpPr>
          <p:nvPr>
            <p:ph type="title"/>
          </p:nvPr>
        </p:nvSpPr>
        <p:spPr>
          <a:xfrm>
            <a:off x="46019" y="328507"/>
            <a:ext cx="9884848" cy="1235641"/>
          </a:xfrm>
        </p:spPr>
        <p:txBody>
          <a:bodyPr anchor="b">
            <a:normAutofit/>
          </a:bodyPr>
          <a:lstStyle/>
          <a:p>
            <a:r>
              <a:rPr lang="en-AU" sz="3394"/>
              <a:t>RM27 – Level 2 Settlement Reconciliation </a:t>
            </a:r>
            <a:endParaRPr lang="en-AU" sz="3394">
              <a:highlight>
                <a:srgbClr val="FFFF00"/>
              </a:highlight>
            </a:endParaRPr>
          </a:p>
        </p:txBody>
      </p:sp>
      <p:sp>
        <p:nvSpPr>
          <p:cNvPr id="3" name="Content Placeholder 2">
            <a:extLst>
              <a:ext uri="{FF2B5EF4-FFF2-40B4-BE49-F238E27FC236}">
                <a16:creationId xmlns:a16="http://schemas.microsoft.com/office/drawing/2014/main" id="{D5750AAC-166B-4865-995C-CD8EA67997FD}"/>
              </a:ext>
            </a:extLst>
          </p:cNvPr>
          <p:cNvSpPr>
            <a:spLocks noGrp="1"/>
          </p:cNvSpPr>
          <p:nvPr>
            <p:ph sz="half" idx="1"/>
          </p:nvPr>
        </p:nvSpPr>
        <p:spPr>
          <a:xfrm>
            <a:off x="500843" y="1907769"/>
            <a:ext cx="6774243" cy="5435461"/>
          </a:xfrm>
        </p:spPr>
        <p:txBody>
          <a:bodyPr vert="horz" lIns="86204" tIns="43102" rIns="86204" bIns="43102" rtlCol="0" anchor="t">
            <a:normAutofit fontScale="92500" lnSpcReduction="20000"/>
          </a:bodyPr>
          <a:lstStyle/>
          <a:p>
            <a:pPr marL="188575" indent="-188575">
              <a:lnSpc>
                <a:spcPct val="100000"/>
              </a:lnSpc>
            </a:pPr>
            <a:r>
              <a:rPr lang="en-AU" sz="2073" b="1"/>
              <a:t>What is the report?</a:t>
            </a:r>
            <a:endParaRPr lang="en-US" sz="2073"/>
          </a:p>
          <a:p>
            <a:pPr marL="566922" lvl="1" indent="-188575">
              <a:lnSpc>
                <a:spcPct val="100000"/>
              </a:lnSpc>
            </a:pPr>
            <a:r>
              <a:rPr lang="en-AU" sz="1791"/>
              <a:t>The Level 2 Settlements Reconciliation report provides:</a:t>
            </a:r>
            <a:endParaRPr lang="en-AU" sz="1791">
              <a:cs typeface="Segoe UI Semilight"/>
            </a:endParaRPr>
          </a:p>
          <a:p>
            <a:pPr marL="944671" lvl="2" indent="-188575">
              <a:lnSpc>
                <a:spcPct val="100000"/>
              </a:lnSpc>
            </a:pPr>
            <a:r>
              <a:rPr lang="en-AU" sz="1791"/>
              <a:t>Daily aggregated settlement data for each NMI that was used during a settlements run</a:t>
            </a:r>
            <a:endParaRPr lang="en-AU" sz="1791">
              <a:cs typeface="Segoe UI Semilight"/>
            </a:endParaRPr>
          </a:p>
          <a:p>
            <a:pPr marL="1323017" lvl="3" indent="-188575">
              <a:lnSpc>
                <a:spcPct val="100000"/>
              </a:lnSpc>
              <a:spcBef>
                <a:spcPts val="1131"/>
              </a:spcBef>
            </a:pPr>
            <a:r>
              <a:rPr lang="en-AU" sz="1791"/>
              <a:t>Grouped by:</a:t>
            </a:r>
            <a:endParaRPr lang="en-AU" sz="1791">
              <a:cs typeface="Segoe UI Semilight"/>
            </a:endParaRPr>
          </a:p>
          <a:p>
            <a:pPr marL="1700765" lvl="4" indent="-188575">
              <a:lnSpc>
                <a:spcPct val="100000"/>
              </a:lnSpc>
            </a:pPr>
            <a:r>
              <a:rPr lang="en-AU" sz="1791"/>
              <a:t>TNI</a:t>
            </a:r>
            <a:endParaRPr lang="en-AU" sz="1791">
              <a:cs typeface="Segoe UI Semilight"/>
            </a:endParaRPr>
          </a:p>
          <a:p>
            <a:pPr marL="1700765" lvl="4" indent="-188575">
              <a:lnSpc>
                <a:spcPct val="100000"/>
              </a:lnSpc>
            </a:pPr>
            <a:r>
              <a:rPr lang="en-AU" sz="1791"/>
              <a:t>LR</a:t>
            </a:r>
            <a:endParaRPr lang="en-AU" sz="1791">
              <a:cs typeface="Segoe UI Semilight"/>
            </a:endParaRPr>
          </a:p>
          <a:p>
            <a:pPr marL="1700765" lvl="4" indent="-188575">
              <a:lnSpc>
                <a:spcPct val="100000"/>
              </a:lnSpc>
            </a:pPr>
            <a:r>
              <a:rPr lang="en-AU" sz="1791"/>
              <a:t>MDP</a:t>
            </a:r>
            <a:endParaRPr lang="en-AU" sz="1791">
              <a:cs typeface="Segoe UI Semilight"/>
            </a:endParaRPr>
          </a:p>
          <a:p>
            <a:pPr marL="1700765" lvl="4" indent="-188575">
              <a:lnSpc>
                <a:spcPct val="100000"/>
              </a:lnSpc>
            </a:pPr>
            <a:r>
              <a:rPr lang="en-AU" sz="1791"/>
              <a:t>NMI</a:t>
            </a:r>
          </a:p>
          <a:p>
            <a:pPr marL="566730" lvl="1" indent="-188575">
              <a:lnSpc>
                <a:spcPct val="100000"/>
              </a:lnSpc>
            </a:pPr>
            <a:r>
              <a:rPr lang="en-AU" sz="1791">
                <a:cs typeface="Segoe UI Semilight"/>
              </a:rPr>
              <a:t>This report can be </a:t>
            </a:r>
            <a:r>
              <a:rPr lang="en-AU" sz="1791" b="1">
                <a:cs typeface="Segoe UI Semilight"/>
              </a:rPr>
              <a:t>subscribed</a:t>
            </a:r>
            <a:r>
              <a:rPr lang="en-AU" sz="1791">
                <a:cs typeface="Segoe UI Semilight"/>
              </a:rPr>
              <a:t> to and will be created and sent to responsible participants on AEMO approval of the settlement case.</a:t>
            </a:r>
          </a:p>
          <a:p>
            <a:pPr marL="944742" lvl="2" indent="-188575">
              <a:lnSpc>
                <a:spcPct val="100000"/>
              </a:lnSpc>
            </a:pPr>
            <a:r>
              <a:rPr lang="en-AU" sz="1791">
                <a:cs typeface="Segoe UI Semilight"/>
              </a:rPr>
              <a:t>Non subscribed participants can request the report (RM21) once the RM16 report has been received</a:t>
            </a:r>
          </a:p>
          <a:p>
            <a:pPr marL="188575" indent="-188575">
              <a:lnSpc>
                <a:spcPct val="100000"/>
              </a:lnSpc>
              <a:spcBef>
                <a:spcPts val="1131"/>
              </a:spcBef>
            </a:pPr>
            <a:endParaRPr lang="en-AU" sz="1886">
              <a:cs typeface="Segoe UI Semilight"/>
            </a:endParaRPr>
          </a:p>
          <a:p>
            <a:pPr marL="188575" indent="-188575">
              <a:lnSpc>
                <a:spcPct val="120000"/>
              </a:lnSpc>
              <a:spcBef>
                <a:spcPts val="565"/>
              </a:spcBef>
            </a:pPr>
            <a:r>
              <a:rPr lang="en-AU" sz="2073" b="1"/>
              <a:t>What is changing?</a:t>
            </a:r>
            <a:endParaRPr lang="en-AU" sz="2073" b="1">
              <a:cs typeface="Segoe UI Semilight"/>
            </a:endParaRPr>
          </a:p>
          <a:p>
            <a:pPr marL="566922" lvl="1" indent="-188575">
              <a:lnSpc>
                <a:spcPct val="100000"/>
              </a:lnSpc>
              <a:spcBef>
                <a:spcPts val="1131"/>
              </a:spcBef>
            </a:pPr>
            <a:r>
              <a:rPr lang="en-AU" sz="1791"/>
              <a:t>Inclusion of the MDP Version Date Time for the reads used in the settlement case, to allow for easier identification of the applicable meter read version</a:t>
            </a:r>
            <a:endParaRPr lang="en-AU" sz="1791">
              <a:cs typeface="Segoe UI Semilight"/>
            </a:endParaRPr>
          </a:p>
        </p:txBody>
      </p:sp>
      <p:pic>
        <p:nvPicPr>
          <p:cNvPr id="7" name="Graphic 6" descr="Document">
            <a:extLst>
              <a:ext uri="{FF2B5EF4-FFF2-40B4-BE49-F238E27FC236}">
                <a16:creationId xmlns:a16="http://schemas.microsoft.com/office/drawing/2014/main" id="{23A9AEFA-842B-4FE7-99F0-1A30D5FFEF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4343" y="2394722"/>
            <a:ext cx="2834666" cy="2834666"/>
          </a:xfrm>
          <a:prstGeom prst="rect">
            <a:avLst/>
          </a:prstGeom>
        </p:spPr>
      </p:pic>
      <p:sp>
        <p:nvSpPr>
          <p:cNvPr id="4" name="Slide Number Placeholder 3">
            <a:extLst>
              <a:ext uri="{FF2B5EF4-FFF2-40B4-BE49-F238E27FC236}">
                <a16:creationId xmlns:a16="http://schemas.microsoft.com/office/drawing/2014/main" id="{C8D1916E-2E28-4777-B752-55EAE00BFD6A}"/>
              </a:ext>
            </a:extLst>
          </p:cNvPr>
          <p:cNvSpPr>
            <a:spLocks noGrp="1"/>
          </p:cNvSpPr>
          <p:nvPr>
            <p:ph type="sldNum" sz="quarter" idx="12"/>
          </p:nvPr>
        </p:nvSpPr>
        <p:spPr>
          <a:xfrm>
            <a:off x="9692723" y="7766953"/>
            <a:ext cx="476289" cy="379435"/>
          </a:xfrm>
        </p:spPr>
        <p:txBody>
          <a:bodyPr anchor="ctr">
            <a:normAutofit/>
          </a:bodyPr>
          <a:lstStyle/>
          <a:p>
            <a:pPr defTabSz="685864">
              <a:spcAft>
                <a:spcPts val="565"/>
              </a:spcAft>
            </a:pPr>
            <a:fld id="{4EC81F68-4976-451A-B2E9-79BCBD2F70CC}" type="slidenum">
              <a:rPr lang="en-AU"/>
              <a:pPr defTabSz="685864">
                <a:spcAft>
                  <a:spcPts val="565"/>
                </a:spcAft>
              </a:pPr>
              <a:t>15</a:t>
            </a:fld>
            <a:endParaRPr lang="en-AU"/>
          </a:p>
        </p:txBody>
      </p:sp>
      <p:sp>
        <p:nvSpPr>
          <p:cNvPr id="6" name="TextBox 5">
            <a:extLst>
              <a:ext uri="{FF2B5EF4-FFF2-40B4-BE49-F238E27FC236}">
                <a16:creationId xmlns:a16="http://schemas.microsoft.com/office/drawing/2014/main" id="{1109C53A-65E2-4581-9432-655CC68262AE}"/>
              </a:ext>
            </a:extLst>
          </p:cNvPr>
          <p:cNvSpPr txBox="1"/>
          <p:nvPr/>
        </p:nvSpPr>
        <p:spPr>
          <a:xfrm>
            <a:off x="8658216" y="1197974"/>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1798414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4D43-5B97-4080-9E04-004CDA32A67F}"/>
              </a:ext>
            </a:extLst>
          </p:cNvPr>
          <p:cNvSpPr>
            <a:spLocks noGrp="1"/>
          </p:cNvSpPr>
          <p:nvPr>
            <p:ph type="title"/>
          </p:nvPr>
        </p:nvSpPr>
        <p:spPr>
          <a:xfrm>
            <a:off x="-15323" y="328507"/>
            <a:ext cx="9668167" cy="1235641"/>
          </a:xfrm>
        </p:spPr>
        <p:txBody>
          <a:bodyPr anchor="b">
            <a:normAutofit/>
          </a:bodyPr>
          <a:lstStyle/>
          <a:p>
            <a:r>
              <a:rPr lang="en-AU" sz="3394"/>
              <a:t>RM17 – Level 3 Settlement Reconciliation </a:t>
            </a:r>
            <a:endParaRPr lang="en-AU" sz="3394">
              <a:highlight>
                <a:srgbClr val="FFFF00"/>
              </a:highlight>
            </a:endParaRPr>
          </a:p>
        </p:txBody>
      </p:sp>
      <p:pic>
        <p:nvPicPr>
          <p:cNvPr id="7" name="Graphic 6" descr="Document">
            <a:extLst>
              <a:ext uri="{FF2B5EF4-FFF2-40B4-BE49-F238E27FC236}">
                <a16:creationId xmlns:a16="http://schemas.microsoft.com/office/drawing/2014/main" id="{23A9AEFA-842B-4FE7-99F0-1A30D5FFEF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30545" y="2394725"/>
            <a:ext cx="2938468" cy="2938468"/>
          </a:xfrm>
          <a:prstGeom prst="rect">
            <a:avLst/>
          </a:prstGeom>
        </p:spPr>
      </p:pic>
      <p:sp>
        <p:nvSpPr>
          <p:cNvPr id="4" name="Slide Number Placeholder 3">
            <a:extLst>
              <a:ext uri="{FF2B5EF4-FFF2-40B4-BE49-F238E27FC236}">
                <a16:creationId xmlns:a16="http://schemas.microsoft.com/office/drawing/2014/main" id="{C8D1916E-2E28-4777-B752-55EAE00BFD6A}"/>
              </a:ext>
            </a:extLst>
          </p:cNvPr>
          <p:cNvSpPr>
            <a:spLocks noGrp="1"/>
          </p:cNvSpPr>
          <p:nvPr>
            <p:ph type="sldNum" sz="quarter" idx="12"/>
          </p:nvPr>
        </p:nvSpPr>
        <p:spPr>
          <a:xfrm>
            <a:off x="9692723" y="7766953"/>
            <a:ext cx="476289" cy="379435"/>
          </a:xfrm>
        </p:spPr>
        <p:txBody>
          <a:bodyPr anchor="ctr">
            <a:normAutofit/>
          </a:bodyPr>
          <a:lstStyle/>
          <a:p>
            <a:pPr defTabSz="685864">
              <a:spcAft>
                <a:spcPts val="565"/>
              </a:spcAft>
            </a:pPr>
            <a:fld id="{4EC81F68-4976-451A-B2E9-79BCBD2F70CC}" type="slidenum">
              <a:rPr lang="en-AU"/>
              <a:pPr defTabSz="685864">
                <a:spcAft>
                  <a:spcPts val="565"/>
                </a:spcAft>
              </a:pPr>
              <a:t>16</a:t>
            </a:fld>
            <a:endParaRPr lang="en-AU"/>
          </a:p>
        </p:txBody>
      </p:sp>
      <p:sp>
        <p:nvSpPr>
          <p:cNvPr id="9" name="Content Placeholder 2">
            <a:extLst>
              <a:ext uri="{FF2B5EF4-FFF2-40B4-BE49-F238E27FC236}">
                <a16:creationId xmlns:a16="http://schemas.microsoft.com/office/drawing/2014/main" id="{C48AEB2D-5EF9-43D8-9E96-EE12A195B3D9}"/>
              </a:ext>
            </a:extLst>
          </p:cNvPr>
          <p:cNvSpPr txBox="1">
            <a:spLocks/>
          </p:cNvSpPr>
          <p:nvPr/>
        </p:nvSpPr>
        <p:spPr>
          <a:xfrm>
            <a:off x="522805" y="1867996"/>
            <a:ext cx="6599413" cy="4980393"/>
          </a:xfrm>
          <a:prstGeom prst="rect">
            <a:avLst/>
          </a:prstGeom>
        </p:spPr>
        <p:txBody>
          <a:bodyPr vert="horz" lIns="86204" tIns="43102" rIns="86204" bIns="43102"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188575" indent="-188575">
              <a:lnSpc>
                <a:spcPct val="100000"/>
              </a:lnSpc>
            </a:pPr>
            <a:r>
              <a:rPr lang="en-AU" sz="1886" b="1"/>
              <a:t>What is the report?</a:t>
            </a:r>
            <a:endParaRPr lang="en-US" sz="2316"/>
          </a:p>
          <a:p>
            <a:pPr marL="566922" lvl="1" indent="-188575">
              <a:lnSpc>
                <a:spcPct val="100000"/>
              </a:lnSpc>
            </a:pPr>
            <a:r>
              <a:rPr lang="en-AU" sz="1698"/>
              <a:t>The Level 3 Settlements Reconciliation report provides:</a:t>
            </a:r>
            <a:endParaRPr lang="en-AU" sz="1698">
              <a:cs typeface="Segoe UI Semilight"/>
            </a:endParaRPr>
          </a:p>
          <a:p>
            <a:pPr marL="944671" lvl="2" indent="-188575">
              <a:lnSpc>
                <a:spcPct val="100000"/>
              </a:lnSpc>
            </a:pPr>
            <a:r>
              <a:rPr lang="en-AU" sz="1698"/>
              <a:t>Interval data for all suffixes of a particular NMI that was used during a settlements run</a:t>
            </a:r>
          </a:p>
          <a:p>
            <a:pPr marL="566659" lvl="1" indent="-188575">
              <a:lnSpc>
                <a:spcPct val="100000"/>
              </a:lnSpc>
            </a:pPr>
            <a:r>
              <a:rPr lang="en-AU" sz="1698">
                <a:cs typeface="Segoe UI Semilight"/>
              </a:rPr>
              <a:t>This report can be </a:t>
            </a:r>
            <a:r>
              <a:rPr lang="en-AU" sz="1698" b="1">
                <a:cs typeface="Segoe UI Semilight"/>
              </a:rPr>
              <a:t>manually</a:t>
            </a:r>
            <a:r>
              <a:rPr lang="en-AU" sz="1698">
                <a:cs typeface="Segoe UI Semilight"/>
              </a:rPr>
              <a:t> requested for each NMI once the RM16 report has been received</a:t>
            </a:r>
            <a:endParaRPr lang="en-AU" sz="2217">
              <a:cs typeface="Segoe UI Semilight"/>
            </a:endParaRPr>
          </a:p>
          <a:p>
            <a:pPr marL="944671" lvl="2" indent="-188575">
              <a:lnSpc>
                <a:spcPct val="100000"/>
              </a:lnSpc>
              <a:spcBef>
                <a:spcPts val="413"/>
              </a:spcBef>
            </a:pPr>
            <a:endParaRPr lang="en-AU" sz="1698"/>
          </a:p>
          <a:p>
            <a:pPr marL="188575" indent="-188575">
              <a:lnSpc>
                <a:spcPct val="120000"/>
              </a:lnSpc>
              <a:spcBef>
                <a:spcPts val="565"/>
              </a:spcBef>
            </a:pPr>
            <a:r>
              <a:rPr lang="en-AU" sz="1886" b="1"/>
              <a:t>What is changing?</a:t>
            </a:r>
            <a:endParaRPr lang="en-AU" sz="1886" b="1">
              <a:cs typeface="Segoe UI Semilight"/>
            </a:endParaRPr>
          </a:p>
          <a:p>
            <a:pPr marL="566922" lvl="1" indent="-188575">
              <a:lnSpc>
                <a:spcPct val="120000"/>
              </a:lnSpc>
              <a:spcBef>
                <a:spcPts val="565"/>
              </a:spcBef>
            </a:pPr>
            <a:r>
              <a:rPr lang="en-AU" sz="1698"/>
              <a:t>Increase in the number of Trading Intervals from 48 (Period01 to Period48) to 288 (Period001 to Period288)</a:t>
            </a:r>
            <a:endParaRPr lang="en-AU" sz="1698">
              <a:cs typeface="Segoe UI Semilight"/>
            </a:endParaRPr>
          </a:p>
          <a:p>
            <a:pPr marL="566922" lvl="1" indent="-188575">
              <a:lnSpc>
                <a:spcPct val="100000"/>
              </a:lnSpc>
              <a:spcBef>
                <a:spcPts val="1131"/>
              </a:spcBef>
            </a:pPr>
            <a:r>
              <a:rPr lang="en-AU" sz="1698"/>
              <a:t>Inclusion of the MDP Version Date Time for the reads used in the settlement case, to allow for easier identification of the applicable meter read version</a:t>
            </a:r>
            <a:endParaRPr lang="en-AU" sz="1698">
              <a:cs typeface="Segoe UI Semilight"/>
            </a:endParaRPr>
          </a:p>
          <a:p>
            <a:pPr marL="378347" lvl="1" indent="0">
              <a:buNone/>
            </a:pPr>
            <a:endParaRPr lang="en-AU" sz="1933">
              <a:cs typeface="Segoe UI Semilight"/>
            </a:endParaRPr>
          </a:p>
          <a:p>
            <a:pPr marL="0" indent="0">
              <a:buNone/>
            </a:pPr>
            <a:endParaRPr lang="en-AU" sz="2263"/>
          </a:p>
        </p:txBody>
      </p:sp>
      <p:sp>
        <p:nvSpPr>
          <p:cNvPr id="6" name="TextBox 5">
            <a:extLst>
              <a:ext uri="{FF2B5EF4-FFF2-40B4-BE49-F238E27FC236}">
                <a16:creationId xmlns:a16="http://schemas.microsoft.com/office/drawing/2014/main" id="{91439116-9D2F-4E6D-A1EB-A5B80BA5A6C9}"/>
              </a:ext>
            </a:extLst>
          </p:cNvPr>
          <p:cNvSpPr txBox="1"/>
          <p:nvPr/>
        </p:nvSpPr>
        <p:spPr>
          <a:xfrm>
            <a:off x="8671637" y="1207913"/>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3067862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910-9C8D-408F-8CA3-1BDE67BDE111}"/>
              </a:ext>
            </a:extLst>
          </p:cNvPr>
          <p:cNvSpPr>
            <a:spLocks noGrp="1"/>
          </p:cNvSpPr>
          <p:nvPr>
            <p:ph type="title"/>
          </p:nvPr>
        </p:nvSpPr>
        <p:spPr>
          <a:xfrm>
            <a:off x="-82206" y="545449"/>
            <a:ext cx="9668167" cy="983021"/>
          </a:xfrm>
        </p:spPr>
        <p:txBody>
          <a:bodyPr>
            <a:noAutofit/>
          </a:bodyPr>
          <a:lstStyle/>
          <a:p>
            <a:r>
              <a:rPr lang="en-AU" sz="3394"/>
              <a:t>RM20 PPS (Profile Shape)</a:t>
            </a:r>
          </a:p>
        </p:txBody>
      </p:sp>
      <p:sp>
        <p:nvSpPr>
          <p:cNvPr id="4" name="Slide Number Placeholder 3">
            <a:extLst>
              <a:ext uri="{FF2B5EF4-FFF2-40B4-BE49-F238E27FC236}">
                <a16:creationId xmlns:a16="http://schemas.microsoft.com/office/drawing/2014/main" id="{F6458EB9-1BE0-442E-AB49-935DA4897404}"/>
              </a:ext>
            </a:extLst>
          </p:cNvPr>
          <p:cNvSpPr>
            <a:spLocks noGrp="1"/>
          </p:cNvSpPr>
          <p:nvPr>
            <p:ph type="sldNum" sz="quarter" idx="12"/>
          </p:nvPr>
        </p:nvSpPr>
        <p:spPr/>
        <p:txBody>
          <a:bodyPr/>
          <a:lstStyle/>
          <a:p>
            <a:fld id="{4EC81F68-4976-451A-B2E9-79BCBD2F70CC}" type="slidenum">
              <a:rPr lang="en-AU" smtClean="0"/>
              <a:t>17</a:t>
            </a:fld>
            <a:endParaRPr lang="en-AU"/>
          </a:p>
        </p:txBody>
      </p:sp>
      <p:pic>
        <p:nvPicPr>
          <p:cNvPr id="7" name="Graphic 6" descr="Checklist">
            <a:extLst>
              <a:ext uri="{FF2B5EF4-FFF2-40B4-BE49-F238E27FC236}">
                <a16:creationId xmlns:a16="http://schemas.microsoft.com/office/drawing/2014/main" id="{78CBFEEF-5636-4A7F-B25A-13BB04B3F2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71781" y="1803935"/>
            <a:ext cx="2040043" cy="2040043"/>
          </a:xfrm>
          <a:prstGeom prst="rect">
            <a:avLst/>
          </a:prstGeom>
        </p:spPr>
      </p:pic>
      <p:sp>
        <p:nvSpPr>
          <p:cNvPr id="8" name="Content Placeholder 2">
            <a:extLst>
              <a:ext uri="{FF2B5EF4-FFF2-40B4-BE49-F238E27FC236}">
                <a16:creationId xmlns:a16="http://schemas.microsoft.com/office/drawing/2014/main" id="{962E6EDC-2948-4B73-A581-C11EDD4164C1}"/>
              </a:ext>
            </a:extLst>
          </p:cNvPr>
          <p:cNvSpPr txBox="1">
            <a:spLocks/>
          </p:cNvSpPr>
          <p:nvPr/>
        </p:nvSpPr>
        <p:spPr>
          <a:xfrm>
            <a:off x="533748" y="1916006"/>
            <a:ext cx="7772945" cy="4980393"/>
          </a:xfrm>
          <a:prstGeom prst="rect">
            <a:avLst/>
          </a:prstGeom>
        </p:spPr>
        <p:txBody>
          <a:bodyPr vert="horz" lIns="86204" tIns="43102" rIns="86204" bIns="43102" rtlCol="0" anchor="t">
            <a:normAutofit fontScale="92500" lnSpcReduction="10000"/>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188575" indent="-188575">
              <a:lnSpc>
                <a:spcPct val="100000"/>
              </a:lnSpc>
              <a:spcBef>
                <a:spcPts val="1131"/>
              </a:spcBef>
            </a:pPr>
            <a:r>
              <a:rPr lang="en-AU" sz="2073" b="1"/>
              <a:t>What is the report?</a:t>
            </a:r>
            <a:endParaRPr lang="en-US" sz="2073"/>
          </a:p>
          <a:p>
            <a:pPr marL="566922" lvl="1" indent="-188575">
              <a:lnSpc>
                <a:spcPct val="100000"/>
              </a:lnSpc>
              <a:spcBef>
                <a:spcPts val="1131"/>
              </a:spcBef>
            </a:pPr>
            <a:r>
              <a:rPr lang="en-AU" sz="1791"/>
              <a:t>The Profile Shape report provides profile data for:</a:t>
            </a:r>
            <a:endParaRPr lang="en-AU" sz="1791">
              <a:cs typeface="Segoe UI Semilight"/>
            </a:endParaRPr>
          </a:p>
          <a:p>
            <a:pPr marL="944671" lvl="2" indent="-188575">
              <a:lnSpc>
                <a:spcPct val="100000"/>
              </a:lnSpc>
              <a:spcBef>
                <a:spcPts val="1131"/>
              </a:spcBef>
            </a:pPr>
            <a:r>
              <a:rPr lang="en-AU" sz="1791"/>
              <a:t>Each trading interval for each Profile load type for each profile area for the settlement case</a:t>
            </a:r>
            <a:endParaRPr lang="en-AU" sz="1791">
              <a:cs typeface="Segoe UI Semilight"/>
            </a:endParaRPr>
          </a:p>
          <a:p>
            <a:pPr marL="566730" lvl="1" indent="-188575">
              <a:lnSpc>
                <a:spcPct val="100000"/>
              </a:lnSpc>
            </a:pPr>
            <a:r>
              <a:rPr lang="en-AU" sz="1791">
                <a:cs typeface="Segoe UI Semilight"/>
              </a:rPr>
              <a:t>This report can be </a:t>
            </a:r>
            <a:r>
              <a:rPr lang="en-AU" sz="1791" b="1">
                <a:cs typeface="Segoe UI Semilight"/>
              </a:rPr>
              <a:t>subscribed</a:t>
            </a:r>
            <a:r>
              <a:rPr lang="en-AU" sz="1791">
                <a:cs typeface="Segoe UI Semilight"/>
              </a:rPr>
              <a:t> to and will be created and sent to responsible participants on AEMO approval of the settlement case.</a:t>
            </a:r>
          </a:p>
          <a:p>
            <a:pPr marL="944742" lvl="2" indent="-188575">
              <a:lnSpc>
                <a:spcPct val="100000"/>
              </a:lnSpc>
            </a:pPr>
            <a:r>
              <a:rPr lang="en-AU" sz="1791">
                <a:cs typeface="Segoe UI Semilight"/>
              </a:rPr>
              <a:t>Non subscribed participants can request the report once the RM16 report has been received</a:t>
            </a:r>
          </a:p>
          <a:p>
            <a:pPr marL="188575" indent="-188575">
              <a:lnSpc>
                <a:spcPct val="100000"/>
              </a:lnSpc>
              <a:spcBef>
                <a:spcPts val="1131"/>
              </a:spcBef>
            </a:pPr>
            <a:endParaRPr lang="en-AU" sz="1131">
              <a:cs typeface="Segoe UI Semilight"/>
            </a:endParaRPr>
          </a:p>
          <a:p>
            <a:pPr marL="188575" indent="-188575">
              <a:lnSpc>
                <a:spcPct val="120000"/>
              </a:lnSpc>
              <a:spcBef>
                <a:spcPts val="565"/>
              </a:spcBef>
            </a:pPr>
            <a:r>
              <a:rPr lang="en-AU" sz="2073" b="1"/>
              <a:t>What is changing?</a:t>
            </a:r>
            <a:endParaRPr lang="en-AU" sz="2073" b="1">
              <a:cs typeface="Segoe UI Semilight"/>
            </a:endParaRPr>
          </a:p>
          <a:p>
            <a:pPr marL="566922" lvl="1" indent="-188575">
              <a:lnSpc>
                <a:spcPct val="120000"/>
              </a:lnSpc>
              <a:spcBef>
                <a:spcPts val="565"/>
              </a:spcBef>
            </a:pPr>
            <a:r>
              <a:rPr lang="en-AU" sz="1791"/>
              <a:t>Increase in the number of Trading Intervals from 48 (Period01 to Period48) to 288 (Period001 to Period288)</a:t>
            </a:r>
            <a:endParaRPr lang="en-AU" sz="1791">
              <a:cs typeface="Segoe UI Semilight"/>
            </a:endParaRPr>
          </a:p>
          <a:p>
            <a:pPr marL="566922" lvl="1" indent="-188575">
              <a:lnSpc>
                <a:spcPct val="100000"/>
              </a:lnSpc>
              <a:spcBef>
                <a:spcPts val="1131"/>
              </a:spcBef>
            </a:pPr>
            <a:r>
              <a:rPr lang="en-AU" sz="1791"/>
              <a:t>New 5MLP profile for each Trading Interval</a:t>
            </a:r>
            <a:endParaRPr lang="en-AU" sz="1791">
              <a:cs typeface="Segoe UI Semilight"/>
            </a:endParaRPr>
          </a:p>
          <a:p>
            <a:pPr marL="944671" lvl="2" indent="-188575">
              <a:lnSpc>
                <a:spcPct val="100000"/>
              </a:lnSpc>
              <a:spcBef>
                <a:spcPts val="565"/>
              </a:spcBef>
            </a:pPr>
            <a:r>
              <a:rPr lang="en-AU" sz="1791"/>
              <a:t>This new profile is used to provide 15- and 30-minute interval reads to 5-minute trading Intervals, this will be discussed in more detail later in the agenda</a:t>
            </a:r>
            <a:endParaRPr lang="en-AU" sz="1791">
              <a:cs typeface="Segoe UI Semilight"/>
            </a:endParaRPr>
          </a:p>
          <a:p>
            <a:pPr marL="566922" lvl="1" indent="-188575"/>
            <a:endParaRPr lang="en-AU" sz="1933">
              <a:ea typeface="+mn-lt"/>
              <a:cs typeface="+mn-lt"/>
            </a:endParaRPr>
          </a:p>
          <a:p>
            <a:pPr marL="566922" lvl="1" indent="-188575">
              <a:spcBef>
                <a:spcPts val="413"/>
              </a:spcBef>
            </a:pPr>
            <a:endParaRPr lang="en-AU" sz="1933">
              <a:ea typeface="+mn-lt"/>
              <a:cs typeface="+mn-lt"/>
            </a:endParaRPr>
          </a:p>
          <a:p>
            <a:pPr marL="378347" lvl="1" indent="0">
              <a:spcBef>
                <a:spcPts val="413"/>
              </a:spcBef>
              <a:buNone/>
            </a:pPr>
            <a:endParaRPr lang="en-AU" sz="1933">
              <a:cs typeface="Segoe UI Semilight"/>
            </a:endParaRPr>
          </a:p>
          <a:p>
            <a:pPr marL="566922" lvl="1" indent="-188575">
              <a:spcBef>
                <a:spcPts val="413"/>
              </a:spcBef>
            </a:pPr>
            <a:endParaRPr lang="en-AU" sz="1933">
              <a:cs typeface="Segoe UI Semilight"/>
            </a:endParaRPr>
          </a:p>
          <a:p>
            <a:pPr marL="566922" lvl="1" indent="-188575"/>
            <a:endParaRPr lang="en-AU" sz="1933">
              <a:cs typeface="Segoe UI Semilight"/>
            </a:endParaRPr>
          </a:p>
          <a:p>
            <a:pPr marL="0" indent="0">
              <a:buNone/>
            </a:pPr>
            <a:endParaRPr lang="en-AU" sz="2263"/>
          </a:p>
        </p:txBody>
      </p:sp>
      <p:sp>
        <p:nvSpPr>
          <p:cNvPr id="3" name="TextBox 2">
            <a:extLst>
              <a:ext uri="{FF2B5EF4-FFF2-40B4-BE49-F238E27FC236}">
                <a16:creationId xmlns:a16="http://schemas.microsoft.com/office/drawing/2014/main" id="{08F84D20-4F35-421D-8E9F-A97CDFF6270B}"/>
              </a:ext>
            </a:extLst>
          </p:cNvPr>
          <p:cNvSpPr txBox="1"/>
          <p:nvPr/>
        </p:nvSpPr>
        <p:spPr>
          <a:xfrm>
            <a:off x="511826" y="7663374"/>
            <a:ext cx="9668166" cy="580258"/>
          </a:xfrm>
          <a:prstGeom prst="rect">
            <a:avLst/>
          </a:prstGeom>
          <a:noFill/>
        </p:spPr>
        <p:txBody>
          <a:bodyPr wrap="square" lIns="86204" tIns="43102" rIns="86204" bIns="43102" rtlCol="0" anchor="ctr">
            <a:spAutoFit/>
          </a:bodyPr>
          <a:lstStyle/>
          <a:p>
            <a:r>
              <a:rPr lang="en-AU" sz="1131"/>
              <a:t>For information on understanding load profiles, please refer to:</a:t>
            </a:r>
          </a:p>
          <a:p>
            <a:pPr lvl="1"/>
            <a:r>
              <a:rPr lang="en-AU" sz="1037">
                <a:ea typeface="+mn-lt"/>
                <a:cs typeface="+mn-lt"/>
              </a:rPr>
              <a:t>https://www.aemo.com.au/-/media/files/stakeholder_consultation/consultations/nem-consultations/2019/5ms-metering-package-3/final/understanding-load-profiles-from-msats-final-clean.pdf</a:t>
            </a:r>
            <a:endParaRPr lang="en-AU" sz="1698">
              <a:ea typeface="+mn-lt"/>
              <a:cs typeface="+mn-lt"/>
            </a:endParaRPr>
          </a:p>
        </p:txBody>
      </p:sp>
      <p:sp>
        <p:nvSpPr>
          <p:cNvPr id="9" name="TextBox 8">
            <a:extLst>
              <a:ext uri="{FF2B5EF4-FFF2-40B4-BE49-F238E27FC236}">
                <a16:creationId xmlns:a16="http://schemas.microsoft.com/office/drawing/2014/main" id="{96B71F49-7005-466A-B87B-D75CFA92D53B}"/>
              </a:ext>
            </a:extLst>
          </p:cNvPr>
          <p:cNvSpPr txBox="1"/>
          <p:nvPr/>
        </p:nvSpPr>
        <p:spPr>
          <a:xfrm>
            <a:off x="8638337" y="1175766"/>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3692832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910-9C8D-408F-8CA3-1BDE67BDE111}"/>
              </a:ext>
            </a:extLst>
          </p:cNvPr>
          <p:cNvSpPr>
            <a:spLocks noGrp="1"/>
          </p:cNvSpPr>
          <p:nvPr>
            <p:ph type="title"/>
          </p:nvPr>
        </p:nvSpPr>
        <p:spPr>
          <a:xfrm>
            <a:off x="0" y="584179"/>
            <a:ext cx="9668167" cy="983021"/>
          </a:xfrm>
        </p:spPr>
        <p:txBody>
          <a:bodyPr>
            <a:noAutofit/>
          </a:bodyPr>
          <a:lstStyle/>
          <a:p>
            <a:r>
              <a:rPr lang="en-AU" sz="3394"/>
              <a:t>RM25 Profile Shape Data</a:t>
            </a:r>
          </a:p>
        </p:txBody>
      </p:sp>
      <p:sp>
        <p:nvSpPr>
          <p:cNvPr id="4" name="Slide Number Placeholder 3">
            <a:extLst>
              <a:ext uri="{FF2B5EF4-FFF2-40B4-BE49-F238E27FC236}">
                <a16:creationId xmlns:a16="http://schemas.microsoft.com/office/drawing/2014/main" id="{F6458EB9-1BE0-442E-AB49-935DA4897404}"/>
              </a:ext>
            </a:extLst>
          </p:cNvPr>
          <p:cNvSpPr>
            <a:spLocks noGrp="1"/>
          </p:cNvSpPr>
          <p:nvPr>
            <p:ph type="sldNum" sz="quarter" idx="12"/>
          </p:nvPr>
        </p:nvSpPr>
        <p:spPr/>
        <p:txBody>
          <a:bodyPr/>
          <a:lstStyle/>
          <a:p>
            <a:fld id="{4EC81F68-4976-451A-B2E9-79BCBD2F70CC}" type="slidenum">
              <a:rPr lang="en-AU" smtClean="0"/>
              <a:t>18</a:t>
            </a:fld>
            <a:endParaRPr lang="en-AU"/>
          </a:p>
        </p:txBody>
      </p:sp>
      <p:pic>
        <p:nvPicPr>
          <p:cNvPr id="7" name="Graphic 6" descr="Checklist">
            <a:extLst>
              <a:ext uri="{FF2B5EF4-FFF2-40B4-BE49-F238E27FC236}">
                <a16:creationId xmlns:a16="http://schemas.microsoft.com/office/drawing/2014/main" id="{78CBFEEF-5636-4A7F-B25A-13BB04B3F2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71781" y="1803935"/>
            <a:ext cx="2040043" cy="2040043"/>
          </a:xfrm>
          <a:prstGeom prst="rect">
            <a:avLst/>
          </a:prstGeom>
        </p:spPr>
      </p:pic>
      <p:sp>
        <p:nvSpPr>
          <p:cNvPr id="11" name="Content Placeholder 2">
            <a:extLst>
              <a:ext uri="{FF2B5EF4-FFF2-40B4-BE49-F238E27FC236}">
                <a16:creationId xmlns:a16="http://schemas.microsoft.com/office/drawing/2014/main" id="{C3BDF593-4622-4C0C-AC74-38C78AFA43B3}"/>
              </a:ext>
            </a:extLst>
          </p:cNvPr>
          <p:cNvSpPr txBox="1">
            <a:spLocks/>
          </p:cNvSpPr>
          <p:nvPr/>
        </p:nvSpPr>
        <p:spPr>
          <a:xfrm>
            <a:off x="638447" y="1852039"/>
            <a:ext cx="7528212" cy="4980393"/>
          </a:xfrm>
          <a:prstGeom prst="rect">
            <a:avLst/>
          </a:prstGeom>
        </p:spPr>
        <p:txBody>
          <a:bodyPr vert="horz" lIns="33939" tIns="43102" rIns="33939" bIns="43102"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188575" indent="-188575">
              <a:lnSpc>
                <a:spcPct val="100000"/>
              </a:lnSpc>
            </a:pPr>
            <a:r>
              <a:rPr lang="en-AU" sz="1886" b="1">
                <a:ea typeface="+mn-lt"/>
                <a:cs typeface="+mn-lt"/>
              </a:rPr>
              <a:t>What is the report?</a:t>
            </a:r>
            <a:endParaRPr lang="en-US" sz="2316"/>
          </a:p>
          <a:p>
            <a:pPr marL="566922" lvl="1" indent="-188575">
              <a:lnSpc>
                <a:spcPct val="100000"/>
              </a:lnSpc>
              <a:spcBef>
                <a:spcPts val="413"/>
              </a:spcBef>
            </a:pPr>
            <a:r>
              <a:rPr lang="en-AU" sz="1698"/>
              <a:t>The Profile Shape Data report provides profile data for:</a:t>
            </a:r>
            <a:endParaRPr lang="en-US" sz="1698">
              <a:cs typeface="Segoe UI Semilight"/>
            </a:endParaRPr>
          </a:p>
          <a:p>
            <a:pPr marL="944671" lvl="2" indent="-188575">
              <a:lnSpc>
                <a:spcPct val="100000"/>
              </a:lnSpc>
              <a:spcBef>
                <a:spcPts val="1131"/>
              </a:spcBef>
            </a:pPr>
            <a:r>
              <a:rPr lang="en-AU" sz="1698"/>
              <a:t>Each trading interval for each Profile load type for the settlement week </a:t>
            </a:r>
            <a:r>
              <a:rPr lang="en-AU" sz="1698" b="1">
                <a:solidFill>
                  <a:schemeClr val="accent2">
                    <a:lumMod val="75000"/>
                    <a:lumOff val="25000"/>
                  </a:schemeClr>
                </a:solidFill>
              </a:rPr>
              <a:t>where the Profile has been locked.</a:t>
            </a:r>
            <a:endParaRPr lang="en-AU" sz="1698" b="1">
              <a:solidFill>
                <a:schemeClr val="accent2">
                  <a:lumMod val="75000"/>
                  <a:lumOff val="25000"/>
                </a:schemeClr>
              </a:solidFill>
              <a:cs typeface="Segoe UI Semilight"/>
            </a:endParaRPr>
          </a:p>
          <a:p>
            <a:pPr marL="1322418" lvl="3" indent="-188575">
              <a:lnSpc>
                <a:spcPct val="100000"/>
              </a:lnSpc>
              <a:spcBef>
                <a:spcPts val="565"/>
              </a:spcBef>
            </a:pPr>
            <a:r>
              <a:rPr lang="en-AU" sz="1698"/>
              <a:t>The locking of Profiles usually occurs 15 weeks after the settlement week.</a:t>
            </a:r>
            <a:endParaRPr lang="en-AU" sz="1698">
              <a:cs typeface="Segoe UI Semilight"/>
            </a:endParaRPr>
          </a:p>
          <a:p>
            <a:pPr marL="566395" lvl="1" indent="-188575">
              <a:lnSpc>
                <a:spcPct val="100000"/>
              </a:lnSpc>
              <a:spcBef>
                <a:spcPts val="565"/>
              </a:spcBef>
            </a:pPr>
            <a:r>
              <a:rPr lang="en-AU" sz="1698">
                <a:cs typeface="Segoe UI Semilight"/>
              </a:rPr>
              <a:t>This report is published to the AEMO website for each locked period.</a:t>
            </a:r>
          </a:p>
          <a:p>
            <a:pPr marL="1322418" lvl="3" indent="-188575">
              <a:lnSpc>
                <a:spcPct val="100000"/>
              </a:lnSpc>
              <a:spcBef>
                <a:spcPts val="565"/>
              </a:spcBef>
            </a:pPr>
            <a:endParaRPr lang="en-AU" sz="1698">
              <a:ea typeface="+mn-lt"/>
              <a:cs typeface="+mn-lt"/>
            </a:endParaRPr>
          </a:p>
          <a:p>
            <a:pPr marL="188575" indent="-188575">
              <a:lnSpc>
                <a:spcPct val="100000"/>
              </a:lnSpc>
              <a:spcBef>
                <a:spcPts val="1131"/>
              </a:spcBef>
            </a:pPr>
            <a:r>
              <a:rPr lang="en-AU" sz="1886" b="1">
                <a:ea typeface="+mn-lt"/>
                <a:cs typeface="+mn-lt"/>
              </a:rPr>
              <a:t>What is changing?</a:t>
            </a:r>
            <a:endParaRPr lang="en-AU" sz="1886" b="1">
              <a:cs typeface="Segoe UI Semilight"/>
            </a:endParaRPr>
          </a:p>
          <a:p>
            <a:pPr marL="566922" lvl="1" indent="-188575">
              <a:lnSpc>
                <a:spcPct val="100000"/>
              </a:lnSpc>
              <a:spcBef>
                <a:spcPts val="565"/>
              </a:spcBef>
            </a:pPr>
            <a:r>
              <a:rPr lang="en-AU" sz="1698"/>
              <a:t>Increase in the number of Trading Intervals from 48 (Period01 to Period48) to 288 (Period001 to Period288)</a:t>
            </a:r>
            <a:endParaRPr lang="en-AU" sz="1698">
              <a:cs typeface="Segoe UI Semilight"/>
            </a:endParaRPr>
          </a:p>
          <a:p>
            <a:pPr marL="566322" lvl="1" indent="-188575">
              <a:lnSpc>
                <a:spcPct val="100000"/>
              </a:lnSpc>
              <a:spcBef>
                <a:spcPts val="1131"/>
              </a:spcBef>
            </a:pPr>
            <a:r>
              <a:rPr lang="en-AU" sz="1698"/>
              <a:t>New </a:t>
            </a:r>
            <a:r>
              <a:rPr lang="en-AU" sz="1698" b="1"/>
              <a:t>5MLP</a:t>
            </a:r>
            <a:r>
              <a:rPr lang="en-AU" sz="1698"/>
              <a:t> profile for each Trading Interval</a:t>
            </a:r>
            <a:endParaRPr lang="en-AU" sz="1698">
              <a:cs typeface="Segoe UI Semilight"/>
            </a:endParaRPr>
          </a:p>
          <a:p>
            <a:pPr marL="944671" lvl="2" indent="-188575">
              <a:lnSpc>
                <a:spcPct val="100000"/>
              </a:lnSpc>
              <a:spcBef>
                <a:spcPts val="1131"/>
              </a:spcBef>
            </a:pPr>
            <a:r>
              <a:rPr lang="en-AU" sz="1698"/>
              <a:t>This new profile is used to provide 15- and 30-minute interval reads to 5-minute trading Intervals</a:t>
            </a:r>
            <a:endParaRPr lang="en-AU" sz="1698">
              <a:cs typeface="Segoe UI Semilight"/>
            </a:endParaRPr>
          </a:p>
          <a:p>
            <a:pPr marL="566922" lvl="1" indent="-188575"/>
            <a:endParaRPr lang="en-AU" sz="1933">
              <a:cs typeface="Segoe UI Semilight"/>
            </a:endParaRPr>
          </a:p>
          <a:p>
            <a:pPr marL="566922" lvl="1" indent="-188575"/>
            <a:endParaRPr lang="en-AU" sz="1933">
              <a:cs typeface="Segoe UI Semilight"/>
            </a:endParaRPr>
          </a:p>
          <a:p>
            <a:pPr marL="0" indent="0">
              <a:buNone/>
            </a:pPr>
            <a:endParaRPr lang="en-AU" sz="2263"/>
          </a:p>
        </p:txBody>
      </p:sp>
      <p:sp>
        <p:nvSpPr>
          <p:cNvPr id="8" name="TextBox 7">
            <a:extLst>
              <a:ext uri="{FF2B5EF4-FFF2-40B4-BE49-F238E27FC236}">
                <a16:creationId xmlns:a16="http://schemas.microsoft.com/office/drawing/2014/main" id="{A1AE6053-A513-4974-9962-69745BB453DD}"/>
              </a:ext>
            </a:extLst>
          </p:cNvPr>
          <p:cNvSpPr txBox="1"/>
          <p:nvPr/>
        </p:nvSpPr>
        <p:spPr>
          <a:xfrm>
            <a:off x="1923240" y="7686988"/>
            <a:ext cx="8007628" cy="425950"/>
          </a:xfrm>
          <a:prstGeom prst="rect">
            <a:avLst/>
          </a:prstGeom>
          <a:noFill/>
        </p:spPr>
        <p:txBody>
          <a:bodyPr wrap="square">
            <a:spAutoFit/>
          </a:bodyPr>
          <a:lstStyle/>
          <a:p>
            <a:r>
              <a:rPr lang="en-AU" sz="1131"/>
              <a:t>For information of locked profiles, please refer to:</a:t>
            </a:r>
          </a:p>
          <a:p>
            <a:pPr lvl="1"/>
            <a:r>
              <a:rPr lang="en-AU" sz="1037">
                <a:ea typeface="+mn-lt"/>
                <a:cs typeface="+mn-lt"/>
              </a:rPr>
              <a:t>https://www.aemo.com.au/energy-systems/electricity/national-electricity-market-nem/data-nem/metering-data/load-profiles</a:t>
            </a:r>
            <a:endParaRPr lang="en-AU" sz="1698">
              <a:ea typeface="+mn-lt"/>
              <a:cs typeface="+mn-lt"/>
            </a:endParaRPr>
          </a:p>
        </p:txBody>
      </p:sp>
      <p:sp>
        <p:nvSpPr>
          <p:cNvPr id="9" name="TextBox 8">
            <a:extLst>
              <a:ext uri="{FF2B5EF4-FFF2-40B4-BE49-F238E27FC236}">
                <a16:creationId xmlns:a16="http://schemas.microsoft.com/office/drawing/2014/main" id="{ED17EBA0-D4DD-4E49-ABA0-DD89CA52F3DF}"/>
              </a:ext>
            </a:extLst>
          </p:cNvPr>
          <p:cNvSpPr txBox="1"/>
          <p:nvPr/>
        </p:nvSpPr>
        <p:spPr>
          <a:xfrm>
            <a:off x="8678093" y="1254316"/>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390311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5B2F-942E-4B43-9717-0A1BE4CFB22F}"/>
              </a:ext>
            </a:extLst>
          </p:cNvPr>
          <p:cNvSpPr>
            <a:spLocks noGrp="1"/>
          </p:cNvSpPr>
          <p:nvPr>
            <p:ph type="title"/>
          </p:nvPr>
        </p:nvSpPr>
        <p:spPr>
          <a:xfrm>
            <a:off x="0" y="337756"/>
            <a:ext cx="9668167" cy="1235641"/>
          </a:xfrm>
        </p:spPr>
        <p:txBody>
          <a:bodyPr anchor="b">
            <a:normAutofit/>
          </a:bodyPr>
          <a:lstStyle/>
          <a:p>
            <a:r>
              <a:rPr lang="en-AU" sz="3394"/>
              <a:t>RM43 UFE Factor Values by Local Area</a:t>
            </a:r>
          </a:p>
        </p:txBody>
      </p:sp>
      <p:pic>
        <p:nvPicPr>
          <p:cNvPr id="6" name="Graphic 5" descr="Map compass">
            <a:extLst>
              <a:ext uri="{FF2B5EF4-FFF2-40B4-BE49-F238E27FC236}">
                <a16:creationId xmlns:a16="http://schemas.microsoft.com/office/drawing/2014/main" id="{D6477A93-4C01-4EA1-8FD0-B1A15D354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96135" y="2386411"/>
            <a:ext cx="3089558" cy="3089558"/>
          </a:xfrm>
          <a:prstGeom prst="rect">
            <a:avLst/>
          </a:prstGeom>
        </p:spPr>
      </p:pic>
      <p:sp>
        <p:nvSpPr>
          <p:cNvPr id="4" name="Slide Number Placeholder 3">
            <a:extLst>
              <a:ext uri="{FF2B5EF4-FFF2-40B4-BE49-F238E27FC236}">
                <a16:creationId xmlns:a16="http://schemas.microsoft.com/office/drawing/2014/main" id="{10997E43-C0FF-45BA-B3D6-F678D5792F78}"/>
              </a:ext>
            </a:extLst>
          </p:cNvPr>
          <p:cNvSpPr>
            <a:spLocks noGrp="1"/>
          </p:cNvSpPr>
          <p:nvPr>
            <p:ph type="sldNum" sz="quarter" idx="12"/>
          </p:nvPr>
        </p:nvSpPr>
        <p:spPr>
          <a:xfrm>
            <a:off x="9692723" y="7766953"/>
            <a:ext cx="476289" cy="379435"/>
          </a:xfrm>
        </p:spPr>
        <p:txBody>
          <a:bodyPr anchor="ctr">
            <a:normAutofit/>
          </a:bodyPr>
          <a:lstStyle/>
          <a:p>
            <a:pPr>
              <a:spcAft>
                <a:spcPts val="565"/>
              </a:spcAft>
            </a:pPr>
            <a:fld id="{4EC81F68-4976-451A-B2E9-79BCBD2F70CC}" type="slidenum">
              <a:rPr lang="en-AU" smtClean="0"/>
              <a:pPr>
                <a:spcAft>
                  <a:spcPts val="565"/>
                </a:spcAft>
              </a:pPr>
              <a:t>19</a:t>
            </a:fld>
            <a:endParaRPr lang="en-AU"/>
          </a:p>
        </p:txBody>
      </p:sp>
      <p:sp>
        <p:nvSpPr>
          <p:cNvPr id="8" name="Content Placeholder 2">
            <a:extLst>
              <a:ext uri="{FF2B5EF4-FFF2-40B4-BE49-F238E27FC236}">
                <a16:creationId xmlns:a16="http://schemas.microsoft.com/office/drawing/2014/main" id="{A628876B-9D47-4A4F-9622-DC775262AEAE}"/>
              </a:ext>
            </a:extLst>
          </p:cNvPr>
          <p:cNvSpPr txBox="1">
            <a:spLocks/>
          </p:cNvSpPr>
          <p:nvPr/>
        </p:nvSpPr>
        <p:spPr>
          <a:xfrm>
            <a:off x="500846" y="1808003"/>
            <a:ext cx="7248248" cy="5587714"/>
          </a:xfrm>
          <a:prstGeom prst="rect">
            <a:avLst/>
          </a:prstGeom>
        </p:spPr>
        <p:txBody>
          <a:bodyPr vert="horz" lIns="86204" tIns="43102" rIns="86204" bIns="43102"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188575" indent="-188575"/>
            <a:r>
              <a:rPr lang="en-AU" sz="1886" b="1"/>
              <a:t>What is the report?</a:t>
            </a:r>
            <a:endParaRPr lang="en-US" sz="1886"/>
          </a:p>
          <a:p>
            <a:pPr marL="566922" lvl="1" indent="-188575"/>
            <a:r>
              <a:rPr lang="en-AU" sz="1698"/>
              <a:t>The UFE Factor Values by Local Area report provides profile data for:</a:t>
            </a:r>
            <a:endParaRPr lang="en-AU" sz="1698">
              <a:cs typeface="Segoe UI Semilight"/>
            </a:endParaRPr>
          </a:p>
          <a:p>
            <a:pPr marL="944671" lvl="2" indent="-188575"/>
            <a:r>
              <a:rPr lang="en-AU" sz="1698"/>
              <a:t>A Usage Factor for each trading interval for each Local area for the settlement case</a:t>
            </a:r>
            <a:endParaRPr lang="en-AU" sz="1698">
              <a:cs typeface="Segoe UI Semilight"/>
            </a:endParaRPr>
          </a:p>
          <a:p>
            <a:pPr marL="944932" lvl="2" indent="-188575">
              <a:lnSpc>
                <a:spcPct val="100000"/>
              </a:lnSpc>
              <a:spcBef>
                <a:spcPts val="283"/>
              </a:spcBef>
            </a:pPr>
            <a:r>
              <a:rPr lang="en-AU" sz="1698"/>
              <a:t>This is a new report that can be used by Participants to calculate the UFEA value for any Local Area load</a:t>
            </a:r>
            <a:endParaRPr lang="en-AU" sz="1698">
              <a:cs typeface="Segoe UI Semilight"/>
            </a:endParaRPr>
          </a:p>
          <a:p>
            <a:pPr marL="944932" lvl="2" indent="-188575">
              <a:lnSpc>
                <a:spcPct val="100000"/>
              </a:lnSpc>
              <a:spcBef>
                <a:spcPts val="283"/>
              </a:spcBef>
            </a:pPr>
            <a:r>
              <a:rPr lang="en-AU" sz="1698"/>
              <a:t>The factor can be applied to each trading interval load to calculate the UFEA</a:t>
            </a:r>
            <a:endParaRPr lang="en-AU" sz="1698">
              <a:cs typeface="Segoe UI Semilight"/>
            </a:endParaRPr>
          </a:p>
          <a:p>
            <a:pPr marL="566922" lvl="1" indent="-188575">
              <a:lnSpc>
                <a:spcPct val="100000"/>
              </a:lnSpc>
              <a:spcBef>
                <a:spcPts val="1131"/>
              </a:spcBef>
            </a:pPr>
            <a:r>
              <a:rPr lang="en-AU" sz="1698"/>
              <a:t>This report supports Clause 3.15.4 of NEM Global settlement Rule change</a:t>
            </a:r>
            <a:endParaRPr lang="en-AU" sz="1698">
              <a:cs typeface="Segoe UI Semilight"/>
            </a:endParaRPr>
          </a:p>
          <a:p>
            <a:pPr marL="566730" lvl="1" indent="-188575">
              <a:lnSpc>
                <a:spcPct val="100000"/>
              </a:lnSpc>
              <a:spcBef>
                <a:spcPts val="283"/>
              </a:spcBef>
            </a:pPr>
            <a:r>
              <a:rPr lang="en-AU" sz="1698">
                <a:cs typeface="Segoe UI Semilight"/>
              </a:rPr>
              <a:t>This report can be </a:t>
            </a:r>
            <a:r>
              <a:rPr lang="en-AU" sz="1698" b="1">
                <a:cs typeface="Segoe UI Semilight"/>
              </a:rPr>
              <a:t>subscribed</a:t>
            </a:r>
            <a:r>
              <a:rPr lang="en-AU" sz="1698">
                <a:cs typeface="Segoe UI Semilight"/>
              </a:rPr>
              <a:t> to after the 1 October 2021 and will be created and sent to responsible participants on AEMO approval of the settlement case.</a:t>
            </a:r>
          </a:p>
          <a:p>
            <a:pPr marL="944742" lvl="2" indent="-188575">
              <a:lnSpc>
                <a:spcPct val="100000"/>
              </a:lnSpc>
            </a:pPr>
            <a:r>
              <a:rPr lang="en-AU" sz="1698">
                <a:cs typeface="Segoe UI Semilight"/>
              </a:rPr>
              <a:t>Non subscribed participants can request the report once the RM16 report has been received</a:t>
            </a:r>
          </a:p>
          <a:p>
            <a:pPr marL="566922" lvl="1" indent="-188575"/>
            <a:endParaRPr lang="en-AU" sz="1131">
              <a:cs typeface="Segoe UI Semilight"/>
            </a:endParaRPr>
          </a:p>
          <a:p>
            <a:pPr marL="188575" indent="-188575"/>
            <a:r>
              <a:rPr lang="en-AU" sz="1886" b="1"/>
              <a:t>What is changing?</a:t>
            </a:r>
            <a:endParaRPr lang="en-AU" sz="1886" b="1">
              <a:cs typeface="Segoe UI Semilight"/>
            </a:endParaRPr>
          </a:p>
          <a:p>
            <a:pPr marL="566922" lvl="1" indent="-188575"/>
            <a:r>
              <a:rPr lang="en-AU" sz="1698" b="1">
                <a:solidFill>
                  <a:schemeClr val="accent2">
                    <a:lumMod val="75000"/>
                    <a:lumOff val="25000"/>
                  </a:schemeClr>
                </a:solidFill>
              </a:rPr>
              <a:t>This is a new RM report to support UFE reconciliation</a:t>
            </a:r>
            <a:endParaRPr lang="en-AU" sz="1698" b="1">
              <a:solidFill>
                <a:schemeClr val="accent2">
                  <a:lumMod val="75000"/>
                  <a:lumOff val="25000"/>
                </a:schemeClr>
              </a:solidFill>
              <a:cs typeface="Segoe UI Semilight"/>
            </a:endParaRPr>
          </a:p>
          <a:p>
            <a:pPr marL="0" indent="0">
              <a:buNone/>
            </a:pPr>
            <a:endParaRPr lang="en-AU" sz="1698">
              <a:solidFill>
                <a:srgbClr val="FF0000"/>
              </a:solidFill>
            </a:endParaRPr>
          </a:p>
          <a:p>
            <a:pPr marL="566922" lvl="1" indent="-188575"/>
            <a:endParaRPr lang="en-AU" sz="1698">
              <a:solidFill>
                <a:srgbClr val="FF0000"/>
              </a:solidFill>
              <a:cs typeface="Segoe UI Semilight"/>
            </a:endParaRPr>
          </a:p>
        </p:txBody>
      </p:sp>
      <p:sp>
        <p:nvSpPr>
          <p:cNvPr id="3" name="TextBox 2">
            <a:extLst>
              <a:ext uri="{FF2B5EF4-FFF2-40B4-BE49-F238E27FC236}">
                <a16:creationId xmlns:a16="http://schemas.microsoft.com/office/drawing/2014/main" id="{D66B5B9C-B758-45F9-8C33-B693D1B61226}"/>
              </a:ext>
            </a:extLst>
          </p:cNvPr>
          <p:cNvSpPr txBox="1"/>
          <p:nvPr/>
        </p:nvSpPr>
        <p:spPr>
          <a:xfrm>
            <a:off x="522801" y="6980481"/>
            <a:ext cx="9668166" cy="425950"/>
          </a:xfrm>
          <a:prstGeom prst="rect">
            <a:avLst/>
          </a:prstGeom>
          <a:noFill/>
        </p:spPr>
        <p:txBody>
          <a:bodyPr wrap="square" rtlCol="0" anchor="ctr">
            <a:spAutoFit/>
          </a:bodyPr>
          <a:lstStyle/>
          <a:p>
            <a:r>
              <a:rPr lang="en-AU" sz="1131"/>
              <a:t>For information regarding how AEMO calculates UFE values, please refer to:</a:t>
            </a:r>
          </a:p>
          <a:p>
            <a:pPr lvl="1"/>
            <a:r>
              <a:rPr lang="en-AU" sz="1037"/>
              <a:t>https://www.aemo.com.au/-/media/files/electricity/nem/5ms/program-information/2020/5ms-and-gs-reconciliation-support-workshop-2-18-nov-19.pdf?la=en</a:t>
            </a:r>
          </a:p>
        </p:txBody>
      </p:sp>
      <p:sp>
        <p:nvSpPr>
          <p:cNvPr id="7" name="TextBox 6">
            <a:extLst>
              <a:ext uri="{FF2B5EF4-FFF2-40B4-BE49-F238E27FC236}">
                <a16:creationId xmlns:a16="http://schemas.microsoft.com/office/drawing/2014/main" id="{540D65BC-2929-47C1-925F-7C8AC25CBDAA}"/>
              </a:ext>
            </a:extLst>
          </p:cNvPr>
          <p:cNvSpPr txBox="1"/>
          <p:nvPr/>
        </p:nvSpPr>
        <p:spPr>
          <a:xfrm>
            <a:off x="8658216" y="1274076"/>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594813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D4A41-5DB7-4B0F-AADA-5ACEB1F0B9D7}"/>
              </a:ext>
            </a:extLst>
          </p:cNvPr>
          <p:cNvSpPr>
            <a:spLocks noGrp="1"/>
          </p:cNvSpPr>
          <p:nvPr>
            <p:ph type="title"/>
          </p:nvPr>
        </p:nvSpPr>
        <p:spPr/>
        <p:txBody>
          <a:bodyPr/>
          <a:lstStyle/>
          <a:p>
            <a:r>
              <a:rPr lang="en-AU"/>
              <a:t>This meeting is being recorded</a:t>
            </a:r>
          </a:p>
        </p:txBody>
      </p:sp>
      <p:sp>
        <p:nvSpPr>
          <p:cNvPr id="3" name="Slide Number Placeholder 2">
            <a:extLst>
              <a:ext uri="{FF2B5EF4-FFF2-40B4-BE49-F238E27FC236}">
                <a16:creationId xmlns:a16="http://schemas.microsoft.com/office/drawing/2014/main" id="{2EF075CB-8634-4224-8774-E24D78D0A2AA}"/>
              </a:ext>
            </a:extLst>
          </p:cNvPr>
          <p:cNvSpPr>
            <a:spLocks noGrp="1"/>
          </p:cNvSpPr>
          <p:nvPr>
            <p:ph type="sldNum" sz="quarter" idx="12"/>
          </p:nvPr>
        </p:nvSpPr>
        <p:spPr/>
        <p:txBody>
          <a:bodyPr/>
          <a:lstStyle/>
          <a:p>
            <a:fld id="{4EC81F68-4976-451A-B2E9-79BCBD2F70CC}" type="slidenum">
              <a:rPr lang="en-AU" smtClean="0"/>
              <a:t>2</a:t>
            </a:fld>
            <a:endParaRPr lang="en-AU"/>
          </a:p>
        </p:txBody>
      </p:sp>
      <p:sp>
        <p:nvSpPr>
          <p:cNvPr id="4" name="Text Placeholder 3">
            <a:extLst>
              <a:ext uri="{FF2B5EF4-FFF2-40B4-BE49-F238E27FC236}">
                <a16:creationId xmlns:a16="http://schemas.microsoft.com/office/drawing/2014/main" id="{5AB384A5-338D-49AA-8EED-7DB1674D2482}"/>
              </a:ext>
            </a:extLst>
          </p:cNvPr>
          <p:cNvSpPr>
            <a:spLocks noGrp="1"/>
          </p:cNvSpPr>
          <p:nvPr>
            <p:ph type="body" sz="quarter" idx="13"/>
          </p:nvPr>
        </p:nvSpPr>
        <p:spPr>
          <a:xfrm>
            <a:off x="3686402" y="3108960"/>
            <a:ext cx="6775201" cy="1212784"/>
          </a:xfrm>
        </p:spPr>
        <p:txBody>
          <a:bodyPr vert="horz" lIns="91440" tIns="45720" rIns="91440" bIns="45720" rtlCol="0" anchor="t">
            <a:normAutofit fontScale="92500"/>
          </a:bodyPr>
          <a:lstStyle/>
          <a:p>
            <a:pPr marL="0" indent="0">
              <a:buNone/>
            </a:pPr>
            <a:r>
              <a:rPr lang="en-AU" sz="2300"/>
              <a:t>This meeting has been recorded and will be available for participants to access on the </a:t>
            </a:r>
            <a:r>
              <a:rPr lang="en-AU" sz="2300">
                <a:hlinkClick r:id="rId2"/>
              </a:rPr>
              <a:t>Participant Toolbox &gt; Factsheet</a:t>
            </a:r>
            <a:r>
              <a:rPr lang="en-AU" sz="2300"/>
              <a:t> section of the 5MS website soon.</a:t>
            </a:r>
            <a:endParaRPr lang="en-AU" sz="2300">
              <a:cs typeface="Segoe UI Semilight"/>
            </a:endParaRPr>
          </a:p>
        </p:txBody>
      </p:sp>
    </p:spTree>
    <p:extLst>
      <p:ext uri="{BB962C8B-B14F-4D97-AF65-F5344CB8AC3E}">
        <p14:creationId xmlns:p14="http://schemas.microsoft.com/office/powerpoint/2010/main" val="3831715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5B2F-942E-4B43-9717-0A1BE4CFB22F}"/>
              </a:ext>
            </a:extLst>
          </p:cNvPr>
          <p:cNvSpPr>
            <a:spLocks noGrp="1"/>
          </p:cNvSpPr>
          <p:nvPr>
            <p:ph type="title"/>
          </p:nvPr>
        </p:nvSpPr>
        <p:spPr>
          <a:xfrm>
            <a:off x="154346" y="264553"/>
            <a:ext cx="9668167" cy="1235641"/>
          </a:xfrm>
        </p:spPr>
        <p:txBody>
          <a:bodyPr anchor="b">
            <a:normAutofit/>
          </a:bodyPr>
          <a:lstStyle/>
          <a:p>
            <a:r>
              <a:rPr lang="en-AU" sz="3394"/>
              <a:t>RM46 UFE Validation</a:t>
            </a:r>
          </a:p>
        </p:txBody>
      </p:sp>
      <p:pic>
        <p:nvPicPr>
          <p:cNvPr id="6" name="Graphic 5" descr="Map compass">
            <a:extLst>
              <a:ext uri="{FF2B5EF4-FFF2-40B4-BE49-F238E27FC236}">
                <a16:creationId xmlns:a16="http://schemas.microsoft.com/office/drawing/2014/main" id="{D6477A93-4C01-4EA1-8FD0-B1A15D3543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7039" y="2235059"/>
            <a:ext cx="2731970" cy="2731970"/>
          </a:xfrm>
          <a:prstGeom prst="rect">
            <a:avLst/>
          </a:prstGeom>
        </p:spPr>
      </p:pic>
      <p:sp>
        <p:nvSpPr>
          <p:cNvPr id="4" name="Slide Number Placeholder 3">
            <a:extLst>
              <a:ext uri="{FF2B5EF4-FFF2-40B4-BE49-F238E27FC236}">
                <a16:creationId xmlns:a16="http://schemas.microsoft.com/office/drawing/2014/main" id="{10997E43-C0FF-45BA-B3D6-F678D5792F78}"/>
              </a:ext>
            </a:extLst>
          </p:cNvPr>
          <p:cNvSpPr>
            <a:spLocks noGrp="1"/>
          </p:cNvSpPr>
          <p:nvPr>
            <p:ph type="sldNum" sz="quarter" idx="12"/>
          </p:nvPr>
        </p:nvSpPr>
        <p:spPr>
          <a:xfrm>
            <a:off x="9692723" y="7766953"/>
            <a:ext cx="476289" cy="379435"/>
          </a:xfrm>
        </p:spPr>
        <p:txBody>
          <a:bodyPr anchor="ctr">
            <a:normAutofit/>
          </a:bodyPr>
          <a:lstStyle/>
          <a:p>
            <a:pPr>
              <a:spcAft>
                <a:spcPts val="565"/>
              </a:spcAft>
            </a:pPr>
            <a:fld id="{4EC81F68-4976-451A-B2E9-79BCBD2F70CC}" type="slidenum">
              <a:rPr lang="en-AU" smtClean="0"/>
              <a:pPr>
                <a:spcAft>
                  <a:spcPts val="565"/>
                </a:spcAft>
              </a:pPr>
              <a:t>20</a:t>
            </a:fld>
            <a:endParaRPr lang="en-AU"/>
          </a:p>
        </p:txBody>
      </p:sp>
      <p:sp>
        <p:nvSpPr>
          <p:cNvPr id="8" name="Content Placeholder 2">
            <a:extLst>
              <a:ext uri="{FF2B5EF4-FFF2-40B4-BE49-F238E27FC236}">
                <a16:creationId xmlns:a16="http://schemas.microsoft.com/office/drawing/2014/main" id="{292D8D75-0D09-4857-A688-9EA3CF822C0E}"/>
              </a:ext>
            </a:extLst>
          </p:cNvPr>
          <p:cNvSpPr txBox="1">
            <a:spLocks/>
          </p:cNvSpPr>
          <p:nvPr/>
        </p:nvSpPr>
        <p:spPr>
          <a:xfrm>
            <a:off x="522804" y="1838720"/>
            <a:ext cx="7383977" cy="4980393"/>
          </a:xfrm>
          <a:prstGeom prst="rect">
            <a:avLst/>
          </a:prstGeom>
        </p:spPr>
        <p:txBody>
          <a:bodyPr vert="horz" lIns="86204" tIns="43102" rIns="86204" bIns="43102" rtlCol="0">
            <a:normAutofit fontScale="55000" lnSpcReduction="20000"/>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r>
              <a:rPr lang="en-AU" sz="3394" b="1"/>
              <a:t>What is the report?</a:t>
            </a:r>
          </a:p>
          <a:p>
            <a:pPr lvl="1"/>
            <a:r>
              <a:rPr lang="en-AU" sz="3111"/>
              <a:t>The UFE Validation report provides profile data for:</a:t>
            </a:r>
          </a:p>
          <a:p>
            <a:pPr lvl="2">
              <a:lnSpc>
                <a:spcPct val="100000"/>
              </a:lnSpc>
              <a:spcBef>
                <a:spcPts val="565"/>
              </a:spcBef>
            </a:pPr>
            <a:r>
              <a:rPr lang="en-AU" sz="3111"/>
              <a:t>Values used to calculate the UFE and Usage Factor for each trading interval for each Local area for the settlement case</a:t>
            </a:r>
          </a:p>
          <a:p>
            <a:pPr lvl="2">
              <a:lnSpc>
                <a:spcPct val="100000"/>
              </a:lnSpc>
              <a:spcBef>
                <a:spcPts val="565"/>
              </a:spcBef>
            </a:pPr>
            <a:r>
              <a:rPr lang="en-AU" sz="3111"/>
              <a:t>This is a new report that can be used by Participants to validate the UFE calculation and calculate the UFEA value for any Local Area load.</a:t>
            </a:r>
          </a:p>
          <a:p>
            <a:pPr lvl="2">
              <a:lnSpc>
                <a:spcPct val="100000"/>
              </a:lnSpc>
              <a:spcBef>
                <a:spcPts val="565"/>
              </a:spcBef>
            </a:pPr>
            <a:r>
              <a:rPr lang="en-AU" sz="3111"/>
              <a:t>The factor can be applied to each trading interval load to calculate the UFEA</a:t>
            </a:r>
          </a:p>
          <a:p>
            <a:pPr lvl="1">
              <a:spcBef>
                <a:spcPts val="1131"/>
              </a:spcBef>
            </a:pPr>
            <a:r>
              <a:rPr lang="en-AU" sz="3111"/>
              <a:t>This report supports Clause 3.15.5 of NEM Global settlement Rule change</a:t>
            </a:r>
          </a:p>
          <a:p>
            <a:pPr marL="566730" lvl="1" indent="-188575">
              <a:lnSpc>
                <a:spcPct val="100000"/>
              </a:lnSpc>
              <a:spcBef>
                <a:spcPts val="1131"/>
              </a:spcBef>
            </a:pPr>
            <a:r>
              <a:rPr lang="en-AU" sz="3111">
                <a:cs typeface="Segoe UI Semilight"/>
              </a:rPr>
              <a:t>This report can be </a:t>
            </a:r>
            <a:r>
              <a:rPr lang="en-AU" sz="3111" b="1">
                <a:cs typeface="Segoe UI Semilight"/>
              </a:rPr>
              <a:t>subscribed</a:t>
            </a:r>
            <a:r>
              <a:rPr lang="en-AU" sz="3111">
                <a:cs typeface="Segoe UI Semilight"/>
              </a:rPr>
              <a:t> to after the 1 October 2021 and will be created and sent to responsible participants on AEMO approval of the settlement case.</a:t>
            </a:r>
          </a:p>
          <a:p>
            <a:pPr marL="944742" lvl="2" indent="-188575">
              <a:lnSpc>
                <a:spcPct val="100000"/>
              </a:lnSpc>
              <a:spcBef>
                <a:spcPts val="565"/>
              </a:spcBef>
            </a:pPr>
            <a:r>
              <a:rPr lang="en-AU" sz="3111">
                <a:cs typeface="Segoe UI Semilight"/>
              </a:rPr>
              <a:t>Non subscribed participants can request the report once the RM16 report has been received</a:t>
            </a:r>
          </a:p>
          <a:p>
            <a:pPr marL="378013" lvl="1" indent="0">
              <a:buNone/>
            </a:pPr>
            <a:endParaRPr lang="en-AU" sz="1933"/>
          </a:p>
          <a:p>
            <a:r>
              <a:rPr lang="en-AU" sz="3394" b="1"/>
              <a:t>What is changing?</a:t>
            </a:r>
          </a:p>
          <a:p>
            <a:pPr lvl="1"/>
            <a:r>
              <a:rPr lang="en-AU" sz="3111" b="1">
                <a:solidFill>
                  <a:schemeClr val="accent2">
                    <a:lumMod val="75000"/>
                    <a:lumOff val="25000"/>
                  </a:schemeClr>
                </a:solidFill>
              </a:rPr>
              <a:t>This is a new RM report to support UFE reconciliation</a:t>
            </a:r>
          </a:p>
        </p:txBody>
      </p:sp>
      <p:sp>
        <p:nvSpPr>
          <p:cNvPr id="7" name="TextBox 6">
            <a:extLst>
              <a:ext uri="{FF2B5EF4-FFF2-40B4-BE49-F238E27FC236}">
                <a16:creationId xmlns:a16="http://schemas.microsoft.com/office/drawing/2014/main" id="{21BE675C-DA54-4EA4-8754-903AF2D09511}"/>
              </a:ext>
            </a:extLst>
          </p:cNvPr>
          <p:cNvSpPr txBox="1"/>
          <p:nvPr/>
        </p:nvSpPr>
        <p:spPr>
          <a:xfrm>
            <a:off x="522804" y="6606138"/>
            <a:ext cx="9668166" cy="425950"/>
          </a:xfrm>
          <a:prstGeom prst="rect">
            <a:avLst/>
          </a:prstGeom>
          <a:noFill/>
        </p:spPr>
        <p:txBody>
          <a:bodyPr wrap="square" rtlCol="0" anchor="ctr">
            <a:spAutoFit/>
          </a:bodyPr>
          <a:lstStyle/>
          <a:p>
            <a:r>
              <a:rPr lang="en-AU" sz="1131"/>
              <a:t>For information regarding how AEMO calculates UFE values, please refer to:</a:t>
            </a:r>
          </a:p>
          <a:p>
            <a:pPr lvl="1"/>
            <a:r>
              <a:rPr lang="en-AU" sz="1037"/>
              <a:t>https://www.aemo.com.au/-/media/files/electricity/nem/5ms/program-information/2020/5ms-and-gs-reconciliation-support-workshop-2-18-nov-19.pdf?la=en</a:t>
            </a:r>
          </a:p>
        </p:txBody>
      </p:sp>
      <p:sp>
        <p:nvSpPr>
          <p:cNvPr id="9" name="TextBox 8">
            <a:extLst>
              <a:ext uri="{FF2B5EF4-FFF2-40B4-BE49-F238E27FC236}">
                <a16:creationId xmlns:a16="http://schemas.microsoft.com/office/drawing/2014/main" id="{5FEABE86-CE4D-4A71-A67D-F2909D52A0D9}"/>
              </a:ext>
            </a:extLst>
          </p:cNvPr>
          <p:cNvSpPr txBox="1"/>
          <p:nvPr/>
        </p:nvSpPr>
        <p:spPr>
          <a:xfrm>
            <a:off x="8648276" y="1261368"/>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1200901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BCFA-947B-4681-9063-2E7B0451224F}"/>
              </a:ext>
            </a:extLst>
          </p:cNvPr>
          <p:cNvSpPr>
            <a:spLocks noGrp="1"/>
          </p:cNvSpPr>
          <p:nvPr>
            <p:ph type="title"/>
          </p:nvPr>
        </p:nvSpPr>
        <p:spPr/>
        <p:txBody>
          <a:bodyPr>
            <a:normAutofit/>
          </a:bodyPr>
          <a:lstStyle/>
          <a:p>
            <a:r>
              <a:rPr lang="en-AU" sz="3394"/>
              <a:t>Notes</a:t>
            </a:r>
          </a:p>
        </p:txBody>
      </p:sp>
      <p:sp>
        <p:nvSpPr>
          <p:cNvPr id="3" name="Content Placeholder 2">
            <a:extLst>
              <a:ext uri="{FF2B5EF4-FFF2-40B4-BE49-F238E27FC236}">
                <a16:creationId xmlns:a16="http://schemas.microsoft.com/office/drawing/2014/main" id="{83A1CD07-FB8E-46F4-8DE3-CBC5A270959E}"/>
              </a:ext>
            </a:extLst>
          </p:cNvPr>
          <p:cNvSpPr>
            <a:spLocks noGrp="1"/>
          </p:cNvSpPr>
          <p:nvPr>
            <p:ph idx="1"/>
          </p:nvPr>
        </p:nvSpPr>
        <p:spPr>
          <a:xfrm>
            <a:off x="206548" y="1786652"/>
            <a:ext cx="10255426" cy="5521568"/>
          </a:xfrm>
        </p:spPr>
        <p:txBody>
          <a:bodyPr vert="horz" lIns="91440" tIns="45720" rIns="91440" bIns="45720" rtlCol="0" anchor="t">
            <a:normAutofit fontScale="92500" lnSpcReduction="20000"/>
          </a:bodyPr>
          <a:lstStyle/>
          <a:p>
            <a:pPr marL="188595" indent="-188595"/>
            <a:r>
              <a:rPr lang="en-AU" sz="1900"/>
              <a:t>In response to questions asked, AEMO confirmed that:</a:t>
            </a:r>
            <a:endParaRPr lang="en-US"/>
          </a:p>
          <a:p>
            <a:pPr marL="566420" lvl="1" indent="-188595"/>
            <a:r>
              <a:rPr lang="en-AU" sz="1700"/>
              <a:t>RM21 and RM27 are both Level 2 Reconciliation reports, however:</a:t>
            </a:r>
            <a:endParaRPr lang="en-AU" sz="1700">
              <a:cs typeface="Segoe UI Semilight"/>
            </a:endParaRPr>
          </a:p>
          <a:p>
            <a:pPr marL="944880" lvl="2" indent="-188595"/>
            <a:r>
              <a:rPr lang="en-AU" sz="1500"/>
              <a:t>RM21 reports are </a:t>
            </a:r>
            <a:r>
              <a:rPr lang="en-AU" sz="1500">
                <a:solidFill>
                  <a:srgbClr val="FF0000"/>
                </a:solidFill>
              </a:rPr>
              <a:t>manually requested, or by subscription</a:t>
            </a:r>
            <a:r>
              <a:rPr lang="en-AU" sz="1500"/>
              <a:t>, and provide the daily totals of load data for each TNI’s (</a:t>
            </a:r>
            <a:r>
              <a:rPr lang="en-AU" sz="1500">
                <a:solidFill>
                  <a:srgbClr val="FF0000"/>
                </a:solidFill>
              </a:rPr>
              <a:t>supplied as an input</a:t>
            </a:r>
            <a:r>
              <a:rPr lang="en-AU" sz="1500"/>
              <a:t>) NMIs. The NMIs returned are restricted to those NMIs that have the same ENLR that was supplied as an input to this report. The output can also be further restricted to those NMIs with a certain MDP</a:t>
            </a:r>
            <a:endParaRPr lang="en-AU" sz="1500">
              <a:cs typeface="Segoe UI Semilight"/>
            </a:endParaRPr>
          </a:p>
          <a:p>
            <a:pPr marL="944880" lvl="2" indent="-188595"/>
            <a:r>
              <a:rPr lang="en-AU" sz="1500"/>
              <a:t>RM27 reports are </a:t>
            </a:r>
            <a:r>
              <a:rPr lang="en-AU" sz="1500">
                <a:solidFill>
                  <a:srgbClr val="FF0000"/>
                </a:solidFill>
              </a:rPr>
              <a:t>automatically</a:t>
            </a:r>
            <a:r>
              <a:rPr lang="en-AU" sz="1500"/>
              <a:t> sent out to effected Participants on Settlement Case Approval, these report will provide the daily totals of load data for all NMIs for </a:t>
            </a:r>
            <a:r>
              <a:rPr lang="en-AU" sz="1500">
                <a:solidFill>
                  <a:srgbClr val="FF0000"/>
                </a:solidFill>
              </a:rPr>
              <a:t>all TNI combinations </a:t>
            </a:r>
            <a:r>
              <a:rPr lang="en-AU" sz="1500"/>
              <a:t>for all MDPs</a:t>
            </a:r>
            <a:endParaRPr lang="en-AU" sz="1500">
              <a:cs typeface="Segoe UI Semilight"/>
            </a:endParaRPr>
          </a:p>
          <a:p>
            <a:pPr marL="944880" lvl="2" indent="-188595"/>
            <a:endParaRPr lang="en-AU" sz="1500">
              <a:cs typeface="Segoe UI Semilight"/>
            </a:endParaRPr>
          </a:p>
          <a:p>
            <a:pPr marL="566420" lvl="1" indent="-188595"/>
            <a:r>
              <a:rPr lang="en-AU" sz="1700"/>
              <a:t>RM20 and RM25 reports will include Five-minute Load Profiles (5MLP), for each profile area for any settlement case, which includes trading intervals associated to 1 October 2021 onwards</a:t>
            </a:r>
            <a:endParaRPr lang="en-AU" sz="1700">
              <a:cs typeface="Segoe UI Semilight"/>
            </a:endParaRPr>
          </a:p>
          <a:p>
            <a:pPr marL="944880" lvl="2" indent="-188595"/>
            <a:r>
              <a:rPr lang="en-AU" sz="1500"/>
              <a:t>From 1 October 2021 these reports will contain 5min profile data for any settlement week that includes 5 min trading intervals, this includes settlement days prior to 1 October 2021.  This is due to the settlement process requiring to calculate 5min profiles to support all profiles.</a:t>
            </a:r>
            <a:endParaRPr lang="en-AU" sz="1500">
              <a:cs typeface="Segoe UI Semilight"/>
            </a:endParaRPr>
          </a:p>
          <a:p>
            <a:pPr marL="944880" lvl="2" indent="-188595">
              <a:spcBef>
                <a:spcPts val="413"/>
              </a:spcBef>
            </a:pPr>
            <a:endParaRPr lang="en-AU" sz="1500">
              <a:highlight>
                <a:srgbClr val="FFFF00"/>
              </a:highlight>
            </a:endParaRPr>
          </a:p>
          <a:p>
            <a:pPr marL="566420" lvl="1" indent="-188595"/>
            <a:r>
              <a:rPr lang="en-AU" sz="1700"/>
              <a:t>Profiles, including NSLPs and 5MLPs, are permanently fixed (‘frozen’), typically 15-weeks after that settlement week, to ensure that the profile shape/data for a period covering a non-five-minute metering read is fixed, and not re-calculated, before the 30-week revision is processed</a:t>
            </a:r>
            <a:endParaRPr lang="en-AU" sz="1700">
              <a:cs typeface="Segoe UI Semilight"/>
            </a:endParaRPr>
          </a:p>
          <a:p>
            <a:pPr marL="944880" lvl="2" indent="-188595"/>
            <a:r>
              <a:rPr lang="en-AU" sz="1500"/>
              <a:t>For more information regarding load profiles, please refer to the following link:</a:t>
            </a:r>
            <a:endParaRPr lang="en-AU" sz="1500">
              <a:cs typeface="Segoe UI Semilight"/>
            </a:endParaRPr>
          </a:p>
          <a:p>
            <a:pPr marL="1322705" lvl="3" indent="-188595"/>
            <a:r>
              <a:rPr lang="en-AU" sz="1200">
                <a:hlinkClick r:id="rId2"/>
              </a:rPr>
              <a:t>https://www.aemo.com.au/-/media/files/stakeholder_consultation/consultations/nem-consultations/2019/5ms-metering-package-3/final/understanding-load-profiles-from-msats-final-clean.pdf</a:t>
            </a:r>
            <a:endParaRPr lang="en-AU" sz="1200">
              <a:cs typeface="Segoe UI Semilight"/>
            </a:endParaRPr>
          </a:p>
          <a:p>
            <a:pPr marL="944880" lvl="2" indent="-188595"/>
            <a:endParaRPr lang="en-AU" sz="1500">
              <a:cs typeface="Segoe UI Semilight"/>
            </a:endParaRPr>
          </a:p>
          <a:p>
            <a:pPr marL="566420" lvl="1" indent="-188595"/>
            <a:r>
              <a:rPr lang="en-AU" sz="1700"/>
              <a:t>RM reports leverage </a:t>
            </a:r>
            <a:r>
              <a:rPr lang="en-AU" sz="1700">
                <a:solidFill>
                  <a:srgbClr val="FF0000"/>
                </a:solidFill>
              </a:rPr>
              <a:t>applicable</a:t>
            </a:r>
            <a:r>
              <a:rPr lang="en-AU" sz="1700"/>
              <a:t> metering energy values required to support the Settlement by Difference calculation i.e. NMIs where the FRMP equals the LR are not included</a:t>
            </a:r>
            <a:endParaRPr lang="en-AU" sz="1700">
              <a:cs typeface="Segoe UI Semilight"/>
            </a:endParaRPr>
          </a:p>
          <a:p>
            <a:pPr marL="566420" lvl="1" indent="-188595"/>
            <a:endParaRPr lang="en-AU" sz="1700">
              <a:cs typeface="Segoe UI Semilight"/>
            </a:endParaRPr>
          </a:p>
          <a:p>
            <a:pPr marL="566420" lvl="1" indent="-188595"/>
            <a:r>
              <a:rPr lang="en-AU" sz="1700"/>
              <a:t>For the Week 40 transition week, 2 settlement cases will be created, one for the 30min trading days and one for the 5min trading days, but only the later of the 2 settlement case IDs will appear on the associated settlements statements and invoices</a:t>
            </a:r>
            <a:endParaRPr lang="en-AU" sz="1700">
              <a:cs typeface="Segoe UI Semilight"/>
            </a:endParaRPr>
          </a:p>
          <a:p>
            <a:pPr marL="566420" lvl="1" indent="-188595"/>
            <a:endParaRPr lang="en-AU">
              <a:cs typeface="Segoe UI Semilight"/>
            </a:endParaRPr>
          </a:p>
        </p:txBody>
      </p:sp>
      <p:sp>
        <p:nvSpPr>
          <p:cNvPr id="4" name="Slide Number Placeholder 3">
            <a:extLst>
              <a:ext uri="{FF2B5EF4-FFF2-40B4-BE49-F238E27FC236}">
                <a16:creationId xmlns:a16="http://schemas.microsoft.com/office/drawing/2014/main" id="{5DB60C58-F982-4D5D-BE99-9897413F8AB4}"/>
              </a:ext>
            </a:extLst>
          </p:cNvPr>
          <p:cNvSpPr>
            <a:spLocks noGrp="1"/>
          </p:cNvSpPr>
          <p:nvPr>
            <p:ph type="sldNum" sz="quarter" idx="12"/>
          </p:nvPr>
        </p:nvSpPr>
        <p:spPr/>
        <p:txBody>
          <a:bodyPr/>
          <a:lstStyle/>
          <a:p>
            <a:fld id="{4EC81F68-4976-451A-B2E9-79BCBD2F70CC}" type="slidenum">
              <a:rPr lang="en-AU" smtClean="0"/>
              <a:t>21</a:t>
            </a:fld>
            <a:endParaRPr lang="en-AU"/>
          </a:p>
        </p:txBody>
      </p:sp>
      <p:sp>
        <p:nvSpPr>
          <p:cNvPr id="5" name="TextBox 4">
            <a:extLst>
              <a:ext uri="{FF2B5EF4-FFF2-40B4-BE49-F238E27FC236}">
                <a16:creationId xmlns:a16="http://schemas.microsoft.com/office/drawing/2014/main" id="{754B4AEA-C722-4CCA-BAE5-DEB9FD907009}"/>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2321243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BCFA-947B-4681-9063-2E7B0451224F}"/>
              </a:ext>
            </a:extLst>
          </p:cNvPr>
          <p:cNvSpPr>
            <a:spLocks noGrp="1"/>
          </p:cNvSpPr>
          <p:nvPr>
            <p:ph type="title"/>
          </p:nvPr>
        </p:nvSpPr>
        <p:spPr/>
        <p:txBody>
          <a:bodyPr>
            <a:normAutofit/>
          </a:bodyPr>
          <a:lstStyle/>
          <a:p>
            <a:r>
              <a:rPr lang="en-AU" sz="3394"/>
              <a:t>Notes</a:t>
            </a:r>
          </a:p>
        </p:txBody>
      </p:sp>
      <p:sp>
        <p:nvSpPr>
          <p:cNvPr id="3" name="Content Placeholder 2">
            <a:extLst>
              <a:ext uri="{FF2B5EF4-FFF2-40B4-BE49-F238E27FC236}">
                <a16:creationId xmlns:a16="http://schemas.microsoft.com/office/drawing/2014/main" id="{83A1CD07-FB8E-46F4-8DE3-CBC5A270959E}"/>
              </a:ext>
            </a:extLst>
          </p:cNvPr>
          <p:cNvSpPr>
            <a:spLocks noGrp="1"/>
          </p:cNvSpPr>
          <p:nvPr>
            <p:ph idx="1"/>
          </p:nvPr>
        </p:nvSpPr>
        <p:spPr>
          <a:xfrm>
            <a:off x="206548" y="1786652"/>
            <a:ext cx="10255426" cy="5521568"/>
          </a:xfrm>
        </p:spPr>
        <p:txBody>
          <a:bodyPr>
            <a:normAutofit/>
          </a:bodyPr>
          <a:lstStyle/>
          <a:p>
            <a:r>
              <a:rPr lang="en-AU" sz="1800"/>
              <a:t>In response to questions asked, AEMO confirmed that:</a:t>
            </a:r>
          </a:p>
          <a:p>
            <a:pPr lvl="1"/>
            <a:r>
              <a:rPr lang="en-AU" sz="1600"/>
              <a:t>Information and examples as to how AEMO will calculate and publish UFE values, including how Participants may choose to reconcile these values, can be accessed via the following link</a:t>
            </a:r>
          </a:p>
          <a:p>
            <a:pPr lvl="2"/>
            <a:r>
              <a:rPr lang="en-AU" sz="1400">
                <a:hlinkClick r:id="rId2"/>
              </a:rPr>
              <a:t>https://www.aemo.com.au/-/media/files/electricity/nem/5ms/program-information/2020/5ms-and-gs-reconciliation-support-workshop-2-18-nov-19.pdf?la=en</a:t>
            </a:r>
            <a:endParaRPr lang="en-AU" sz="1400"/>
          </a:p>
          <a:p>
            <a:pPr lvl="2"/>
            <a:endParaRPr lang="en-AU" sz="1400"/>
          </a:p>
          <a:p>
            <a:pPr lvl="1"/>
            <a:r>
              <a:rPr lang="en-AU" sz="1731"/>
              <a:t>UFE reports (RM43 and 46) will be produced for each settlement case associated to a trading week which contains periods from 1 October 2021 onwards</a:t>
            </a:r>
          </a:p>
          <a:p>
            <a:pPr lvl="2"/>
            <a:r>
              <a:rPr lang="en-AU" sz="1400"/>
              <a:t>For organisations with multiple Participant IDs, you only need to subscribe to these reports using one ID, as the reports are based on profile areas not Participant IDs</a:t>
            </a:r>
          </a:p>
          <a:p>
            <a:pPr lvl="2"/>
            <a:endParaRPr lang="en-AU" sz="1400"/>
          </a:p>
          <a:p>
            <a:pPr lvl="1"/>
            <a:r>
              <a:rPr lang="en-AU" sz="1731"/>
              <a:t>Participants cannot ‘dispute’ UFE values published by AEMO but can query these values where required</a:t>
            </a:r>
          </a:p>
          <a:p>
            <a:endParaRPr lang="en-AU" sz="1932"/>
          </a:p>
          <a:p>
            <a:pPr lvl="1"/>
            <a:endParaRPr lang="en-AU" sz="1731"/>
          </a:p>
          <a:p>
            <a:pPr lvl="1"/>
            <a:endParaRPr lang="en-AU"/>
          </a:p>
        </p:txBody>
      </p:sp>
      <p:sp>
        <p:nvSpPr>
          <p:cNvPr id="4" name="Slide Number Placeholder 3">
            <a:extLst>
              <a:ext uri="{FF2B5EF4-FFF2-40B4-BE49-F238E27FC236}">
                <a16:creationId xmlns:a16="http://schemas.microsoft.com/office/drawing/2014/main" id="{5DB60C58-F982-4D5D-BE99-9897413F8AB4}"/>
              </a:ext>
            </a:extLst>
          </p:cNvPr>
          <p:cNvSpPr>
            <a:spLocks noGrp="1"/>
          </p:cNvSpPr>
          <p:nvPr>
            <p:ph type="sldNum" sz="quarter" idx="12"/>
          </p:nvPr>
        </p:nvSpPr>
        <p:spPr/>
        <p:txBody>
          <a:bodyPr/>
          <a:lstStyle/>
          <a:p>
            <a:fld id="{4EC81F68-4976-451A-B2E9-79BCBD2F70CC}" type="slidenum">
              <a:rPr lang="en-AU" smtClean="0"/>
              <a:t>22</a:t>
            </a:fld>
            <a:endParaRPr lang="en-AU"/>
          </a:p>
        </p:txBody>
      </p:sp>
      <p:sp>
        <p:nvSpPr>
          <p:cNvPr id="5" name="TextBox 4">
            <a:extLst>
              <a:ext uri="{FF2B5EF4-FFF2-40B4-BE49-F238E27FC236}">
                <a16:creationId xmlns:a16="http://schemas.microsoft.com/office/drawing/2014/main" id="{754B4AEA-C722-4CCA-BAE5-DEB9FD907009}"/>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498519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lstStyle/>
          <a:p>
            <a:r>
              <a:rPr lang="en-AU"/>
              <a:t>RM reports for the transition week</a:t>
            </a:r>
          </a:p>
        </p:txBody>
      </p:sp>
      <p:sp>
        <p:nvSpPr>
          <p:cNvPr id="2" name="Subtitle 1">
            <a:extLst>
              <a:ext uri="{FF2B5EF4-FFF2-40B4-BE49-F238E27FC236}">
                <a16:creationId xmlns:a16="http://schemas.microsoft.com/office/drawing/2014/main" id="{D4B86842-C37E-4B32-B752-98629984EC71}"/>
              </a:ext>
            </a:extLst>
          </p:cNvPr>
          <p:cNvSpPr>
            <a:spLocks noGrp="1"/>
          </p:cNvSpPr>
          <p:nvPr>
            <p:ph type="subTitle" idx="1"/>
          </p:nvPr>
        </p:nvSpPr>
        <p:spPr/>
        <p:txBody>
          <a:bodyPr/>
          <a:lstStyle/>
          <a:p>
            <a:r>
              <a:rPr lang="en-AU"/>
              <a:t>Paul Lyttle</a:t>
            </a:r>
          </a:p>
        </p:txBody>
      </p:sp>
      <p:sp>
        <p:nvSpPr>
          <p:cNvPr id="5" name="Text Placeholder 2">
            <a:extLst>
              <a:ext uri="{FF2B5EF4-FFF2-40B4-BE49-F238E27FC236}">
                <a16:creationId xmlns:a16="http://schemas.microsoft.com/office/drawing/2014/main" id="{CA445545-26F7-4F92-9783-EEC6DBC643A2}"/>
              </a:ext>
            </a:extLst>
          </p:cNvPr>
          <p:cNvSpPr txBox="1">
            <a:spLocks/>
          </p:cNvSpPr>
          <p:nvPr/>
        </p:nvSpPr>
        <p:spPr>
          <a:xfrm>
            <a:off x="821916" y="4739236"/>
            <a:ext cx="6520220" cy="1240258"/>
          </a:xfrm>
          <a:prstGeom prst="rect">
            <a:avLst/>
          </a:prstGeom>
        </p:spPr>
        <p:txBody>
          <a:bodyPr vert="horz" lIns="75597" tIns="37798" rIns="75597" bIns="37798"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AU" sz="2315"/>
          </a:p>
        </p:txBody>
      </p:sp>
    </p:spTree>
    <p:extLst>
      <p:ext uri="{BB962C8B-B14F-4D97-AF65-F5344CB8AC3E}">
        <p14:creationId xmlns:p14="http://schemas.microsoft.com/office/powerpoint/2010/main" val="198619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5B2F-942E-4B43-9717-0A1BE4CFB22F}"/>
              </a:ext>
            </a:extLst>
          </p:cNvPr>
          <p:cNvSpPr>
            <a:spLocks noGrp="1"/>
          </p:cNvSpPr>
          <p:nvPr>
            <p:ph type="title"/>
          </p:nvPr>
        </p:nvSpPr>
        <p:spPr>
          <a:xfrm>
            <a:off x="0" y="291208"/>
            <a:ext cx="7442095" cy="1235641"/>
          </a:xfrm>
        </p:spPr>
        <p:txBody>
          <a:bodyPr>
            <a:normAutofit/>
          </a:bodyPr>
          <a:lstStyle/>
          <a:p>
            <a:r>
              <a:rPr lang="en-AU" sz="3394"/>
              <a:t>Transition Week and Beyond</a:t>
            </a:r>
          </a:p>
        </p:txBody>
      </p:sp>
      <p:sp>
        <p:nvSpPr>
          <p:cNvPr id="3" name="Content Placeholder 2">
            <a:extLst>
              <a:ext uri="{FF2B5EF4-FFF2-40B4-BE49-F238E27FC236}">
                <a16:creationId xmlns:a16="http://schemas.microsoft.com/office/drawing/2014/main" id="{BBD5D93E-BC1A-4BFC-977B-579B8C579E5D}"/>
              </a:ext>
            </a:extLst>
          </p:cNvPr>
          <p:cNvSpPr>
            <a:spLocks noGrp="1"/>
          </p:cNvSpPr>
          <p:nvPr>
            <p:ph idx="1"/>
          </p:nvPr>
        </p:nvSpPr>
        <p:spPr>
          <a:xfrm>
            <a:off x="500842" y="1674934"/>
            <a:ext cx="9675337" cy="5661134"/>
          </a:xfrm>
          <a:ln w="15875">
            <a:noFill/>
          </a:ln>
        </p:spPr>
        <p:txBody>
          <a:bodyPr vert="horz" lIns="86204" tIns="43102" rIns="86204" bIns="43102" rtlCol="0" anchor="t">
            <a:normAutofit/>
          </a:bodyPr>
          <a:lstStyle/>
          <a:p>
            <a:pPr marL="188575" indent="-188575">
              <a:lnSpc>
                <a:spcPct val="100000"/>
              </a:lnSpc>
              <a:spcBef>
                <a:spcPts val="1131"/>
              </a:spcBef>
              <a:spcAft>
                <a:spcPts val="565"/>
              </a:spcAft>
            </a:pPr>
            <a:r>
              <a:rPr lang="en-AU" sz="1698"/>
              <a:t>5 Minute Settlements will start on the 1 October 2021</a:t>
            </a:r>
            <a:endParaRPr lang="en-US" sz="1698"/>
          </a:p>
          <a:p>
            <a:pPr marL="566922" lvl="1" indent="-188575">
              <a:lnSpc>
                <a:spcPct val="110000"/>
              </a:lnSpc>
              <a:spcBef>
                <a:spcPts val="565"/>
              </a:spcBef>
            </a:pPr>
            <a:r>
              <a:rPr lang="en-AU" sz="1508"/>
              <a:t>1 October 2021 dissects settlement week 40 </a:t>
            </a:r>
            <a:endParaRPr lang="en-AU" sz="1508">
              <a:cs typeface="Segoe UI Semilight"/>
            </a:endParaRPr>
          </a:p>
          <a:p>
            <a:pPr marL="566922" lvl="1" indent="-188575">
              <a:lnSpc>
                <a:spcPct val="110000"/>
              </a:lnSpc>
              <a:spcBef>
                <a:spcPts val="565"/>
              </a:spcBef>
            </a:pPr>
            <a:r>
              <a:rPr lang="en-AU" sz="1508">
                <a:cs typeface="Segoe UI Semilight"/>
              </a:rPr>
              <a:t>There will be one set of settlements statements issues for settlement week 40</a:t>
            </a:r>
          </a:p>
          <a:p>
            <a:pPr marL="144276" indent="-269392">
              <a:lnSpc>
                <a:spcPct val="110000"/>
              </a:lnSpc>
              <a:spcBef>
                <a:spcPts val="565"/>
              </a:spcBef>
            </a:pPr>
            <a:r>
              <a:rPr lang="en-AU" sz="1698"/>
              <a:t>For settlement week 40 there will be 2 settlement cases created</a:t>
            </a:r>
            <a:endParaRPr lang="en-AU" sz="1698">
              <a:cs typeface="Segoe UI Semilight"/>
            </a:endParaRPr>
          </a:p>
          <a:p>
            <a:pPr marL="522621" lvl="1" indent="-269392">
              <a:lnSpc>
                <a:spcPct val="110000"/>
              </a:lnSpc>
              <a:spcBef>
                <a:spcPts val="565"/>
              </a:spcBef>
            </a:pPr>
            <a:r>
              <a:rPr lang="en-AU" sz="1508"/>
              <a:t>26 Sep to 30 Sep will be at 30 Minute Trading Intervals</a:t>
            </a:r>
            <a:endParaRPr lang="en-AU" sz="1508">
              <a:cs typeface="Segoe UI Semilight"/>
            </a:endParaRPr>
          </a:p>
          <a:p>
            <a:pPr marL="522621" lvl="1" indent="-269392">
              <a:lnSpc>
                <a:spcPct val="110000"/>
              </a:lnSpc>
              <a:spcBef>
                <a:spcPts val="565"/>
              </a:spcBef>
            </a:pPr>
            <a:r>
              <a:rPr lang="en-AU" sz="1508"/>
              <a:t>1 Oct to 2 Oct will be at 5 Minute Trading Intervals</a:t>
            </a:r>
            <a:endParaRPr lang="en-AU" sz="1508">
              <a:cs typeface="Segoe UI Semilight"/>
            </a:endParaRPr>
          </a:p>
          <a:p>
            <a:pPr marL="144276" indent="-269392">
              <a:lnSpc>
                <a:spcPct val="110000"/>
              </a:lnSpc>
              <a:spcBef>
                <a:spcPts val="565"/>
              </a:spcBef>
            </a:pPr>
            <a:r>
              <a:rPr lang="en-AU" sz="1698">
                <a:cs typeface="Segoe UI Semilight"/>
              </a:rPr>
              <a:t>Week 40 Preliminary statements are to be published on Friday 8 October</a:t>
            </a:r>
          </a:p>
          <a:p>
            <a:pPr marL="144276" indent="-269392">
              <a:lnSpc>
                <a:spcPct val="110000"/>
              </a:lnSpc>
              <a:spcBef>
                <a:spcPts val="565"/>
              </a:spcBef>
            </a:pPr>
            <a:r>
              <a:rPr lang="en-AU" sz="1698">
                <a:ea typeface="+mn-lt"/>
                <a:cs typeface="+mn-lt"/>
              </a:rPr>
              <a:t>All settlements for trading days prior to 1 October 2021 will be settled in 30-minute Trading Intervals</a:t>
            </a:r>
          </a:p>
          <a:p>
            <a:pPr marL="576501" lvl="1" indent="-323272">
              <a:lnSpc>
                <a:spcPct val="100000"/>
              </a:lnSpc>
              <a:spcBef>
                <a:spcPts val="565"/>
              </a:spcBef>
            </a:pPr>
            <a:r>
              <a:rPr lang="en-AU" sz="1508">
                <a:ea typeface="+mn-lt"/>
                <a:cs typeface="+mn-lt"/>
              </a:rPr>
              <a:t>30-minute Trading intervals will continue to be provided in RM reports until 28 April 2022 (Week 40 R2)</a:t>
            </a:r>
            <a:endParaRPr lang="en-AU" sz="1508"/>
          </a:p>
          <a:p>
            <a:pPr marL="144276" indent="-269392">
              <a:lnSpc>
                <a:spcPct val="110000"/>
              </a:lnSpc>
              <a:spcBef>
                <a:spcPts val="565"/>
              </a:spcBef>
            </a:pPr>
            <a:endParaRPr lang="en-AU" sz="1698">
              <a:cs typeface="Segoe UI Semilight"/>
            </a:endParaRPr>
          </a:p>
          <a:p>
            <a:pPr marL="144276" indent="-269392">
              <a:lnSpc>
                <a:spcPct val="110000"/>
              </a:lnSpc>
              <a:spcBef>
                <a:spcPts val="565"/>
              </a:spcBef>
            </a:pPr>
            <a:endParaRPr lang="en-AU" sz="1698">
              <a:cs typeface="Segoe UI Semilight"/>
            </a:endParaRPr>
          </a:p>
          <a:p>
            <a:pPr marL="144276" indent="-269392">
              <a:lnSpc>
                <a:spcPct val="110000"/>
              </a:lnSpc>
              <a:spcBef>
                <a:spcPts val="565"/>
              </a:spcBef>
            </a:pPr>
            <a:endParaRPr lang="en-AU" sz="1698">
              <a:cs typeface="Segoe UI Semilight"/>
            </a:endParaRPr>
          </a:p>
          <a:p>
            <a:pPr marL="144276" indent="-269392">
              <a:lnSpc>
                <a:spcPct val="110000"/>
              </a:lnSpc>
              <a:spcBef>
                <a:spcPts val="565"/>
              </a:spcBef>
            </a:pPr>
            <a:endParaRPr lang="en-AU" sz="1698">
              <a:cs typeface="Segoe UI Semilight"/>
            </a:endParaRPr>
          </a:p>
          <a:p>
            <a:pPr marL="144276" indent="-269392">
              <a:lnSpc>
                <a:spcPct val="110000"/>
              </a:lnSpc>
              <a:spcBef>
                <a:spcPts val="565"/>
              </a:spcBef>
            </a:pPr>
            <a:endParaRPr lang="en-AU" sz="1698">
              <a:cs typeface="Segoe UI Semilight"/>
            </a:endParaRPr>
          </a:p>
          <a:p>
            <a:pPr marL="144276" indent="-269392">
              <a:lnSpc>
                <a:spcPct val="110000"/>
              </a:lnSpc>
              <a:spcBef>
                <a:spcPts val="565"/>
              </a:spcBef>
            </a:pPr>
            <a:endParaRPr lang="en-AU" sz="1698">
              <a:cs typeface="Segoe UI Semilight"/>
            </a:endParaRPr>
          </a:p>
          <a:p>
            <a:pPr marL="144276" indent="-269392">
              <a:lnSpc>
                <a:spcPct val="110000"/>
              </a:lnSpc>
              <a:spcBef>
                <a:spcPts val="565"/>
              </a:spcBef>
            </a:pPr>
            <a:endParaRPr lang="en-AU" sz="1698">
              <a:cs typeface="Segoe UI Semilight"/>
            </a:endParaRPr>
          </a:p>
          <a:p>
            <a:pPr marL="144276" indent="-269392">
              <a:lnSpc>
                <a:spcPct val="110000"/>
              </a:lnSpc>
              <a:spcBef>
                <a:spcPts val="565"/>
              </a:spcBef>
            </a:pPr>
            <a:endParaRPr lang="en-AU" sz="1698"/>
          </a:p>
          <a:p>
            <a:pPr marL="144276" indent="-269392">
              <a:lnSpc>
                <a:spcPct val="110000"/>
              </a:lnSpc>
              <a:spcBef>
                <a:spcPts val="565"/>
              </a:spcBef>
            </a:pPr>
            <a:endParaRPr lang="en-AU" sz="1698">
              <a:cs typeface="Segoe UI Semilight"/>
            </a:endParaRPr>
          </a:p>
          <a:p>
            <a:pPr marL="144276" indent="-269392">
              <a:lnSpc>
                <a:spcPct val="110000"/>
              </a:lnSpc>
              <a:spcBef>
                <a:spcPts val="565"/>
              </a:spcBef>
            </a:pPr>
            <a:endParaRPr lang="en-AU" sz="1698">
              <a:cs typeface="Segoe UI Semilight"/>
            </a:endParaRPr>
          </a:p>
        </p:txBody>
      </p:sp>
      <p:sp>
        <p:nvSpPr>
          <p:cNvPr id="4" name="Slide Number Placeholder 3">
            <a:extLst>
              <a:ext uri="{FF2B5EF4-FFF2-40B4-BE49-F238E27FC236}">
                <a16:creationId xmlns:a16="http://schemas.microsoft.com/office/drawing/2014/main" id="{10997E43-C0FF-45BA-B3D6-F678D5792F78}"/>
              </a:ext>
            </a:extLst>
          </p:cNvPr>
          <p:cNvSpPr>
            <a:spLocks noGrp="1"/>
          </p:cNvSpPr>
          <p:nvPr>
            <p:ph type="sldNum" sz="quarter" idx="12"/>
          </p:nvPr>
        </p:nvSpPr>
        <p:spPr/>
        <p:txBody>
          <a:bodyPr/>
          <a:lstStyle/>
          <a:p>
            <a:fld id="{4EC81F68-4976-451A-B2E9-79BCBD2F70CC}" type="slidenum">
              <a:rPr lang="en-AU" smtClean="0"/>
              <a:t>24</a:t>
            </a:fld>
            <a:endParaRPr lang="en-AU"/>
          </a:p>
        </p:txBody>
      </p:sp>
      <p:pic>
        <p:nvPicPr>
          <p:cNvPr id="7" name="Picture 6">
            <a:extLst>
              <a:ext uri="{FF2B5EF4-FFF2-40B4-BE49-F238E27FC236}">
                <a16:creationId xmlns:a16="http://schemas.microsoft.com/office/drawing/2014/main" id="{09B8773D-3075-4E02-A8F0-5676280F2141}"/>
              </a:ext>
            </a:extLst>
          </p:cNvPr>
          <p:cNvPicPr>
            <a:picLocks noChangeAspect="1"/>
          </p:cNvPicPr>
          <p:nvPr/>
        </p:nvPicPr>
        <p:blipFill>
          <a:blip r:embed="rId3"/>
          <a:stretch>
            <a:fillRect/>
          </a:stretch>
        </p:blipFill>
        <p:spPr>
          <a:xfrm>
            <a:off x="1287579" y="4878052"/>
            <a:ext cx="8101864" cy="2390415"/>
          </a:xfrm>
          <a:prstGeom prst="rect">
            <a:avLst/>
          </a:prstGeom>
        </p:spPr>
      </p:pic>
      <p:sp>
        <p:nvSpPr>
          <p:cNvPr id="6" name="TextBox 5">
            <a:extLst>
              <a:ext uri="{FF2B5EF4-FFF2-40B4-BE49-F238E27FC236}">
                <a16:creationId xmlns:a16="http://schemas.microsoft.com/office/drawing/2014/main" id="{7D63CBDB-31B7-4FA5-95B5-95B16313B691}"/>
              </a:ext>
            </a:extLst>
          </p:cNvPr>
          <p:cNvSpPr txBox="1"/>
          <p:nvPr/>
        </p:nvSpPr>
        <p:spPr>
          <a:xfrm>
            <a:off x="8668154" y="1233869"/>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945795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A3497-9DBE-4F04-9DB7-CE4EE8B4208D}"/>
              </a:ext>
            </a:extLst>
          </p:cNvPr>
          <p:cNvSpPr>
            <a:spLocks noGrp="1"/>
          </p:cNvSpPr>
          <p:nvPr>
            <p:ph type="ctrTitle"/>
          </p:nvPr>
        </p:nvSpPr>
        <p:spPr/>
        <p:txBody>
          <a:bodyPr/>
          <a:lstStyle/>
          <a:p>
            <a:r>
              <a:rPr lang="en-AU" sz="4949"/>
              <a:t>Profiling Interval Metering Data</a:t>
            </a:r>
          </a:p>
        </p:txBody>
      </p:sp>
      <p:sp>
        <p:nvSpPr>
          <p:cNvPr id="5" name="Subtitle 4">
            <a:extLst>
              <a:ext uri="{FF2B5EF4-FFF2-40B4-BE49-F238E27FC236}">
                <a16:creationId xmlns:a16="http://schemas.microsoft.com/office/drawing/2014/main" id="{D7304D3F-5397-408D-BF3A-BAD4F6914DF9}"/>
              </a:ext>
            </a:extLst>
          </p:cNvPr>
          <p:cNvSpPr>
            <a:spLocks noGrp="1"/>
          </p:cNvSpPr>
          <p:nvPr>
            <p:ph type="subTitle" idx="1"/>
          </p:nvPr>
        </p:nvSpPr>
        <p:spPr/>
        <p:txBody>
          <a:bodyPr/>
          <a:lstStyle/>
          <a:p>
            <a:r>
              <a:rPr lang="en-AU"/>
              <a:t>Paul Lyttle</a:t>
            </a:r>
          </a:p>
        </p:txBody>
      </p:sp>
      <p:sp>
        <p:nvSpPr>
          <p:cNvPr id="4" name="Slide Number Placeholder 3">
            <a:extLst>
              <a:ext uri="{FF2B5EF4-FFF2-40B4-BE49-F238E27FC236}">
                <a16:creationId xmlns:a16="http://schemas.microsoft.com/office/drawing/2014/main" id="{64DBAF47-7E3A-4144-9B5C-2A5C9918EF0A}"/>
              </a:ext>
            </a:extLst>
          </p:cNvPr>
          <p:cNvSpPr>
            <a:spLocks noGrp="1"/>
          </p:cNvSpPr>
          <p:nvPr>
            <p:ph type="sldNum" sz="quarter" idx="12"/>
          </p:nvPr>
        </p:nvSpPr>
        <p:spPr/>
        <p:txBody>
          <a:bodyPr/>
          <a:lstStyle/>
          <a:p>
            <a:fld id="{4EC81F68-4976-451A-B2E9-79BCBD2F70CC}" type="slidenum">
              <a:rPr lang="en-AU" smtClean="0"/>
              <a:pPr/>
              <a:t>25</a:t>
            </a:fld>
            <a:endParaRPr lang="en-AU"/>
          </a:p>
        </p:txBody>
      </p:sp>
    </p:spTree>
    <p:extLst>
      <p:ext uri="{BB962C8B-B14F-4D97-AF65-F5344CB8AC3E}">
        <p14:creationId xmlns:p14="http://schemas.microsoft.com/office/powerpoint/2010/main" val="3966172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910-9C8D-408F-8CA3-1BDE67BDE111}"/>
              </a:ext>
            </a:extLst>
          </p:cNvPr>
          <p:cNvSpPr>
            <a:spLocks noGrp="1"/>
          </p:cNvSpPr>
          <p:nvPr>
            <p:ph type="title"/>
          </p:nvPr>
        </p:nvSpPr>
        <p:spPr>
          <a:xfrm>
            <a:off x="154346" y="419017"/>
            <a:ext cx="9668167" cy="983021"/>
          </a:xfrm>
        </p:spPr>
        <p:txBody>
          <a:bodyPr>
            <a:noAutofit/>
          </a:bodyPr>
          <a:lstStyle/>
          <a:p>
            <a:r>
              <a:rPr lang="en-AU" sz="3600"/>
              <a:t>How to use the 5min load profiles (5MLP) in the RM20 report</a:t>
            </a:r>
            <a:endParaRPr lang="en-AU" sz="3394">
              <a:highlight>
                <a:srgbClr val="FFFF00"/>
              </a:highlight>
            </a:endParaRPr>
          </a:p>
        </p:txBody>
      </p:sp>
      <p:sp>
        <p:nvSpPr>
          <p:cNvPr id="3" name="Content Placeholder 2">
            <a:extLst>
              <a:ext uri="{FF2B5EF4-FFF2-40B4-BE49-F238E27FC236}">
                <a16:creationId xmlns:a16="http://schemas.microsoft.com/office/drawing/2014/main" id="{E83F2067-FBE3-4C77-B058-AFEAEF8A5B75}"/>
              </a:ext>
            </a:extLst>
          </p:cNvPr>
          <p:cNvSpPr>
            <a:spLocks noGrp="1"/>
          </p:cNvSpPr>
          <p:nvPr>
            <p:ph idx="1"/>
          </p:nvPr>
        </p:nvSpPr>
        <p:spPr>
          <a:xfrm>
            <a:off x="500845" y="1923908"/>
            <a:ext cx="9668168" cy="5087733"/>
          </a:xfrm>
        </p:spPr>
        <p:txBody>
          <a:bodyPr vert="horz" lIns="86204" tIns="43102" rIns="86204" bIns="43102" rtlCol="0" anchor="t">
            <a:normAutofit/>
          </a:bodyPr>
          <a:lstStyle/>
          <a:p>
            <a:pPr marL="188910" indent="-188575">
              <a:lnSpc>
                <a:spcPct val="100000"/>
              </a:lnSpc>
              <a:spcBef>
                <a:spcPts val="1131"/>
              </a:spcBef>
            </a:pPr>
            <a:r>
              <a:rPr lang="en-AU" sz="1840"/>
              <a:t>Profiles are a set of values for each trading interval.</a:t>
            </a:r>
            <a:endParaRPr lang="en-AU" sz="1840">
              <a:cs typeface="Segoe UI Semilight"/>
            </a:endParaRPr>
          </a:p>
          <a:p>
            <a:pPr marL="188910" indent="-188575">
              <a:lnSpc>
                <a:spcPct val="100000"/>
              </a:lnSpc>
              <a:spcBef>
                <a:spcPts val="1131"/>
              </a:spcBef>
            </a:pPr>
            <a:r>
              <a:rPr lang="en-AU" sz="1840"/>
              <a:t>By using the values, the percentage allocation can be determined for any Interval period</a:t>
            </a:r>
            <a:endParaRPr lang="en-AU" sz="1840">
              <a:cs typeface="Segoe UI Semilight"/>
            </a:endParaRPr>
          </a:p>
          <a:p>
            <a:pPr marL="188575" indent="-188575">
              <a:lnSpc>
                <a:spcPct val="100000"/>
              </a:lnSpc>
              <a:spcBef>
                <a:spcPts val="1131"/>
              </a:spcBef>
            </a:pPr>
            <a:endParaRPr lang="en-AU" sz="1886">
              <a:cs typeface="Segoe UI Semilight"/>
            </a:endParaRPr>
          </a:p>
          <a:p>
            <a:pPr marL="188575" indent="-188575"/>
            <a:endParaRPr lang="en-AU" sz="2073">
              <a:cs typeface="Segoe UI Semilight"/>
            </a:endParaRPr>
          </a:p>
          <a:p>
            <a:pPr marL="188575" indent="-188575"/>
            <a:endParaRPr lang="en-AU" sz="2073">
              <a:cs typeface="Segoe UI Semilight"/>
            </a:endParaRPr>
          </a:p>
          <a:p>
            <a:pPr marL="188575" indent="-188575"/>
            <a:endParaRPr lang="en-AU" sz="2073">
              <a:cs typeface="Segoe UI Semilight"/>
            </a:endParaRPr>
          </a:p>
          <a:p>
            <a:pPr marL="188575" indent="-188575"/>
            <a:endParaRPr lang="en-AU" sz="2073">
              <a:cs typeface="Segoe UI Semilight"/>
            </a:endParaRPr>
          </a:p>
          <a:p>
            <a:pPr marL="188575" indent="-188575"/>
            <a:endParaRPr lang="en-AU" sz="2073">
              <a:cs typeface="Segoe UI Semilight"/>
            </a:endParaRPr>
          </a:p>
          <a:p>
            <a:pPr marL="188575" indent="-188575"/>
            <a:endParaRPr lang="en-AU" sz="2073">
              <a:cs typeface="Segoe UI Semilight"/>
            </a:endParaRPr>
          </a:p>
          <a:p>
            <a:pPr marL="188575" indent="-188575"/>
            <a:endParaRPr lang="en-AU" sz="472">
              <a:cs typeface="Segoe UI Semilight"/>
            </a:endParaRPr>
          </a:p>
          <a:p>
            <a:pPr marL="188575" indent="-188575">
              <a:lnSpc>
                <a:spcPct val="100000"/>
              </a:lnSpc>
              <a:spcBef>
                <a:spcPts val="1131"/>
              </a:spcBef>
            </a:pPr>
            <a:r>
              <a:rPr lang="en-AU" sz="1886"/>
              <a:t>Use the 5MLP to calculate the allocation percentage to profile to 5-minute trading intervals</a:t>
            </a:r>
            <a:endParaRPr lang="en-AU" sz="1886">
              <a:cs typeface="Segoe UI Semilight"/>
            </a:endParaRPr>
          </a:p>
          <a:p>
            <a:pPr marL="0" indent="0">
              <a:buNone/>
            </a:pPr>
            <a:endParaRPr lang="en-AU" sz="2073"/>
          </a:p>
          <a:p>
            <a:pPr marL="0" indent="0">
              <a:buNone/>
            </a:pPr>
            <a:endParaRPr lang="en-AU" sz="2073"/>
          </a:p>
          <a:p>
            <a:pPr marL="0" indent="0">
              <a:buNone/>
            </a:pPr>
            <a:endParaRPr lang="en-AU" sz="2263"/>
          </a:p>
          <a:p>
            <a:pPr marL="0" indent="0">
              <a:lnSpc>
                <a:spcPct val="120000"/>
              </a:lnSpc>
              <a:spcBef>
                <a:spcPts val="565"/>
              </a:spcBef>
              <a:spcAft>
                <a:spcPts val="565"/>
              </a:spcAft>
              <a:buNone/>
            </a:pPr>
            <a:endParaRPr lang="en-AU" sz="2073">
              <a:cs typeface="Segoe UI Semilight"/>
            </a:endParaRPr>
          </a:p>
          <a:p>
            <a:pPr marL="0" indent="0">
              <a:buNone/>
            </a:pPr>
            <a:endParaRPr lang="en-AU"/>
          </a:p>
        </p:txBody>
      </p:sp>
      <p:sp>
        <p:nvSpPr>
          <p:cNvPr id="4" name="Slide Number Placeholder 3">
            <a:extLst>
              <a:ext uri="{FF2B5EF4-FFF2-40B4-BE49-F238E27FC236}">
                <a16:creationId xmlns:a16="http://schemas.microsoft.com/office/drawing/2014/main" id="{F6458EB9-1BE0-442E-AB49-935DA4897404}"/>
              </a:ext>
            </a:extLst>
          </p:cNvPr>
          <p:cNvSpPr>
            <a:spLocks noGrp="1"/>
          </p:cNvSpPr>
          <p:nvPr>
            <p:ph type="sldNum" sz="quarter" idx="12"/>
          </p:nvPr>
        </p:nvSpPr>
        <p:spPr/>
        <p:txBody>
          <a:bodyPr/>
          <a:lstStyle/>
          <a:p>
            <a:fld id="{4EC81F68-4976-451A-B2E9-79BCBD2F70CC}" type="slidenum">
              <a:rPr lang="en-AU" smtClean="0"/>
              <a:t>26</a:t>
            </a:fld>
            <a:endParaRPr lang="en-AU"/>
          </a:p>
        </p:txBody>
      </p:sp>
      <p:pic>
        <p:nvPicPr>
          <p:cNvPr id="6" name="Picture 5">
            <a:extLst>
              <a:ext uri="{FF2B5EF4-FFF2-40B4-BE49-F238E27FC236}">
                <a16:creationId xmlns:a16="http://schemas.microsoft.com/office/drawing/2014/main" id="{B763878A-8E94-4A49-80E6-3491DBB3FB25}"/>
              </a:ext>
            </a:extLst>
          </p:cNvPr>
          <p:cNvPicPr>
            <a:picLocks noChangeAspect="1"/>
          </p:cNvPicPr>
          <p:nvPr/>
        </p:nvPicPr>
        <p:blipFill>
          <a:blip r:embed="rId2"/>
          <a:stretch>
            <a:fillRect/>
          </a:stretch>
        </p:blipFill>
        <p:spPr>
          <a:xfrm>
            <a:off x="2065907" y="2963720"/>
            <a:ext cx="6290492" cy="2572529"/>
          </a:xfrm>
          <a:prstGeom prst="rect">
            <a:avLst/>
          </a:prstGeom>
        </p:spPr>
      </p:pic>
      <p:sp>
        <p:nvSpPr>
          <p:cNvPr id="7" name="TextBox 6">
            <a:extLst>
              <a:ext uri="{FF2B5EF4-FFF2-40B4-BE49-F238E27FC236}">
                <a16:creationId xmlns:a16="http://schemas.microsoft.com/office/drawing/2014/main" id="{E7C86BC5-00F8-41D3-A22D-58FB406AA434}"/>
              </a:ext>
            </a:extLst>
          </p:cNvPr>
          <p:cNvSpPr txBox="1"/>
          <p:nvPr/>
        </p:nvSpPr>
        <p:spPr>
          <a:xfrm>
            <a:off x="8648276" y="1214948"/>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3196288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910-9C8D-408F-8CA3-1BDE67BDE111}"/>
              </a:ext>
            </a:extLst>
          </p:cNvPr>
          <p:cNvSpPr>
            <a:spLocks noGrp="1"/>
          </p:cNvSpPr>
          <p:nvPr>
            <p:ph type="title"/>
          </p:nvPr>
        </p:nvSpPr>
        <p:spPr>
          <a:xfrm>
            <a:off x="0" y="514698"/>
            <a:ext cx="9668167" cy="983021"/>
          </a:xfrm>
        </p:spPr>
        <p:txBody>
          <a:bodyPr>
            <a:noAutofit/>
          </a:bodyPr>
          <a:lstStyle/>
          <a:p>
            <a:pPr>
              <a:lnSpc>
                <a:spcPct val="100000"/>
              </a:lnSpc>
              <a:spcBef>
                <a:spcPts val="1131"/>
              </a:spcBef>
            </a:pPr>
            <a:r>
              <a:rPr lang="en-AU" sz="3600"/>
              <a:t>Interval reads can be profiled using the calculated percentages</a:t>
            </a:r>
          </a:p>
        </p:txBody>
      </p:sp>
      <p:sp>
        <p:nvSpPr>
          <p:cNvPr id="3" name="Content Placeholder 2">
            <a:extLst>
              <a:ext uri="{FF2B5EF4-FFF2-40B4-BE49-F238E27FC236}">
                <a16:creationId xmlns:a16="http://schemas.microsoft.com/office/drawing/2014/main" id="{E83F2067-FBE3-4C77-B058-AFEAEF8A5B75}"/>
              </a:ext>
            </a:extLst>
          </p:cNvPr>
          <p:cNvSpPr>
            <a:spLocks noGrp="1"/>
          </p:cNvSpPr>
          <p:nvPr>
            <p:ph idx="1"/>
          </p:nvPr>
        </p:nvSpPr>
        <p:spPr>
          <a:xfrm>
            <a:off x="500845" y="1839577"/>
            <a:ext cx="9668168" cy="5087733"/>
          </a:xfrm>
        </p:spPr>
        <p:txBody>
          <a:bodyPr vert="horz" lIns="86204" tIns="43102" rIns="86204" bIns="43102" rtlCol="0" anchor="t">
            <a:normAutofit/>
          </a:bodyPr>
          <a:lstStyle/>
          <a:p>
            <a:pPr lvl="1">
              <a:lnSpc>
                <a:spcPct val="100000"/>
              </a:lnSpc>
              <a:spcBef>
                <a:spcPts val="1131"/>
              </a:spcBef>
            </a:pPr>
            <a:r>
              <a:rPr lang="en-AU" sz="1555"/>
              <a:t>For the Interval Read apply the appropriate percentage for the corresponding period</a:t>
            </a:r>
          </a:p>
          <a:p>
            <a:pPr lvl="1">
              <a:lnSpc>
                <a:spcPct val="100000"/>
              </a:lnSpc>
              <a:spcBef>
                <a:spcPts val="1131"/>
              </a:spcBef>
            </a:pPr>
            <a:r>
              <a:rPr lang="en-AU" sz="1555"/>
              <a:t>Calculate the value for each trading interval</a:t>
            </a:r>
          </a:p>
          <a:p>
            <a:endParaRPr lang="en-AU" sz="2073"/>
          </a:p>
          <a:p>
            <a:endParaRPr lang="en-AU" sz="2073"/>
          </a:p>
          <a:p>
            <a:endParaRPr lang="en-AU" sz="2073"/>
          </a:p>
          <a:p>
            <a:endParaRPr lang="en-AU" sz="2073"/>
          </a:p>
          <a:p>
            <a:endParaRPr lang="en-AU" sz="2073"/>
          </a:p>
          <a:p>
            <a:endParaRPr lang="en-AU" sz="2073"/>
          </a:p>
          <a:p>
            <a:pPr marL="0" indent="0">
              <a:buNone/>
            </a:pPr>
            <a:endParaRPr lang="en-AU" sz="2073"/>
          </a:p>
          <a:p>
            <a:pPr marL="0" indent="0">
              <a:buNone/>
            </a:pPr>
            <a:endParaRPr lang="en-AU" sz="2073"/>
          </a:p>
          <a:p>
            <a:pPr marL="0" indent="0">
              <a:buNone/>
            </a:pPr>
            <a:endParaRPr lang="en-AU" sz="2263"/>
          </a:p>
          <a:p>
            <a:pPr marL="0" indent="0">
              <a:lnSpc>
                <a:spcPct val="120000"/>
              </a:lnSpc>
              <a:spcBef>
                <a:spcPts val="565"/>
              </a:spcBef>
              <a:spcAft>
                <a:spcPts val="565"/>
              </a:spcAft>
              <a:buNone/>
            </a:pPr>
            <a:endParaRPr lang="en-AU" sz="2073">
              <a:cs typeface="Segoe UI Semilight"/>
            </a:endParaRPr>
          </a:p>
          <a:p>
            <a:pPr marL="0" indent="0">
              <a:buNone/>
            </a:pPr>
            <a:endParaRPr lang="en-AU"/>
          </a:p>
        </p:txBody>
      </p:sp>
      <p:sp>
        <p:nvSpPr>
          <p:cNvPr id="4" name="Slide Number Placeholder 3">
            <a:extLst>
              <a:ext uri="{FF2B5EF4-FFF2-40B4-BE49-F238E27FC236}">
                <a16:creationId xmlns:a16="http://schemas.microsoft.com/office/drawing/2014/main" id="{F6458EB9-1BE0-442E-AB49-935DA4897404}"/>
              </a:ext>
            </a:extLst>
          </p:cNvPr>
          <p:cNvSpPr>
            <a:spLocks noGrp="1"/>
          </p:cNvSpPr>
          <p:nvPr>
            <p:ph type="sldNum" sz="quarter" idx="12"/>
          </p:nvPr>
        </p:nvSpPr>
        <p:spPr/>
        <p:txBody>
          <a:bodyPr/>
          <a:lstStyle/>
          <a:p>
            <a:fld id="{4EC81F68-4976-451A-B2E9-79BCBD2F70CC}" type="slidenum">
              <a:rPr lang="en-AU" smtClean="0"/>
              <a:t>27</a:t>
            </a:fld>
            <a:endParaRPr lang="en-AU"/>
          </a:p>
        </p:txBody>
      </p:sp>
      <p:pic>
        <p:nvPicPr>
          <p:cNvPr id="9" name="Picture 8">
            <a:extLst>
              <a:ext uri="{FF2B5EF4-FFF2-40B4-BE49-F238E27FC236}">
                <a16:creationId xmlns:a16="http://schemas.microsoft.com/office/drawing/2014/main" id="{9948BAEC-5337-4CE3-8624-E81496E697BE}"/>
              </a:ext>
            </a:extLst>
          </p:cNvPr>
          <p:cNvPicPr>
            <a:picLocks noChangeAspect="1"/>
          </p:cNvPicPr>
          <p:nvPr/>
        </p:nvPicPr>
        <p:blipFill>
          <a:blip r:embed="rId2"/>
          <a:stretch>
            <a:fillRect/>
          </a:stretch>
        </p:blipFill>
        <p:spPr>
          <a:xfrm>
            <a:off x="1812370" y="3196063"/>
            <a:ext cx="7045116" cy="2523623"/>
          </a:xfrm>
          <a:prstGeom prst="rect">
            <a:avLst/>
          </a:prstGeom>
        </p:spPr>
      </p:pic>
      <p:sp>
        <p:nvSpPr>
          <p:cNvPr id="7" name="TextBox 6">
            <a:extLst>
              <a:ext uri="{FF2B5EF4-FFF2-40B4-BE49-F238E27FC236}">
                <a16:creationId xmlns:a16="http://schemas.microsoft.com/office/drawing/2014/main" id="{2561D3D3-0799-422A-90E3-45BF31E4062B}"/>
              </a:ext>
            </a:extLst>
          </p:cNvPr>
          <p:cNvSpPr txBox="1"/>
          <p:nvPr/>
        </p:nvSpPr>
        <p:spPr>
          <a:xfrm>
            <a:off x="720745" y="5938554"/>
            <a:ext cx="9328330" cy="614912"/>
          </a:xfrm>
          <a:prstGeom prst="rect">
            <a:avLst/>
          </a:prstGeom>
          <a:solidFill>
            <a:schemeClr val="tx1">
              <a:lumMod val="10000"/>
              <a:lumOff val="90000"/>
            </a:schemeClr>
          </a:solidFill>
          <a:effectLst>
            <a:outerShdw blurRad="50800" dist="38100" dir="5400000" algn="t" rotWithShape="0">
              <a:prstClr val="black">
                <a:alpha val="40000"/>
              </a:prstClr>
            </a:outerShdw>
          </a:effectLst>
        </p:spPr>
        <p:txBody>
          <a:bodyPr wrap="square">
            <a:spAutoFit/>
          </a:bodyPr>
          <a:lstStyle/>
          <a:p>
            <a:r>
              <a:rPr lang="en-AU" sz="1698" b="1"/>
              <a:t>Note</a:t>
            </a:r>
            <a:r>
              <a:rPr lang="en-AU" sz="1698"/>
              <a:t>: the above example is for illustration only, the actual profile values should be used instead of creating a percentage value to remove any rounding issues.</a:t>
            </a:r>
          </a:p>
        </p:txBody>
      </p:sp>
      <p:sp>
        <p:nvSpPr>
          <p:cNvPr id="8" name="TextBox 7">
            <a:extLst>
              <a:ext uri="{FF2B5EF4-FFF2-40B4-BE49-F238E27FC236}">
                <a16:creationId xmlns:a16="http://schemas.microsoft.com/office/drawing/2014/main" id="{6168D3D8-A93B-4EF4-A1F8-D321B581973F}"/>
              </a:ext>
            </a:extLst>
          </p:cNvPr>
          <p:cNvSpPr txBox="1"/>
          <p:nvPr/>
        </p:nvSpPr>
        <p:spPr>
          <a:xfrm>
            <a:off x="8678093" y="1170394"/>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1422685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ctrTitle"/>
          </p:nvPr>
        </p:nvSpPr>
        <p:spPr/>
        <p:txBody>
          <a:bodyPr/>
          <a:lstStyle/>
          <a:p>
            <a:r>
              <a:rPr lang="en-AU"/>
              <a:t>Known Defects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subTitle" idx="1"/>
          </p:nvPr>
        </p:nvSpPr>
        <p:spPr/>
        <p:txBody>
          <a:bodyPr/>
          <a:lstStyle/>
          <a:p>
            <a:r>
              <a:rPr lang="en-AU"/>
              <a:t>Simon Tu</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28</a:t>
            </a:fld>
            <a:endParaRPr lang="en-AU"/>
          </a:p>
        </p:txBody>
      </p:sp>
    </p:spTree>
    <p:extLst>
      <p:ext uri="{BB962C8B-B14F-4D97-AF65-F5344CB8AC3E}">
        <p14:creationId xmlns:p14="http://schemas.microsoft.com/office/powerpoint/2010/main" val="1351269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910-9C8D-408F-8CA3-1BDE67BDE111}"/>
              </a:ext>
            </a:extLst>
          </p:cNvPr>
          <p:cNvSpPr>
            <a:spLocks noGrp="1"/>
          </p:cNvSpPr>
          <p:nvPr>
            <p:ph type="title"/>
          </p:nvPr>
        </p:nvSpPr>
        <p:spPr>
          <a:xfrm>
            <a:off x="288587" y="380122"/>
            <a:ext cx="9668167" cy="983021"/>
          </a:xfrm>
        </p:spPr>
        <p:txBody>
          <a:bodyPr>
            <a:noAutofit/>
          </a:bodyPr>
          <a:lstStyle/>
          <a:p>
            <a:r>
              <a:rPr lang="en-AU" sz="3394"/>
              <a:t>Known 46.98 Production Defects</a:t>
            </a:r>
            <a:endParaRPr lang="en-AU" sz="3394">
              <a:highlight>
                <a:srgbClr val="FFFF00"/>
              </a:highlight>
            </a:endParaRPr>
          </a:p>
        </p:txBody>
      </p:sp>
      <p:sp>
        <p:nvSpPr>
          <p:cNvPr id="3" name="Content Placeholder 2">
            <a:extLst>
              <a:ext uri="{FF2B5EF4-FFF2-40B4-BE49-F238E27FC236}">
                <a16:creationId xmlns:a16="http://schemas.microsoft.com/office/drawing/2014/main" id="{E83F2067-FBE3-4C77-B058-AFEAEF8A5B75}"/>
              </a:ext>
            </a:extLst>
          </p:cNvPr>
          <p:cNvSpPr>
            <a:spLocks noGrp="1"/>
          </p:cNvSpPr>
          <p:nvPr>
            <p:ph idx="1"/>
          </p:nvPr>
        </p:nvSpPr>
        <p:spPr>
          <a:xfrm>
            <a:off x="500845" y="1839577"/>
            <a:ext cx="9668168" cy="5087733"/>
          </a:xfrm>
        </p:spPr>
        <p:txBody>
          <a:bodyPr vert="horz" lIns="86204" tIns="43102" rIns="86204" bIns="43102" rtlCol="0" anchor="t">
            <a:normAutofit/>
          </a:bodyPr>
          <a:lstStyle/>
          <a:p>
            <a:endParaRPr lang="en-AU" sz="2073"/>
          </a:p>
          <a:p>
            <a:endParaRPr lang="en-AU" sz="2073"/>
          </a:p>
          <a:p>
            <a:endParaRPr lang="en-AU" sz="2073"/>
          </a:p>
          <a:p>
            <a:endParaRPr lang="en-AU" sz="2073"/>
          </a:p>
          <a:p>
            <a:endParaRPr lang="en-AU" sz="2073"/>
          </a:p>
          <a:p>
            <a:endParaRPr lang="en-AU" sz="2073"/>
          </a:p>
          <a:p>
            <a:pPr marL="0" indent="0">
              <a:buNone/>
            </a:pPr>
            <a:endParaRPr lang="en-AU" sz="2073"/>
          </a:p>
          <a:p>
            <a:pPr marL="0" indent="0">
              <a:buNone/>
            </a:pPr>
            <a:endParaRPr lang="en-AU" sz="2073"/>
          </a:p>
          <a:p>
            <a:pPr marL="0" indent="0">
              <a:buNone/>
            </a:pPr>
            <a:endParaRPr lang="en-AU" sz="2263"/>
          </a:p>
          <a:p>
            <a:pPr marL="0" indent="0">
              <a:lnSpc>
                <a:spcPct val="120000"/>
              </a:lnSpc>
              <a:spcBef>
                <a:spcPts val="565"/>
              </a:spcBef>
              <a:spcAft>
                <a:spcPts val="565"/>
              </a:spcAft>
              <a:buNone/>
            </a:pPr>
            <a:endParaRPr lang="en-AU" sz="2073">
              <a:cs typeface="Segoe UI Semilight"/>
            </a:endParaRPr>
          </a:p>
          <a:p>
            <a:pPr marL="0" indent="0">
              <a:buNone/>
            </a:pPr>
            <a:endParaRPr lang="en-AU"/>
          </a:p>
        </p:txBody>
      </p:sp>
      <p:sp>
        <p:nvSpPr>
          <p:cNvPr id="4" name="Slide Number Placeholder 3">
            <a:extLst>
              <a:ext uri="{FF2B5EF4-FFF2-40B4-BE49-F238E27FC236}">
                <a16:creationId xmlns:a16="http://schemas.microsoft.com/office/drawing/2014/main" id="{F6458EB9-1BE0-442E-AB49-935DA4897404}"/>
              </a:ext>
            </a:extLst>
          </p:cNvPr>
          <p:cNvSpPr>
            <a:spLocks noGrp="1"/>
          </p:cNvSpPr>
          <p:nvPr>
            <p:ph type="sldNum" sz="quarter" idx="12"/>
          </p:nvPr>
        </p:nvSpPr>
        <p:spPr/>
        <p:txBody>
          <a:bodyPr/>
          <a:lstStyle/>
          <a:p>
            <a:fld id="{4EC81F68-4976-451A-B2E9-79BCBD2F70CC}" type="slidenum">
              <a:rPr lang="en-AU" dirty="0" smtClean="0"/>
              <a:t>29</a:t>
            </a:fld>
            <a:endParaRPr lang="en-AU"/>
          </a:p>
        </p:txBody>
      </p:sp>
      <p:graphicFrame>
        <p:nvGraphicFramePr>
          <p:cNvPr id="5" name="Table 4">
            <a:extLst>
              <a:ext uri="{FF2B5EF4-FFF2-40B4-BE49-F238E27FC236}">
                <a16:creationId xmlns:a16="http://schemas.microsoft.com/office/drawing/2014/main" id="{C7AE24DC-054E-4E0C-9C76-9BF443679A77}"/>
              </a:ext>
            </a:extLst>
          </p:cNvPr>
          <p:cNvGraphicFramePr>
            <a:graphicFrameLocks noGrp="1"/>
          </p:cNvGraphicFramePr>
          <p:nvPr>
            <p:extLst>
              <p:ext uri="{D42A27DB-BD31-4B8C-83A1-F6EECF244321}">
                <p14:modId xmlns:p14="http://schemas.microsoft.com/office/powerpoint/2010/main" val="3121328066"/>
              </p:ext>
            </p:extLst>
          </p:nvPr>
        </p:nvGraphicFramePr>
        <p:xfrm>
          <a:off x="522801" y="1678843"/>
          <a:ext cx="9777850" cy="5772454"/>
        </p:xfrm>
        <a:graphic>
          <a:graphicData uri="http://schemas.openxmlformats.org/drawingml/2006/table">
            <a:tbl>
              <a:tblPr/>
              <a:tblGrid>
                <a:gridCol w="917815">
                  <a:extLst>
                    <a:ext uri="{9D8B030D-6E8A-4147-A177-3AD203B41FA5}">
                      <a16:colId xmlns:a16="http://schemas.microsoft.com/office/drawing/2014/main" val="4004584719"/>
                    </a:ext>
                  </a:extLst>
                </a:gridCol>
                <a:gridCol w="982196">
                  <a:extLst>
                    <a:ext uri="{9D8B030D-6E8A-4147-A177-3AD203B41FA5}">
                      <a16:colId xmlns:a16="http://schemas.microsoft.com/office/drawing/2014/main" val="560091524"/>
                    </a:ext>
                  </a:extLst>
                </a:gridCol>
                <a:gridCol w="6076946">
                  <a:extLst>
                    <a:ext uri="{9D8B030D-6E8A-4147-A177-3AD203B41FA5}">
                      <a16:colId xmlns:a16="http://schemas.microsoft.com/office/drawing/2014/main" val="2490351014"/>
                    </a:ext>
                  </a:extLst>
                </a:gridCol>
                <a:gridCol w="877335">
                  <a:extLst>
                    <a:ext uri="{9D8B030D-6E8A-4147-A177-3AD203B41FA5}">
                      <a16:colId xmlns:a16="http://schemas.microsoft.com/office/drawing/2014/main" val="3562893436"/>
                    </a:ext>
                  </a:extLst>
                </a:gridCol>
                <a:gridCol w="923558">
                  <a:extLst>
                    <a:ext uri="{9D8B030D-6E8A-4147-A177-3AD203B41FA5}">
                      <a16:colId xmlns:a16="http://schemas.microsoft.com/office/drawing/2014/main" val="2769895404"/>
                    </a:ext>
                  </a:extLst>
                </a:gridCol>
              </a:tblGrid>
              <a:tr h="809867">
                <a:tc>
                  <a:txBody>
                    <a:bodyPr/>
                    <a:lstStyle/>
                    <a:p>
                      <a:pPr algn="ctr" fontAlgn="t"/>
                      <a:r>
                        <a:rPr lang="en-AU" sz="1800" b="1" i="0" u="none" strike="noStrike">
                          <a:solidFill>
                            <a:srgbClr val="000000"/>
                          </a:solidFill>
                          <a:effectLst/>
                          <a:latin typeface="+mn-lt"/>
                        </a:rPr>
                        <a:t>Retail Issue#</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AU" sz="1800" b="1" i="0" u="none" strike="noStrike">
                          <a:solidFill>
                            <a:srgbClr val="000000"/>
                          </a:solidFill>
                          <a:effectLst/>
                          <a:latin typeface="+mn-lt"/>
                        </a:rPr>
                        <a:t>Report</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AU" sz="1800" b="1" i="0" u="none" strike="noStrike">
                          <a:solidFill>
                            <a:srgbClr val="000000"/>
                          </a:solidFill>
                          <a:effectLst/>
                          <a:latin typeface="+mn-lt"/>
                        </a:rPr>
                        <a:t>Explanation</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AU" sz="1800" b="1" i="0" u="none" strike="noStrike">
                          <a:solidFill>
                            <a:srgbClr val="000000"/>
                          </a:solidFill>
                          <a:effectLst/>
                          <a:latin typeface="+mn-lt"/>
                        </a:rPr>
                        <a:t>Defect</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AU" sz="1800" b="1" i="0" u="none" strike="noStrike">
                          <a:solidFill>
                            <a:srgbClr val="000000"/>
                          </a:solidFill>
                          <a:effectLst/>
                          <a:latin typeface="+mn-lt"/>
                        </a:rPr>
                        <a:t>Fix Release Date</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6906364"/>
                  </a:ext>
                </a:extLst>
              </a:tr>
              <a:tr h="944262">
                <a:tc>
                  <a:txBody>
                    <a:bodyPr/>
                    <a:lstStyle/>
                    <a:p>
                      <a:pPr algn="ctr" fontAlgn="t"/>
                      <a:r>
                        <a:rPr lang="en-AU" sz="1500" b="1" i="0" u="none" strike="noStrike">
                          <a:solidFill>
                            <a:srgbClr val="000000"/>
                          </a:solidFill>
                          <a:effectLst/>
                          <a:latin typeface="+mn-lt"/>
                        </a:rPr>
                        <a:t>24</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AU" sz="1500" b="1" i="0" u="none" strike="noStrike">
                          <a:solidFill>
                            <a:srgbClr val="000000"/>
                          </a:solidFill>
                          <a:effectLst/>
                          <a:latin typeface="+mn-lt"/>
                        </a:rPr>
                        <a:t>RM26</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AU" sz="1500" b="0" i="0" u="none" strike="noStrike">
                          <a:solidFill>
                            <a:srgbClr val="000000"/>
                          </a:solidFill>
                          <a:effectLst/>
                          <a:latin typeface="+mn-lt"/>
                        </a:rPr>
                        <a:t>The MDP Substitution Estimation Report Response incorrectly included a </a:t>
                      </a:r>
                      <a:r>
                        <a:rPr lang="en-AU" sz="1500" b="0" i="0" u="none" strike="noStrike" err="1">
                          <a:solidFill>
                            <a:srgbClr val="000000"/>
                          </a:solidFill>
                          <a:effectLst/>
                          <a:latin typeface="+mn-lt"/>
                        </a:rPr>
                        <a:t>DataType</a:t>
                      </a:r>
                      <a:r>
                        <a:rPr lang="en-AU" sz="1500" b="0" i="0" u="none" strike="noStrike">
                          <a:solidFill>
                            <a:srgbClr val="000000"/>
                          </a:solidFill>
                          <a:effectLst/>
                          <a:latin typeface="+mn-lt"/>
                        </a:rPr>
                        <a:t> value – "ALL" which was not expected. Normally, the valid values are "Interval" or "Consumption".</a:t>
                      </a:r>
                    </a:p>
                    <a:p>
                      <a:pPr algn="l" fontAlgn="t"/>
                      <a:endParaRPr lang="en-AU" sz="1500" b="0" i="0" u="none" strike="noStrike">
                        <a:solidFill>
                          <a:srgbClr val="000000"/>
                        </a:solidFill>
                        <a:effectLst/>
                        <a:latin typeface="+mn-lt"/>
                      </a:endParaRP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AU" sz="1500" b="0" i="0" u="none" strike="noStrike">
                          <a:solidFill>
                            <a:srgbClr val="000000"/>
                          </a:solidFill>
                          <a:effectLst/>
                          <a:latin typeface="+mn-lt"/>
                        </a:rPr>
                        <a:t>5216</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801929" rtl="0" eaLnBrk="1" fontAlgn="t"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a:ln>
                            <a:noFill/>
                          </a:ln>
                          <a:solidFill>
                            <a:srgbClr val="000000"/>
                          </a:solidFill>
                          <a:effectLst/>
                          <a:uLnTx/>
                          <a:uFillTx/>
                          <a:latin typeface="Segoe UI Semilight"/>
                          <a:ea typeface="+mn-ea"/>
                          <a:cs typeface="+mn-cs"/>
                        </a:rPr>
                        <a:t>1 October</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0899153"/>
                  </a:ext>
                </a:extLst>
              </a:tr>
              <a:tr h="4001730">
                <a:tc>
                  <a:txBody>
                    <a:bodyPr/>
                    <a:lstStyle/>
                    <a:p>
                      <a:pPr algn="ctr" fontAlgn="t"/>
                      <a:r>
                        <a:rPr lang="en-AU" sz="1500" b="1" i="0" u="none" strike="noStrike">
                          <a:solidFill>
                            <a:srgbClr val="000000"/>
                          </a:solidFill>
                          <a:effectLst/>
                          <a:latin typeface="+mn-lt"/>
                        </a:rPr>
                        <a:t>81</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AU" sz="1500" b="1" i="0" u="none" strike="noStrike">
                          <a:solidFill>
                            <a:srgbClr val="000000"/>
                          </a:solidFill>
                          <a:effectLst/>
                          <a:latin typeface="+mn-lt"/>
                        </a:rPr>
                        <a:t>RM27</a:t>
                      </a:r>
                    </a:p>
                    <a:p>
                      <a:pPr algn="ctr" fontAlgn="t"/>
                      <a:r>
                        <a:rPr lang="en-AU" sz="1500" b="1" i="0" u="none" strike="noStrike">
                          <a:solidFill>
                            <a:srgbClr val="000000"/>
                          </a:solidFill>
                          <a:effectLst/>
                          <a:latin typeface="+mn-lt"/>
                        </a:rPr>
                        <a:t>/ RM21</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AU" sz="1500" b="0" i="0" u="none" strike="noStrike">
                          <a:solidFill>
                            <a:srgbClr val="000000"/>
                          </a:solidFill>
                          <a:effectLst/>
                          <a:latin typeface="+mn-lt"/>
                        </a:rPr>
                        <a:t>Level 2 Settlement Reconciliation Report, AEMO investigation has identified discrepancy in the logic used in the RM16 and the RM17 and RM27 (RM21) reports with regards to active meter reads during MDP churn. For RM17, RM21 RM27, only the MDP which is present in Standing Data (CNPR) at the settlement case run time is considered in the report output. For RM16 no specific check is undertaken to match the submitting MDP with the MDP in the Standing Data (CNPR). </a:t>
                      </a:r>
                      <a:br>
                        <a:rPr lang="en-AU" sz="1500" b="0" i="0" u="none" strike="noStrike">
                          <a:solidFill>
                            <a:srgbClr val="000000"/>
                          </a:solidFill>
                          <a:effectLst/>
                          <a:latin typeface="+mn-lt"/>
                        </a:rPr>
                      </a:br>
                      <a:br>
                        <a:rPr lang="en-AU" sz="1500" b="0" i="0" u="none" strike="noStrike">
                          <a:solidFill>
                            <a:srgbClr val="000000"/>
                          </a:solidFill>
                          <a:effectLst/>
                          <a:latin typeface="+mn-lt"/>
                        </a:rPr>
                      </a:br>
                      <a:r>
                        <a:rPr lang="en-AU" sz="1500" b="0" i="0" u="none" strike="noStrike">
                          <a:solidFill>
                            <a:srgbClr val="000000"/>
                          </a:solidFill>
                          <a:effectLst/>
                          <a:latin typeface="+mn-lt"/>
                        </a:rPr>
                        <a:t>Given that a there have been 3 issues impacting the RM27/21  Level 2 Settlement Reconciliation reports (issues 81, 71, 48) to ensure the market has the full set of data to perform reconciliation, after the deployment of this fix, AEMO is planning on progressively re-running the RM27 for all open and closed settlement cases run since the 21st of June. AEMO requests subscribed participants to plan on how they will handle re-run RM27s to ensure their systems can handle the reissued reports whether they choose to ingest or ignore them.</a:t>
                      </a:r>
                    </a:p>
                    <a:p>
                      <a:pPr algn="l" fontAlgn="t"/>
                      <a:endParaRPr lang="en-AU" sz="1500" b="0" i="0" u="none" strike="noStrike">
                        <a:solidFill>
                          <a:srgbClr val="000000"/>
                        </a:solidFill>
                        <a:effectLst/>
                        <a:latin typeface="+mn-lt"/>
                      </a:endParaRP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AU" sz="1500" b="0" i="0" u="none" strike="noStrike">
                          <a:solidFill>
                            <a:srgbClr val="000000"/>
                          </a:solidFill>
                          <a:effectLst/>
                          <a:latin typeface="+mn-lt"/>
                        </a:rPr>
                        <a:t>5616</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801929" rtl="0" eaLnBrk="1" fontAlgn="t"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a:ln>
                            <a:noFill/>
                          </a:ln>
                          <a:solidFill>
                            <a:srgbClr val="000000"/>
                          </a:solidFill>
                          <a:effectLst/>
                          <a:uLnTx/>
                          <a:uFillTx/>
                          <a:latin typeface="Segoe UI Semilight"/>
                          <a:ea typeface="+mn-ea"/>
                          <a:cs typeface="+mn-cs"/>
                        </a:rPr>
                        <a:t>1 October</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9713231"/>
                  </a:ext>
                </a:extLst>
              </a:tr>
            </a:tbl>
          </a:graphicData>
        </a:graphic>
      </p:graphicFrame>
      <p:sp>
        <p:nvSpPr>
          <p:cNvPr id="6" name="TextBox 5">
            <a:extLst>
              <a:ext uri="{FF2B5EF4-FFF2-40B4-BE49-F238E27FC236}">
                <a16:creationId xmlns:a16="http://schemas.microsoft.com/office/drawing/2014/main" id="{BA9FFBBA-03C8-4223-87A6-EF833398AFAD}"/>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202930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A5EA9-EADC-4D1D-846D-0A697DF0B0B7}"/>
              </a:ext>
            </a:extLst>
          </p:cNvPr>
          <p:cNvSpPr>
            <a:spLocks noGrp="1"/>
          </p:cNvSpPr>
          <p:nvPr>
            <p:ph type="title"/>
          </p:nvPr>
        </p:nvSpPr>
        <p:spPr/>
        <p:txBody>
          <a:bodyPr>
            <a:normAutofit fontScale="90000"/>
          </a:bodyPr>
          <a:lstStyle/>
          <a:p>
            <a:r>
              <a:rPr lang="en-AU" sz="3307"/>
              <a:t>AEMO Competition Law </a:t>
            </a:r>
            <a:br>
              <a:rPr lang="en-AU" sz="3307"/>
            </a:br>
            <a:r>
              <a:rPr lang="en-AU" sz="3307"/>
              <a:t>Meeting Protocol</a:t>
            </a:r>
          </a:p>
        </p:txBody>
      </p:sp>
      <p:sp>
        <p:nvSpPr>
          <p:cNvPr id="4" name="Slide Number Placeholder 3">
            <a:extLst>
              <a:ext uri="{FF2B5EF4-FFF2-40B4-BE49-F238E27FC236}">
                <a16:creationId xmlns:a16="http://schemas.microsoft.com/office/drawing/2014/main" id="{5F3EB585-4D7A-4487-A899-13C74FB077F5}"/>
              </a:ext>
            </a:extLst>
          </p:cNvPr>
          <p:cNvSpPr>
            <a:spLocks noGrp="1"/>
          </p:cNvSpPr>
          <p:nvPr>
            <p:ph type="sldNum" sz="quarter" idx="12"/>
          </p:nvPr>
        </p:nvSpPr>
        <p:spPr/>
        <p:txBody>
          <a:bodyPr/>
          <a:lstStyle/>
          <a:p>
            <a:fld id="{4EC81F68-4976-451A-B2E9-79BCBD2F70CC}" type="slidenum">
              <a:rPr lang="en-AU" smtClean="0"/>
              <a:t>3</a:t>
            </a:fld>
            <a:endParaRPr lang="en-AU"/>
          </a:p>
        </p:txBody>
      </p:sp>
      <p:sp>
        <p:nvSpPr>
          <p:cNvPr id="8" name="Rectangle 7">
            <a:extLst>
              <a:ext uri="{FF2B5EF4-FFF2-40B4-BE49-F238E27FC236}">
                <a16:creationId xmlns:a16="http://schemas.microsoft.com/office/drawing/2014/main" id="{A931A289-CD6B-436D-A2D1-61F2ADE34220}"/>
              </a:ext>
            </a:extLst>
          </p:cNvPr>
          <p:cNvSpPr/>
          <p:nvPr/>
        </p:nvSpPr>
        <p:spPr>
          <a:xfrm>
            <a:off x="3623912" y="5853281"/>
            <a:ext cx="6954596" cy="1412874"/>
          </a:xfrm>
          <a:prstGeom prst="rect">
            <a:avLst/>
          </a:prstGeom>
          <a:solidFill>
            <a:srgbClr val="FFFFFF"/>
          </a:solidFill>
          <a:ln>
            <a:solidFill>
              <a:srgbClr val="FFFFFF">
                <a:lumMod val="95000"/>
              </a:srgbClr>
            </a:solidFill>
          </a:ln>
          <a:effectLst>
            <a:outerShdw blurRad="50800" dist="38100" dir="5400000" algn="t" rotWithShape="0">
              <a:prstClr val="black">
                <a:alpha val="40000"/>
              </a:prstClr>
            </a:outerShdw>
          </a:effectLst>
        </p:spPr>
        <p:txBody>
          <a:bodyPr wrap="square" lIns="59525" tIns="59525" rIns="59525" bIns="59525">
            <a:spAutoFit/>
          </a:bodyPr>
          <a:lstStyle/>
          <a:p>
            <a:pPr defTabSz="566968">
              <a:defRPr/>
            </a:pPr>
            <a:r>
              <a:rPr lang="en-AU" sz="1400" kern="0">
                <a:solidFill>
                  <a:srgbClr val="222324"/>
                </a:solidFill>
                <a:latin typeface="Calibri" panose="020F0502020204030204" pitchFamily="34" charset="0"/>
                <a:cs typeface="Calibri" panose="020F0502020204030204" pitchFamily="34" charset="0"/>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p>
        </p:txBody>
      </p:sp>
      <p:sp>
        <p:nvSpPr>
          <p:cNvPr id="9" name="Rectangle 8">
            <a:extLst>
              <a:ext uri="{FF2B5EF4-FFF2-40B4-BE49-F238E27FC236}">
                <a16:creationId xmlns:a16="http://schemas.microsoft.com/office/drawing/2014/main" id="{ACDF3551-1E73-4FD1-9714-21A685A5CDD7}"/>
              </a:ext>
            </a:extLst>
          </p:cNvPr>
          <p:cNvSpPr/>
          <p:nvPr/>
        </p:nvSpPr>
        <p:spPr>
          <a:xfrm>
            <a:off x="3744228" y="157619"/>
            <a:ext cx="6713965" cy="5695662"/>
          </a:xfrm>
          <a:prstGeom prst="rect">
            <a:avLst/>
          </a:prstGeom>
        </p:spPr>
        <p:txBody>
          <a:bodyPr wrap="square">
            <a:spAutoFit/>
          </a:bodyPr>
          <a:lstStyle/>
          <a:p>
            <a:pPr defTabSz="566968">
              <a:spcBef>
                <a:spcPts val="496"/>
              </a:spcBef>
            </a:pPr>
            <a:r>
              <a:rPr lang="en-AU" sz="1400">
                <a:solidFill>
                  <a:srgbClr val="222324"/>
                </a:solidFill>
                <a:latin typeface="Calibri" panose="020F0502020204030204" pitchFamily="34" charset="0"/>
                <a:cs typeface="Calibri" panose="020F0502020204030204" pitchFamily="34" charset="0"/>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Participants must arrange for their representatives to be briefed on competition law risks and obligations.</a:t>
            </a:r>
          </a:p>
          <a:p>
            <a:pPr defTabSz="566968">
              <a:spcBef>
                <a:spcPts val="496"/>
              </a:spcBef>
            </a:pPr>
            <a:r>
              <a:rPr lang="en-AU" sz="1400">
                <a:solidFill>
                  <a:srgbClr val="222324"/>
                </a:solidFill>
                <a:latin typeface="Calibri" panose="020F0502020204030204" pitchFamily="34" charset="0"/>
                <a:cs typeface="Calibri" panose="020F0502020204030204" pitchFamily="34" charset="0"/>
              </a:rPr>
              <a:t>Participants in AEMO discussions </a:t>
            </a:r>
            <a:r>
              <a:rPr lang="en-AU" sz="1400" b="1">
                <a:solidFill>
                  <a:srgbClr val="222324"/>
                </a:solidFill>
                <a:latin typeface="Calibri" panose="020F0502020204030204" pitchFamily="34" charset="0"/>
                <a:cs typeface="Calibri" panose="020F0502020204030204" pitchFamily="34" charset="0"/>
              </a:rPr>
              <a:t>must</a:t>
            </a:r>
            <a:r>
              <a:rPr lang="en-AU" sz="1400">
                <a:solidFill>
                  <a:srgbClr val="222324"/>
                </a:solidFill>
                <a:latin typeface="Calibri" panose="020F0502020204030204" pitchFamily="34" charset="0"/>
                <a:cs typeface="Calibri" panose="020F0502020204030204" pitchFamily="34" charset="0"/>
              </a:rPr>
              <a:t>: </a:t>
            </a:r>
          </a:p>
          <a:p>
            <a:pPr marL="299234" indent="-299234" defTabSz="566968">
              <a:spcBef>
                <a:spcPts val="496"/>
              </a:spcBef>
              <a:buFont typeface="+mj-lt"/>
              <a:buAutoNum type="arabicPeriod"/>
            </a:pPr>
            <a:r>
              <a:rPr lang="en-AU" sz="1400">
                <a:solidFill>
                  <a:srgbClr val="222324"/>
                </a:solidFill>
                <a:latin typeface="Calibri" panose="020F0502020204030204" pitchFamily="34" charset="0"/>
                <a:cs typeface="Calibri" panose="020F0502020204030204" pitchFamily="34" charset="0"/>
              </a:rPr>
              <a:t>Ensure that discussions are limited to the matters contemplated by the agenda for the discussion  </a:t>
            </a:r>
          </a:p>
          <a:p>
            <a:pPr marL="299234" indent="-299234" defTabSz="566968">
              <a:spcBef>
                <a:spcPts val="496"/>
              </a:spcBef>
              <a:buFont typeface="+mj-lt"/>
              <a:buAutoNum type="arabicPeriod"/>
            </a:pPr>
            <a:r>
              <a:rPr lang="en-AU" sz="1400">
                <a:solidFill>
                  <a:srgbClr val="222324"/>
                </a:solidFill>
                <a:latin typeface="Calibri" panose="020F0502020204030204" pitchFamily="34" charset="0"/>
                <a:cs typeface="Calibri" panose="020F0502020204030204" pitchFamily="34" charset="0"/>
              </a:rPr>
              <a:t>Make independent and unilateral decisions about their commercial positions and approach in relation to the matters under discussion with AEMO</a:t>
            </a:r>
          </a:p>
          <a:p>
            <a:pPr marL="299234" indent="-299234" defTabSz="566968">
              <a:spcBef>
                <a:spcPts val="496"/>
              </a:spcBef>
              <a:buFont typeface="+mj-lt"/>
              <a:buAutoNum type="arabicPeriod"/>
            </a:pPr>
            <a:r>
              <a:rPr lang="en-AU" sz="1400">
                <a:solidFill>
                  <a:srgbClr val="222324"/>
                </a:solidFill>
                <a:latin typeface="Calibri" panose="020F0502020204030204" pitchFamily="34" charset="0"/>
                <a:cs typeface="Calibri" panose="020F0502020204030204" pitchFamily="34" charset="0"/>
              </a:rPr>
              <a:t>Immediately and clearly raise an objection with AEMO or the Chair of the meeting if a matter is discussed that the participant is concerned may give rise to competition law risks or a breach of this Protocol</a:t>
            </a:r>
          </a:p>
          <a:p>
            <a:pPr defTabSz="566968">
              <a:spcBef>
                <a:spcPts val="496"/>
              </a:spcBef>
            </a:pPr>
            <a:r>
              <a:rPr lang="en-AU" sz="1400">
                <a:solidFill>
                  <a:srgbClr val="222324"/>
                </a:solidFill>
                <a:latin typeface="Calibri" panose="020F0502020204030204" pitchFamily="34" charset="0"/>
                <a:cs typeface="Calibri" panose="020F0502020204030204" pitchFamily="34" charset="0"/>
              </a:rPr>
              <a:t>Participants in AEMO meetings </a:t>
            </a:r>
            <a:r>
              <a:rPr lang="en-AU" sz="1400" b="1">
                <a:solidFill>
                  <a:srgbClr val="222324"/>
                </a:solidFill>
                <a:latin typeface="Calibri" panose="020F0502020204030204" pitchFamily="34" charset="0"/>
                <a:cs typeface="Calibri" panose="020F0502020204030204" pitchFamily="34" charset="0"/>
              </a:rPr>
              <a:t>must not</a:t>
            </a:r>
            <a:r>
              <a:rPr lang="en-AU" sz="1400">
                <a:solidFill>
                  <a:srgbClr val="222324"/>
                </a:solidFill>
                <a:latin typeface="Calibri" panose="020F0502020204030204" pitchFamily="34" charset="0"/>
                <a:cs typeface="Calibri" panose="020F0502020204030204" pitchFamily="34" charset="0"/>
              </a:rPr>
              <a:t> discuss or agree on the following topics:</a:t>
            </a:r>
          </a:p>
          <a:p>
            <a:pPr marL="299234" indent="-299234" defTabSz="566968">
              <a:spcBef>
                <a:spcPts val="496"/>
              </a:spcBef>
              <a:buFont typeface="+mj-lt"/>
              <a:buAutoNum type="arabicPeriod"/>
            </a:pPr>
            <a:r>
              <a:rPr lang="en-AU" sz="1400">
                <a:solidFill>
                  <a:srgbClr val="222324"/>
                </a:solidFill>
                <a:latin typeface="Calibri" panose="020F0502020204030204" pitchFamily="34" charset="0"/>
                <a:cs typeface="Calibri" panose="020F0502020204030204" pitchFamily="34" charset="0"/>
              </a:rPr>
              <a:t>Which customers they will supply or market to</a:t>
            </a:r>
          </a:p>
          <a:p>
            <a:pPr marL="299234" indent="-299234" defTabSz="566968">
              <a:spcBef>
                <a:spcPts val="496"/>
              </a:spcBef>
              <a:buFont typeface="+mj-lt"/>
              <a:buAutoNum type="arabicPeriod"/>
            </a:pPr>
            <a:r>
              <a:rPr lang="en-AU" sz="1400">
                <a:solidFill>
                  <a:srgbClr val="222324"/>
                </a:solidFill>
                <a:latin typeface="Calibri" panose="020F0502020204030204" pitchFamily="34" charset="0"/>
                <a:cs typeface="Calibri" panose="020F0502020204030204" pitchFamily="34" charset="0"/>
              </a:rPr>
              <a:t>The price or other terms at which Participants will supply</a:t>
            </a:r>
          </a:p>
          <a:p>
            <a:pPr marL="299234" indent="-299234" defTabSz="566968">
              <a:spcBef>
                <a:spcPts val="496"/>
              </a:spcBef>
              <a:buFont typeface="+mj-lt"/>
              <a:buAutoNum type="arabicPeriod"/>
            </a:pPr>
            <a:r>
              <a:rPr lang="en-AU" sz="1400">
                <a:solidFill>
                  <a:srgbClr val="222324"/>
                </a:solidFill>
                <a:latin typeface="Calibri" panose="020F0502020204030204" pitchFamily="34" charset="0"/>
                <a:cs typeface="Calibri" panose="020F0502020204030204" pitchFamily="34" charset="0"/>
              </a:rPr>
              <a:t>Bids or tenders, including the nature of a bid that a Participant intends to make or whether the Participant will participate in the bid</a:t>
            </a:r>
          </a:p>
          <a:p>
            <a:pPr marL="299234" indent="-299234" defTabSz="566968">
              <a:spcBef>
                <a:spcPts val="496"/>
              </a:spcBef>
              <a:buFont typeface="+mj-lt"/>
              <a:buAutoNum type="arabicPeriod"/>
            </a:pPr>
            <a:r>
              <a:rPr lang="en-AU" sz="1400">
                <a:solidFill>
                  <a:srgbClr val="222324"/>
                </a:solidFill>
                <a:latin typeface="Calibri" panose="020F0502020204030204" pitchFamily="34" charset="0"/>
                <a:cs typeface="Calibri" panose="020F0502020204030204" pitchFamily="34" charset="0"/>
              </a:rPr>
              <a:t>Which suppliers Participants will acquire from (or the price or other terms on which they acquire goods or services)</a:t>
            </a:r>
          </a:p>
          <a:p>
            <a:pPr marL="299234" indent="-299234" defTabSz="566968">
              <a:spcBef>
                <a:spcPts val="496"/>
              </a:spcBef>
              <a:buFont typeface="+mj-lt"/>
              <a:buAutoNum type="arabicPeriod"/>
            </a:pPr>
            <a:r>
              <a:rPr lang="en-AU" sz="1400">
                <a:solidFill>
                  <a:srgbClr val="222324"/>
                </a:solidFill>
                <a:latin typeface="Calibri" panose="020F0502020204030204" pitchFamily="34" charset="0"/>
                <a:cs typeface="Calibri" panose="020F0502020204030204" pitchFamily="34" charset="0"/>
              </a:rPr>
              <a:t>Refusing to supply a person or company access to any products, services or inputs they require</a:t>
            </a:r>
          </a:p>
          <a:p>
            <a:pPr defTabSz="566968">
              <a:lnSpc>
                <a:spcPct val="90000"/>
              </a:lnSpc>
              <a:spcBef>
                <a:spcPts val="621"/>
              </a:spcBef>
            </a:pPr>
            <a:endParaRPr lang="en-AU" sz="1100">
              <a:solidFill>
                <a:srgbClr val="22232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1255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910-9C8D-408F-8CA3-1BDE67BDE111}"/>
              </a:ext>
            </a:extLst>
          </p:cNvPr>
          <p:cNvSpPr>
            <a:spLocks noGrp="1"/>
          </p:cNvSpPr>
          <p:nvPr>
            <p:ph type="title"/>
          </p:nvPr>
        </p:nvSpPr>
        <p:spPr>
          <a:xfrm>
            <a:off x="195544" y="447754"/>
            <a:ext cx="9668167" cy="983021"/>
          </a:xfrm>
        </p:spPr>
        <p:txBody>
          <a:bodyPr>
            <a:noAutofit/>
          </a:bodyPr>
          <a:lstStyle/>
          <a:p>
            <a:r>
              <a:rPr lang="en-AU" sz="3394"/>
              <a:t>Known 46.99 Known Defects</a:t>
            </a:r>
            <a:endParaRPr lang="en-AU" sz="3394">
              <a:highlight>
                <a:srgbClr val="FFFF00"/>
              </a:highlight>
            </a:endParaRPr>
          </a:p>
        </p:txBody>
      </p:sp>
      <p:sp>
        <p:nvSpPr>
          <p:cNvPr id="3" name="Content Placeholder 2">
            <a:extLst>
              <a:ext uri="{FF2B5EF4-FFF2-40B4-BE49-F238E27FC236}">
                <a16:creationId xmlns:a16="http://schemas.microsoft.com/office/drawing/2014/main" id="{E83F2067-FBE3-4C77-B058-AFEAEF8A5B75}"/>
              </a:ext>
            </a:extLst>
          </p:cNvPr>
          <p:cNvSpPr>
            <a:spLocks noGrp="1"/>
          </p:cNvSpPr>
          <p:nvPr>
            <p:ph idx="1"/>
          </p:nvPr>
        </p:nvSpPr>
        <p:spPr>
          <a:xfrm>
            <a:off x="500845" y="1839577"/>
            <a:ext cx="9668168" cy="5087733"/>
          </a:xfrm>
        </p:spPr>
        <p:txBody>
          <a:bodyPr vert="horz" lIns="86204" tIns="43102" rIns="86204" bIns="43102" rtlCol="0" anchor="t">
            <a:normAutofit/>
          </a:bodyPr>
          <a:lstStyle/>
          <a:p>
            <a:endParaRPr lang="en-AU" sz="2073"/>
          </a:p>
          <a:p>
            <a:endParaRPr lang="en-AU" sz="2073"/>
          </a:p>
          <a:p>
            <a:endParaRPr lang="en-AU" sz="2073"/>
          </a:p>
          <a:p>
            <a:endParaRPr lang="en-AU" sz="2073"/>
          </a:p>
          <a:p>
            <a:endParaRPr lang="en-AU" sz="2073"/>
          </a:p>
          <a:p>
            <a:endParaRPr lang="en-AU" sz="2073"/>
          </a:p>
          <a:p>
            <a:pPr marL="0" indent="0">
              <a:buNone/>
            </a:pPr>
            <a:endParaRPr lang="en-AU" sz="2073"/>
          </a:p>
          <a:p>
            <a:pPr marL="0" indent="0">
              <a:buNone/>
            </a:pPr>
            <a:endParaRPr lang="en-AU" sz="2073"/>
          </a:p>
          <a:p>
            <a:pPr marL="0" indent="0">
              <a:buNone/>
            </a:pPr>
            <a:endParaRPr lang="en-AU" sz="2263"/>
          </a:p>
          <a:p>
            <a:pPr marL="0" indent="0">
              <a:lnSpc>
                <a:spcPct val="120000"/>
              </a:lnSpc>
              <a:spcBef>
                <a:spcPts val="565"/>
              </a:spcBef>
              <a:spcAft>
                <a:spcPts val="565"/>
              </a:spcAft>
              <a:buNone/>
            </a:pPr>
            <a:endParaRPr lang="en-AU" sz="2073">
              <a:cs typeface="Segoe UI Semilight"/>
            </a:endParaRPr>
          </a:p>
          <a:p>
            <a:pPr marL="0" indent="0">
              <a:buNone/>
            </a:pPr>
            <a:endParaRPr lang="en-AU"/>
          </a:p>
        </p:txBody>
      </p:sp>
      <p:sp>
        <p:nvSpPr>
          <p:cNvPr id="4" name="Slide Number Placeholder 3">
            <a:extLst>
              <a:ext uri="{FF2B5EF4-FFF2-40B4-BE49-F238E27FC236}">
                <a16:creationId xmlns:a16="http://schemas.microsoft.com/office/drawing/2014/main" id="{F6458EB9-1BE0-442E-AB49-935DA4897404}"/>
              </a:ext>
            </a:extLst>
          </p:cNvPr>
          <p:cNvSpPr>
            <a:spLocks noGrp="1"/>
          </p:cNvSpPr>
          <p:nvPr>
            <p:ph type="sldNum" sz="quarter" idx="12"/>
          </p:nvPr>
        </p:nvSpPr>
        <p:spPr/>
        <p:txBody>
          <a:bodyPr/>
          <a:lstStyle/>
          <a:p>
            <a:fld id="{4EC81F68-4976-451A-B2E9-79BCBD2F70CC}" type="slidenum">
              <a:rPr lang="en-AU" smtClean="0"/>
              <a:t>30</a:t>
            </a:fld>
            <a:endParaRPr lang="en-AU"/>
          </a:p>
        </p:txBody>
      </p:sp>
      <p:graphicFrame>
        <p:nvGraphicFramePr>
          <p:cNvPr id="5" name="Table 4">
            <a:extLst>
              <a:ext uri="{FF2B5EF4-FFF2-40B4-BE49-F238E27FC236}">
                <a16:creationId xmlns:a16="http://schemas.microsoft.com/office/drawing/2014/main" id="{C7AE24DC-054E-4E0C-9C76-9BF443679A77}"/>
              </a:ext>
            </a:extLst>
          </p:cNvPr>
          <p:cNvGraphicFramePr>
            <a:graphicFrameLocks noGrp="1"/>
          </p:cNvGraphicFramePr>
          <p:nvPr>
            <p:extLst>
              <p:ext uri="{D42A27DB-BD31-4B8C-83A1-F6EECF244321}">
                <p14:modId xmlns:p14="http://schemas.microsoft.com/office/powerpoint/2010/main" val="2260020513"/>
              </p:ext>
            </p:extLst>
          </p:nvPr>
        </p:nvGraphicFramePr>
        <p:xfrm>
          <a:off x="522803" y="1678844"/>
          <a:ext cx="9709569" cy="5801368"/>
        </p:xfrm>
        <a:graphic>
          <a:graphicData uri="http://schemas.openxmlformats.org/drawingml/2006/table">
            <a:tbl>
              <a:tblPr/>
              <a:tblGrid>
                <a:gridCol w="905458">
                  <a:extLst>
                    <a:ext uri="{9D8B030D-6E8A-4147-A177-3AD203B41FA5}">
                      <a16:colId xmlns:a16="http://schemas.microsoft.com/office/drawing/2014/main" val="4004584719"/>
                    </a:ext>
                  </a:extLst>
                </a:gridCol>
                <a:gridCol w="1045762">
                  <a:extLst>
                    <a:ext uri="{9D8B030D-6E8A-4147-A177-3AD203B41FA5}">
                      <a16:colId xmlns:a16="http://schemas.microsoft.com/office/drawing/2014/main" val="560091524"/>
                    </a:ext>
                  </a:extLst>
                </a:gridCol>
                <a:gridCol w="5863571">
                  <a:extLst>
                    <a:ext uri="{9D8B030D-6E8A-4147-A177-3AD203B41FA5}">
                      <a16:colId xmlns:a16="http://schemas.microsoft.com/office/drawing/2014/main" val="2490351014"/>
                    </a:ext>
                  </a:extLst>
                </a:gridCol>
                <a:gridCol w="920294">
                  <a:extLst>
                    <a:ext uri="{9D8B030D-6E8A-4147-A177-3AD203B41FA5}">
                      <a16:colId xmlns:a16="http://schemas.microsoft.com/office/drawing/2014/main" val="3562893436"/>
                    </a:ext>
                  </a:extLst>
                </a:gridCol>
                <a:gridCol w="974484">
                  <a:extLst>
                    <a:ext uri="{9D8B030D-6E8A-4147-A177-3AD203B41FA5}">
                      <a16:colId xmlns:a16="http://schemas.microsoft.com/office/drawing/2014/main" val="2769895404"/>
                    </a:ext>
                  </a:extLst>
                </a:gridCol>
              </a:tblGrid>
              <a:tr h="809867">
                <a:tc>
                  <a:txBody>
                    <a:bodyPr/>
                    <a:lstStyle/>
                    <a:p>
                      <a:pPr algn="ctr" fontAlgn="t"/>
                      <a:r>
                        <a:rPr lang="en-AU" sz="1800" b="1" i="0" u="none" strike="noStrike">
                          <a:solidFill>
                            <a:srgbClr val="000000"/>
                          </a:solidFill>
                          <a:effectLst/>
                          <a:latin typeface="+mn-lt"/>
                        </a:rPr>
                        <a:t>Retail Issue#</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AU" sz="1800" b="1" i="0" u="none" strike="noStrike">
                          <a:solidFill>
                            <a:srgbClr val="000000"/>
                          </a:solidFill>
                          <a:effectLst/>
                          <a:latin typeface="+mn-lt"/>
                        </a:rPr>
                        <a:t>Report</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AU" sz="1800" b="1" i="0" u="none" strike="noStrike">
                          <a:solidFill>
                            <a:srgbClr val="000000"/>
                          </a:solidFill>
                          <a:effectLst/>
                          <a:latin typeface="+mn-lt"/>
                        </a:rPr>
                        <a:t>Explanation</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AU" sz="1800" b="1" i="0" u="none" strike="noStrike">
                          <a:solidFill>
                            <a:srgbClr val="000000"/>
                          </a:solidFill>
                          <a:effectLst/>
                          <a:latin typeface="+mn-lt"/>
                        </a:rPr>
                        <a:t>Defect</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t"/>
                      <a:r>
                        <a:rPr lang="en-AU" sz="1800" b="1" i="0" u="none" strike="noStrike">
                          <a:solidFill>
                            <a:srgbClr val="000000"/>
                          </a:solidFill>
                          <a:effectLst/>
                          <a:latin typeface="+mn-lt"/>
                        </a:rPr>
                        <a:t>Fix Release Date</a:t>
                      </a:r>
                    </a:p>
                  </a:txBody>
                  <a:tcPr marL="3502" marR="3502" marT="350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6906364"/>
                  </a:ext>
                </a:extLst>
              </a:tr>
              <a:tr h="1420119">
                <a:tc>
                  <a:txBody>
                    <a:bodyPr/>
                    <a:lstStyle/>
                    <a:p>
                      <a:pPr algn="ctr" fontAlgn="t"/>
                      <a:r>
                        <a:rPr lang="en-AU" sz="1500" b="1" i="0" u="none" strike="noStrike">
                          <a:solidFill>
                            <a:srgbClr val="000000"/>
                          </a:solidFill>
                          <a:effectLst/>
                          <a:latin typeface="+mn-lt"/>
                        </a:rPr>
                        <a:t>5</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AU" sz="1500" b="1" i="0" u="none" strike="noStrike">
                          <a:solidFill>
                            <a:srgbClr val="000000"/>
                          </a:solidFill>
                          <a:effectLst/>
                          <a:latin typeface="+mn-lt"/>
                        </a:rPr>
                        <a:t>ALL REPORTS</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AU" sz="1500" b="0" i="0" u="none" strike="noStrike">
                          <a:solidFill>
                            <a:schemeClr val="tx1"/>
                          </a:solidFill>
                          <a:effectLst/>
                          <a:latin typeface="+mn-lt"/>
                        </a:rPr>
                        <a:t>The report filename convention has been changed in the 5MS release for RM reports.</a:t>
                      </a:r>
                      <a:br>
                        <a:rPr lang="en-AU" sz="1500" b="0" i="0" u="none" strike="noStrike">
                          <a:solidFill>
                            <a:srgbClr val="222324"/>
                          </a:solidFill>
                          <a:effectLst/>
                          <a:latin typeface="+mn-lt"/>
                        </a:rPr>
                      </a:br>
                      <a:br>
                        <a:rPr lang="en-AU" sz="1500" b="0" i="0" u="none" strike="noStrike">
                          <a:solidFill>
                            <a:srgbClr val="222324"/>
                          </a:solidFill>
                          <a:effectLst/>
                          <a:latin typeface="+mn-lt"/>
                        </a:rPr>
                      </a:br>
                      <a:r>
                        <a:rPr lang="en-AU" sz="1500" b="0" i="0" u="none" strike="noStrike">
                          <a:solidFill>
                            <a:schemeClr val="tx1"/>
                          </a:solidFill>
                          <a:effectLst/>
                          <a:latin typeface="+mn-lt"/>
                        </a:rPr>
                        <a:t>This has impacted participants ability to easily identify what </a:t>
                      </a:r>
                      <a:r>
                        <a:rPr lang="en-AU" sz="1500" b="0" i="0" u="none" strike="noStrike" err="1">
                          <a:solidFill>
                            <a:schemeClr val="tx1"/>
                          </a:solidFill>
                          <a:effectLst/>
                          <a:latin typeface="+mn-lt"/>
                        </a:rPr>
                        <a:t>userID</a:t>
                      </a:r>
                      <a:r>
                        <a:rPr lang="en-AU" sz="1500" b="0" i="0" u="none" strike="noStrike">
                          <a:solidFill>
                            <a:schemeClr val="tx1"/>
                          </a:solidFill>
                          <a:effectLst/>
                          <a:latin typeface="+mn-lt"/>
                        </a:rPr>
                        <a:t> raised the RM Request.</a:t>
                      </a:r>
                    </a:p>
                    <a:p>
                      <a:pPr algn="l" fontAlgn="t"/>
                      <a:endParaRPr lang="en-AU" sz="1500" b="0" i="0" u="none" strike="noStrike">
                        <a:solidFill>
                          <a:schemeClr val="tx1"/>
                        </a:solidFill>
                        <a:effectLst/>
                        <a:latin typeface="+mn-lt"/>
                      </a:endParaRP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AU" sz="1500" b="0" i="0" u="none" strike="noStrike">
                          <a:solidFill>
                            <a:schemeClr val="tx1"/>
                          </a:solidFill>
                          <a:effectLst/>
                          <a:latin typeface="+mn-lt"/>
                        </a:rPr>
                        <a:t>5337</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AU" sz="1500" b="0" i="0" u="none" strike="noStrike">
                          <a:solidFill>
                            <a:schemeClr val="tx1"/>
                          </a:solidFill>
                          <a:effectLst/>
                          <a:latin typeface="+mn-lt"/>
                        </a:rPr>
                        <a:t>27 October</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40899153"/>
                  </a:ext>
                </a:extLst>
              </a:tr>
              <a:tr h="1655309">
                <a:tc>
                  <a:txBody>
                    <a:bodyPr/>
                    <a:lstStyle/>
                    <a:p>
                      <a:pPr marL="0" marR="0" lvl="0" indent="0" algn="ctr" defTabSz="801929" rtl="0" eaLnBrk="1" fontAlgn="t"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a:ln>
                            <a:noFill/>
                          </a:ln>
                          <a:solidFill>
                            <a:srgbClr val="000000"/>
                          </a:solidFill>
                          <a:effectLst/>
                          <a:uLnTx/>
                          <a:uFillTx/>
                          <a:latin typeface="Segoe UI Semilight"/>
                          <a:ea typeface="+mn-ea"/>
                          <a:cs typeface="+mn-cs"/>
                        </a:rPr>
                        <a:t>N/A</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AU" sz="1500" b="1" i="0" u="none" strike="noStrike">
                          <a:solidFill>
                            <a:srgbClr val="000000"/>
                          </a:solidFill>
                          <a:effectLst/>
                          <a:latin typeface="+mn-lt"/>
                        </a:rPr>
                        <a:t>RM13</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AU" sz="1500" b="0" i="0" u="none" strike="noStrike">
                          <a:solidFill>
                            <a:srgbClr val="000000"/>
                          </a:solidFill>
                          <a:effectLst/>
                          <a:latin typeface="+mn-lt"/>
                        </a:rPr>
                        <a:t>NMI Data streams History Report, The actors should only be able to view the details in the report based on their relationship with the NMI on the given settlement week. </a:t>
                      </a:r>
                      <a:r>
                        <a:rPr lang="en-AU" sz="1500" b="0" i="0" kern="1200">
                          <a:solidFill>
                            <a:schemeClr val="tx1"/>
                          </a:solidFill>
                          <a:effectLst/>
                          <a:latin typeface="+mn-lt"/>
                          <a:ea typeface="+mn-ea"/>
                          <a:cs typeface="+mn-cs"/>
                        </a:rPr>
                        <a:t>Participants (example FRMP) other then MDPs should get all meter reads irrespective of which MDP sent the reads. M</a:t>
                      </a:r>
                      <a:r>
                        <a:rPr lang="en-AU" sz="1500" b="0" i="0" u="none" strike="noStrike">
                          <a:solidFill>
                            <a:srgbClr val="000000"/>
                          </a:solidFill>
                          <a:effectLst/>
                          <a:latin typeface="+mn-lt"/>
                        </a:rPr>
                        <a:t>DP however should only receive meter data they have provided.</a:t>
                      </a:r>
                    </a:p>
                    <a:p>
                      <a:pPr algn="l" fontAlgn="b"/>
                      <a:endParaRPr lang="en-AU" sz="1500" b="0" i="0" u="none" strike="noStrike">
                        <a:solidFill>
                          <a:srgbClr val="000000"/>
                        </a:solidFill>
                        <a:effectLst/>
                        <a:latin typeface="+mn-lt"/>
                      </a:endParaRP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AU" sz="1500" b="0" i="0" u="none" strike="noStrike">
                          <a:solidFill>
                            <a:srgbClr val="000000"/>
                          </a:solidFill>
                          <a:effectLst/>
                          <a:latin typeface="+mn-lt"/>
                        </a:rPr>
                        <a:t>5670</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801929" rtl="0" eaLnBrk="1" fontAlgn="t"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a:ln>
                            <a:noFill/>
                          </a:ln>
                          <a:solidFill>
                            <a:srgbClr val="222324"/>
                          </a:solidFill>
                          <a:effectLst/>
                          <a:uLnTx/>
                          <a:uFillTx/>
                          <a:latin typeface="Segoe UI Semilight"/>
                          <a:ea typeface="+mn-ea"/>
                          <a:cs typeface="+mn-cs"/>
                        </a:rPr>
                        <a:t>27 October</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02756774"/>
                  </a:ext>
                </a:extLst>
              </a:tr>
              <a:tr h="714549">
                <a:tc>
                  <a:txBody>
                    <a:bodyPr/>
                    <a:lstStyle/>
                    <a:p>
                      <a:pPr marL="0" marR="0" lvl="0" indent="0" algn="ctr" defTabSz="801929" rtl="0" eaLnBrk="1" fontAlgn="t"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a:ln>
                            <a:noFill/>
                          </a:ln>
                          <a:solidFill>
                            <a:srgbClr val="000000"/>
                          </a:solidFill>
                          <a:effectLst/>
                          <a:uLnTx/>
                          <a:uFillTx/>
                          <a:latin typeface="Segoe UI Semilight"/>
                          <a:ea typeface="+mn-ea"/>
                          <a:cs typeface="+mn-cs"/>
                        </a:rPr>
                        <a:t>N/A</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AU" sz="1500" b="1" i="0" u="none" strike="noStrike">
                          <a:solidFill>
                            <a:srgbClr val="000000"/>
                          </a:solidFill>
                          <a:effectLst/>
                          <a:latin typeface="+mn-lt"/>
                        </a:rPr>
                        <a:t>ALL REPORTS</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AU" sz="1500" b="0" i="0" u="none" strike="noStrike">
                          <a:solidFill>
                            <a:srgbClr val="000000"/>
                          </a:solidFill>
                          <a:effectLst/>
                          <a:latin typeface="+mn-lt"/>
                        </a:rPr>
                        <a:t>User can submit multiple RM Report Request with same transaction id.</a:t>
                      </a:r>
                    </a:p>
                    <a:p>
                      <a:pPr algn="l" fontAlgn="b"/>
                      <a:endParaRPr lang="en-AU" sz="1500" b="0" i="0" u="none" strike="noStrike">
                        <a:solidFill>
                          <a:srgbClr val="000000"/>
                        </a:solidFill>
                        <a:effectLst/>
                        <a:latin typeface="+mn-lt"/>
                      </a:endParaRP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AU" sz="1500" b="0" i="0" u="none" strike="noStrike">
                          <a:solidFill>
                            <a:srgbClr val="000000"/>
                          </a:solidFill>
                          <a:effectLst/>
                          <a:latin typeface="+mn-lt"/>
                        </a:rPr>
                        <a:t>4612</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801929" rtl="0" eaLnBrk="1" fontAlgn="t" latinLnBrk="0" hangingPunct="1">
                        <a:lnSpc>
                          <a:spcPct val="100000"/>
                        </a:lnSpc>
                        <a:spcBef>
                          <a:spcPts val="0"/>
                        </a:spcBef>
                        <a:spcAft>
                          <a:spcPts val="0"/>
                        </a:spcAft>
                        <a:buClrTx/>
                        <a:buSzTx/>
                        <a:buFontTx/>
                        <a:buNone/>
                        <a:tabLst/>
                        <a:defRPr/>
                      </a:pPr>
                      <a:r>
                        <a:rPr kumimoji="0" lang="en-AU" sz="1500" b="0" i="0" u="none" strike="noStrike" kern="1200" cap="none" spc="0" normalizeH="0" baseline="0" noProof="0">
                          <a:ln>
                            <a:noFill/>
                          </a:ln>
                          <a:solidFill>
                            <a:srgbClr val="222324"/>
                          </a:solidFill>
                          <a:effectLst/>
                          <a:uLnTx/>
                          <a:uFillTx/>
                          <a:latin typeface="Segoe UI Semilight"/>
                          <a:ea typeface="+mn-ea"/>
                          <a:cs typeface="+mn-cs"/>
                        </a:rPr>
                        <a:t>27 October</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51719209"/>
                  </a:ext>
                </a:extLst>
              </a:tr>
              <a:tr h="1184929">
                <a:tc>
                  <a:txBody>
                    <a:bodyPr/>
                    <a:lstStyle/>
                    <a:p>
                      <a:pPr algn="ctr" fontAlgn="t"/>
                      <a:r>
                        <a:rPr lang="en-AU" sz="1500" b="1" i="0" u="none" strike="noStrike">
                          <a:solidFill>
                            <a:srgbClr val="000000"/>
                          </a:solidFill>
                          <a:effectLst/>
                          <a:latin typeface="+mn-lt"/>
                        </a:rPr>
                        <a:t>79</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AU" sz="1500" b="1" i="0" u="none" strike="noStrike">
                          <a:solidFill>
                            <a:srgbClr val="000000"/>
                          </a:solidFill>
                          <a:effectLst/>
                          <a:latin typeface="+mn-lt"/>
                        </a:rPr>
                        <a:t>RM20</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AU" sz="1500" b="0" i="0" u="none" strike="noStrike">
                          <a:solidFill>
                            <a:schemeClr val="tx1"/>
                          </a:solidFill>
                          <a:effectLst/>
                          <a:latin typeface="+mn-lt"/>
                        </a:rPr>
                        <a:t>P</a:t>
                      </a:r>
                      <a:r>
                        <a:rPr lang="en-AU" sz="1500"/>
                        <a:t>rofile Shape Report, </a:t>
                      </a:r>
                      <a:r>
                        <a:rPr lang="en-AU" sz="1500" b="0" i="0" u="none" strike="noStrike">
                          <a:solidFill>
                            <a:schemeClr val="tx1"/>
                          </a:solidFill>
                          <a:effectLst/>
                          <a:latin typeface="+mn-lt"/>
                        </a:rPr>
                        <a:t>process exception encountered where the aseXML &lt;From&gt; Participant ID is in lower case. As a result of a code defect, the MDM is only processing the report request correctly if the &lt;From&gt; element is submitted in uppercase.</a:t>
                      </a:r>
                    </a:p>
                    <a:p>
                      <a:pPr algn="l" fontAlgn="t"/>
                      <a:endParaRPr lang="en-AU" sz="1500" b="0" i="0" u="none" strike="noStrike">
                        <a:solidFill>
                          <a:schemeClr val="tx1"/>
                        </a:solidFill>
                        <a:effectLst/>
                        <a:latin typeface="+mn-lt"/>
                      </a:endParaRP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AU" sz="1500" b="0" i="0" u="none" strike="noStrike">
                          <a:solidFill>
                            <a:schemeClr val="tx1"/>
                          </a:solidFill>
                          <a:effectLst/>
                          <a:latin typeface="+mn-lt"/>
                        </a:rPr>
                        <a:t>5578</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AU" sz="1500" b="0" i="0" u="none" strike="noStrike">
                          <a:solidFill>
                            <a:schemeClr val="tx1"/>
                          </a:solidFill>
                          <a:effectLst/>
                          <a:latin typeface="+mn-lt"/>
                        </a:rPr>
                        <a:t>9 November</a:t>
                      </a:r>
                    </a:p>
                  </a:txBody>
                  <a:tcPr marL="8979" marR="8979" marT="897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71208388"/>
                  </a:ext>
                </a:extLst>
              </a:tr>
            </a:tbl>
          </a:graphicData>
        </a:graphic>
      </p:graphicFrame>
      <p:sp>
        <p:nvSpPr>
          <p:cNvPr id="6" name="TextBox 5">
            <a:extLst>
              <a:ext uri="{FF2B5EF4-FFF2-40B4-BE49-F238E27FC236}">
                <a16:creationId xmlns:a16="http://schemas.microsoft.com/office/drawing/2014/main" id="{B57DB8ED-3952-4B28-9E26-FDF6EA44CFDB}"/>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217697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3BCFA-947B-4681-9063-2E7B0451224F}"/>
              </a:ext>
            </a:extLst>
          </p:cNvPr>
          <p:cNvSpPr>
            <a:spLocks noGrp="1"/>
          </p:cNvSpPr>
          <p:nvPr>
            <p:ph type="title"/>
          </p:nvPr>
        </p:nvSpPr>
        <p:spPr/>
        <p:txBody>
          <a:bodyPr>
            <a:normAutofit/>
          </a:bodyPr>
          <a:lstStyle/>
          <a:p>
            <a:r>
              <a:rPr lang="en-AU" sz="3394"/>
              <a:t>Notes</a:t>
            </a:r>
          </a:p>
        </p:txBody>
      </p:sp>
      <p:sp>
        <p:nvSpPr>
          <p:cNvPr id="3" name="Content Placeholder 2">
            <a:extLst>
              <a:ext uri="{FF2B5EF4-FFF2-40B4-BE49-F238E27FC236}">
                <a16:creationId xmlns:a16="http://schemas.microsoft.com/office/drawing/2014/main" id="{83A1CD07-FB8E-46F4-8DE3-CBC5A270959E}"/>
              </a:ext>
            </a:extLst>
          </p:cNvPr>
          <p:cNvSpPr>
            <a:spLocks noGrp="1"/>
          </p:cNvSpPr>
          <p:nvPr>
            <p:ph idx="1"/>
          </p:nvPr>
        </p:nvSpPr>
        <p:spPr>
          <a:xfrm>
            <a:off x="206548" y="1786652"/>
            <a:ext cx="10255426" cy="5521568"/>
          </a:xfrm>
        </p:spPr>
        <p:txBody>
          <a:bodyPr vert="horz" lIns="91440" tIns="45720" rIns="91440" bIns="45720" rtlCol="0" anchor="t">
            <a:normAutofit/>
          </a:bodyPr>
          <a:lstStyle/>
          <a:p>
            <a:pPr marL="188595" indent="-188595"/>
            <a:r>
              <a:rPr lang="en-AU" sz="1800"/>
              <a:t>In response to questions asked, AEMO confirmed that:</a:t>
            </a:r>
            <a:endParaRPr lang="en-US"/>
          </a:p>
          <a:p>
            <a:pPr marL="566420" lvl="1" indent="-188595"/>
            <a:r>
              <a:rPr lang="en-AU" sz="1700"/>
              <a:t>Re Retail Issue #81:</a:t>
            </a:r>
            <a:endParaRPr lang="en-AU" sz="1700">
              <a:cs typeface="Segoe UI Semilight"/>
            </a:endParaRPr>
          </a:p>
          <a:p>
            <a:pPr marL="944880" lvl="2" indent="-188595"/>
            <a:r>
              <a:rPr lang="en-AU" sz="1250"/>
              <a:t>There is a limitation to the RM21 report, where you need to specify the local retailer and TNI, at the moment you can’t request all the information for all TNI and Local Retailers – you have to raise them individually </a:t>
            </a:r>
            <a:endParaRPr lang="en-AU" sz="1250">
              <a:cs typeface="Segoe UI Semilight"/>
            </a:endParaRPr>
          </a:p>
          <a:p>
            <a:pPr marL="944880" lvl="2" indent="-188595"/>
            <a:r>
              <a:rPr lang="en-AU" sz="1400"/>
              <a:t>If the prelim was calculated pre-1 Oct (before the fix), the intention would be to run these reports again</a:t>
            </a:r>
            <a:endParaRPr lang="en-AU" sz="1400">
              <a:cs typeface="Segoe UI Semilight"/>
            </a:endParaRPr>
          </a:p>
          <a:p>
            <a:pPr marL="1322705" lvl="3" indent="-188595"/>
            <a:r>
              <a:rPr lang="en-AU" sz="1236"/>
              <a:t>AEMO is seeking Industry feedback on this approach</a:t>
            </a:r>
            <a:endParaRPr lang="en-AU" sz="1236">
              <a:cs typeface="Segoe UI Semilight"/>
            </a:endParaRPr>
          </a:p>
          <a:p>
            <a:pPr marL="1322705" lvl="3" indent="-188595"/>
            <a:r>
              <a:rPr lang="en-AU" sz="1200"/>
              <a:t>Feedback can be provided via AEMO’s bi-weekly Retail Issues sessions or via AEMO’s 5MS mailbox  </a:t>
            </a:r>
            <a:endParaRPr lang="en-AU" sz="1236">
              <a:cs typeface="Segoe UI Semilight"/>
            </a:endParaRPr>
          </a:p>
          <a:p>
            <a:pPr marL="566420" lvl="1" indent="-188595"/>
            <a:endParaRPr lang="en-AU" sz="1731">
              <a:cs typeface="Segoe UI Semilight"/>
            </a:endParaRPr>
          </a:p>
          <a:p>
            <a:pPr marL="566420" lvl="1" indent="-188595"/>
            <a:r>
              <a:rPr lang="en-AU" sz="1700"/>
              <a:t>RM37 reports (Missing data report) will include information regarding any datastream in the CNDS table which is missing data for the reporting period e.g. E, B, Q, K </a:t>
            </a:r>
            <a:r>
              <a:rPr lang="en-AU" sz="1700" err="1"/>
              <a:t>datastreams</a:t>
            </a:r>
            <a:endParaRPr lang="en-AU" sz="1700" err="1">
              <a:cs typeface="Segoe UI Semilight"/>
            </a:endParaRPr>
          </a:p>
          <a:p>
            <a:pPr marL="566420" lvl="1" indent="-188595"/>
            <a:endParaRPr lang="en-AU" sz="1731">
              <a:cs typeface="Segoe UI Semilight"/>
            </a:endParaRPr>
          </a:p>
          <a:p>
            <a:pPr marL="566420" lvl="1" indent="-188595">
              <a:spcBef>
                <a:spcPts val="413"/>
              </a:spcBef>
            </a:pPr>
            <a:r>
              <a:rPr lang="en-AU" sz="1700"/>
              <a:t>AEMO will automated push the RM11, RM37, RM38 and RM39 to Participants</a:t>
            </a:r>
            <a:endParaRPr lang="en-AU" sz="1700">
              <a:cs typeface="Segoe UI Semilight"/>
            </a:endParaRPr>
          </a:p>
          <a:p>
            <a:pPr marL="944880" lvl="2" indent="-188595">
              <a:spcBef>
                <a:spcPts val="413"/>
              </a:spcBef>
            </a:pPr>
            <a:r>
              <a:rPr lang="en-AU" sz="1400">
                <a:cs typeface="Segoe UI Semilight"/>
              </a:rPr>
              <a:t>The automation process is intended to start on 4 October 2021, this allows for any delayed data to be received prior to commencement of the report automation</a:t>
            </a:r>
          </a:p>
        </p:txBody>
      </p:sp>
      <p:sp>
        <p:nvSpPr>
          <p:cNvPr id="4" name="Slide Number Placeholder 3">
            <a:extLst>
              <a:ext uri="{FF2B5EF4-FFF2-40B4-BE49-F238E27FC236}">
                <a16:creationId xmlns:a16="http://schemas.microsoft.com/office/drawing/2014/main" id="{5DB60C58-F982-4D5D-BE99-9897413F8AB4}"/>
              </a:ext>
            </a:extLst>
          </p:cNvPr>
          <p:cNvSpPr>
            <a:spLocks noGrp="1"/>
          </p:cNvSpPr>
          <p:nvPr>
            <p:ph type="sldNum" sz="quarter" idx="12"/>
          </p:nvPr>
        </p:nvSpPr>
        <p:spPr/>
        <p:txBody>
          <a:bodyPr/>
          <a:lstStyle/>
          <a:p>
            <a:fld id="{4EC81F68-4976-451A-B2E9-79BCBD2F70CC}" type="slidenum">
              <a:rPr lang="en-AU" smtClean="0"/>
              <a:t>31</a:t>
            </a:fld>
            <a:endParaRPr lang="en-AU"/>
          </a:p>
        </p:txBody>
      </p:sp>
      <p:sp>
        <p:nvSpPr>
          <p:cNvPr id="5" name="TextBox 4">
            <a:extLst>
              <a:ext uri="{FF2B5EF4-FFF2-40B4-BE49-F238E27FC236}">
                <a16:creationId xmlns:a16="http://schemas.microsoft.com/office/drawing/2014/main" id="{754B4AEA-C722-4CCA-BAE5-DEB9FD907009}"/>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2424347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Questions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32</a:t>
            </a:fld>
            <a:endParaRPr lang="en-AU"/>
          </a:p>
        </p:txBody>
      </p:sp>
    </p:spTree>
    <p:extLst>
      <p:ext uri="{BB962C8B-B14F-4D97-AF65-F5344CB8AC3E}">
        <p14:creationId xmlns:p14="http://schemas.microsoft.com/office/powerpoint/2010/main" val="1885692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Appendix</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33</a:t>
            </a:fld>
            <a:endParaRPr lang="en-AU"/>
          </a:p>
        </p:txBody>
      </p:sp>
    </p:spTree>
    <p:extLst>
      <p:ext uri="{BB962C8B-B14F-4D97-AF65-F5344CB8AC3E}">
        <p14:creationId xmlns:p14="http://schemas.microsoft.com/office/powerpoint/2010/main" val="949015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Other RM Reports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34</a:t>
            </a:fld>
            <a:endParaRPr lang="en-AU"/>
          </a:p>
        </p:txBody>
      </p:sp>
    </p:spTree>
    <p:extLst>
      <p:ext uri="{BB962C8B-B14F-4D97-AF65-F5344CB8AC3E}">
        <p14:creationId xmlns:p14="http://schemas.microsoft.com/office/powerpoint/2010/main" val="3609966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FFBC-843C-4C2B-A02E-269C190856BB}"/>
              </a:ext>
            </a:extLst>
          </p:cNvPr>
          <p:cNvSpPr>
            <a:spLocks noGrp="1"/>
          </p:cNvSpPr>
          <p:nvPr>
            <p:ph type="title"/>
          </p:nvPr>
        </p:nvSpPr>
        <p:spPr/>
        <p:txBody>
          <a:bodyPr>
            <a:normAutofit/>
          </a:bodyPr>
          <a:lstStyle/>
          <a:p>
            <a:r>
              <a:rPr lang="en-AU" sz="3394"/>
              <a:t>RM9 Actual Versus Estimate </a:t>
            </a:r>
          </a:p>
        </p:txBody>
      </p:sp>
      <p:sp>
        <p:nvSpPr>
          <p:cNvPr id="4" name="Slide Number Placeholder 3">
            <a:extLst>
              <a:ext uri="{FF2B5EF4-FFF2-40B4-BE49-F238E27FC236}">
                <a16:creationId xmlns:a16="http://schemas.microsoft.com/office/drawing/2014/main" id="{DFD45EDF-8998-49EB-A623-4875ED0032C3}"/>
              </a:ext>
            </a:extLst>
          </p:cNvPr>
          <p:cNvSpPr>
            <a:spLocks noGrp="1"/>
          </p:cNvSpPr>
          <p:nvPr>
            <p:ph type="sldNum" sz="quarter" idx="12"/>
          </p:nvPr>
        </p:nvSpPr>
        <p:spPr/>
        <p:txBody>
          <a:bodyPr/>
          <a:lstStyle/>
          <a:p>
            <a:fld id="{4EC81F68-4976-451A-B2E9-79BCBD2F70CC}" type="slidenum">
              <a:rPr lang="en-AU" smtClean="0"/>
              <a:t>35</a:t>
            </a:fld>
            <a:endParaRPr lang="en-AU"/>
          </a:p>
        </p:txBody>
      </p:sp>
      <p:sp>
        <p:nvSpPr>
          <p:cNvPr id="7" name="Content Placeholder 2">
            <a:extLst>
              <a:ext uri="{FF2B5EF4-FFF2-40B4-BE49-F238E27FC236}">
                <a16:creationId xmlns:a16="http://schemas.microsoft.com/office/drawing/2014/main" id="{A7B768AA-4F5D-4F81-B3A6-AEAE5CDC45CB}"/>
              </a:ext>
            </a:extLst>
          </p:cNvPr>
          <p:cNvSpPr txBox="1">
            <a:spLocks/>
          </p:cNvSpPr>
          <p:nvPr/>
        </p:nvSpPr>
        <p:spPr>
          <a:xfrm>
            <a:off x="743574" y="1955489"/>
            <a:ext cx="9066003" cy="4980393"/>
          </a:xfrm>
          <a:prstGeom prst="rect">
            <a:avLst/>
          </a:prstGeom>
        </p:spPr>
        <p:txBody>
          <a:bodyPr vert="horz" lIns="86204" tIns="43102" rIns="86204" bIns="43102"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nSpc>
                <a:spcPct val="100000"/>
              </a:lnSpc>
            </a:pPr>
            <a:r>
              <a:rPr lang="en-AU" sz="1886" b="1">
                <a:ea typeface="+mn-lt"/>
                <a:cs typeface="+mn-lt"/>
              </a:rPr>
              <a:t>What is the report?</a:t>
            </a:r>
            <a:endParaRPr lang="en-US" sz="2316">
              <a:ea typeface="+mn-lt"/>
              <a:cs typeface="+mn-lt"/>
            </a:endParaRPr>
          </a:p>
          <a:p>
            <a:pPr lvl="1">
              <a:lnSpc>
                <a:spcPct val="100000"/>
              </a:lnSpc>
            </a:pPr>
            <a:r>
              <a:rPr lang="en-AU" sz="1698"/>
              <a:t>The Actual Versus Estimate report provides:</a:t>
            </a:r>
            <a:endParaRPr lang="en-US" sz="1698"/>
          </a:p>
          <a:p>
            <a:pPr marL="944598" lvl="2" indent="-188575">
              <a:lnSpc>
                <a:spcPct val="100000"/>
              </a:lnSpc>
              <a:spcBef>
                <a:spcPts val="1131"/>
              </a:spcBef>
              <a:spcAft>
                <a:spcPts val="565"/>
              </a:spcAft>
            </a:pPr>
            <a:r>
              <a:rPr lang="en-AU" sz="1698"/>
              <a:t>A total number of reads, total number of non-actual reads and the % non actual for each settlement date</a:t>
            </a:r>
            <a:r>
              <a:rPr lang="en-AU" sz="1225"/>
              <a:t>  </a:t>
            </a:r>
            <a:endParaRPr lang="en-AU" sz="1225">
              <a:cs typeface="Segoe UI Semilight"/>
            </a:endParaRPr>
          </a:p>
          <a:p>
            <a:pPr>
              <a:lnSpc>
                <a:spcPct val="100000"/>
              </a:lnSpc>
              <a:spcBef>
                <a:spcPts val="1131"/>
              </a:spcBef>
            </a:pPr>
            <a:endParaRPr lang="en-AU" sz="1886" b="1">
              <a:ea typeface="+mn-lt"/>
              <a:cs typeface="+mn-lt"/>
            </a:endParaRPr>
          </a:p>
          <a:p>
            <a:pPr>
              <a:lnSpc>
                <a:spcPct val="100000"/>
              </a:lnSpc>
              <a:spcBef>
                <a:spcPts val="1131"/>
              </a:spcBef>
            </a:pPr>
            <a:r>
              <a:rPr lang="en-AU" sz="1886" b="1">
                <a:ea typeface="+mn-lt"/>
                <a:cs typeface="+mn-lt"/>
              </a:rPr>
              <a:t>What is changing?</a:t>
            </a:r>
            <a:endParaRPr lang="en-AU" sz="1321"/>
          </a:p>
          <a:p>
            <a:pPr marL="566587" lvl="1" indent="-188575">
              <a:lnSpc>
                <a:spcPct val="100000"/>
              </a:lnSpc>
            </a:pPr>
            <a:r>
              <a:rPr lang="en-AU" sz="1698"/>
              <a:t>No changes to this report</a:t>
            </a:r>
            <a:endParaRPr lang="en-AU" sz="1698">
              <a:cs typeface="Segoe UI Semilight"/>
            </a:endParaRPr>
          </a:p>
          <a:p>
            <a:pPr marL="0" indent="0">
              <a:buNone/>
            </a:pPr>
            <a:endParaRPr lang="en-AU" sz="2263"/>
          </a:p>
        </p:txBody>
      </p:sp>
      <p:sp>
        <p:nvSpPr>
          <p:cNvPr id="5" name="TextBox 4">
            <a:extLst>
              <a:ext uri="{FF2B5EF4-FFF2-40B4-BE49-F238E27FC236}">
                <a16:creationId xmlns:a16="http://schemas.microsoft.com/office/drawing/2014/main" id="{3EAE8305-39F3-47B1-A085-8B0A22FB2C18}"/>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3444667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FFBC-843C-4C2B-A02E-269C190856BB}"/>
              </a:ext>
            </a:extLst>
          </p:cNvPr>
          <p:cNvSpPr>
            <a:spLocks noGrp="1"/>
          </p:cNvSpPr>
          <p:nvPr>
            <p:ph type="title"/>
          </p:nvPr>
        </p:nvSpPr>
        <p:spPr/>
        <p:txBody>
          <a:bodyPr>
            <a:normAutofit/>
          </a:bodyPr>
          <a:lstStyle/>
          <a:p>
            <a:r>
              <a:rPr lang="en-AU" sz="3394"/>
              <a:t>RM11 Missing Reads</a:t>
            </a:r>
          </a:p>
        </p:txBody>
      </p:sp>
      <p:sp>
        <p:nvSpPr>
          <p:cNvPr id="4" name="Slide Number Placeholder 3">
            <a:extLst>
              <a:ext uri="{FF2B5EF4-FFF2-40B4-BE49-F238E27FC236}">
                <a16:creationId xmlns:a16="http://schemas.microsoft.com/office/drawing/2014/main" id="{DFD45EDF-8998-49EB-A623-4875ED0032C3}"/>
              </a:ext>
            </a:extLst>
          </p:cNvPr>
          <p:cNvSpPr>
            <a:spLocks noGrp="1"/>
          </p:cNvSpPr>
          <p:nvPr>
            <p:ph type="sldNum" sz="quarter" idx="12"/>
          </p:nvPr>
        </p:nvSpPr>
        <p:spPr/>
        <p:txBody>
          <a:bodyPr/>
          <a:lstStyle/>
          <a:p>
            <a:fld id="{4EC81F68-4976-451A-B2E9-79BCBD2F70CC}" type="slidenum">
              <a:rPr lang="en-AU" smtClean="0"/>
              <a:t>36</a:t>
            </a:fld>
            <a:endParaRPr lang="en-AU"/>
          </a:p>
        </p:txBody>
      </p:sp>
      <p:sp>
        <p:nvSpPr>
          <p:cNvPr id="8" name="Content Placeholder 2">
            <a:extLst>
              <a:ext uri="{FF2B5EF4-FFF2-40B4-BE49-F238E27FC236}">
                <a16:creationId xmlns:a16="http://schemas.microsoft.com/office/drawing/2014/main" id="{CA0E84E2-34D1-4A9A-9903-61934811E893}"/>
              </a:ext>
            </a:extLst>
          </p:cNvPr>
          <p:cNvSpPr txBox="1">
            <a:spLocks/>
          </p:cNvSpPr>
          <p:nvPr/>
        </p:nvSpPr>
        <p:spPr>
          <a:xfrm>
            <a:off x="743574" y="1955489"/>
            <a:ext cx="9066003" cy="4980393"/>
          </a:xfrm>
          <a:prstGeom prst="rect">
            <a:avLst/>
          </a:prstGeom>
        </p:spPr>
        <p:txBody>
          <a:bodyPr vert="horz" lIns="86204" tIns="43102" rIns="86204" bIns="43102"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nSpc>
                <a:spcPct val="100000"/>
              </a:lnSpc>
            </a:pPr>
            <a:r>
              <a:rPr lang="en-AU" sz="2073" b="1">
                <a:ea typeface="+mn-lt"/>
                <a:cs typeface="+mn-lt"/>
              </a:rPr>
              <a:t>What is the report?</a:t>
            </a:r>
            <a:endParaRPr lang="en-US" sz="2316"/>
          </a:p>
          <a:p>
            <a:pPr lvl="1">
              <a:lnSpc>
                <a:spcPct val="100000"/>
              </a:lnSpc>
            </a:pPr>
            <a:r>
              <a:rPr lang="en-AU" sz="1698"/>
              <a:t>The Missing Reads report provides:</a:t>
            </a:r>
            <a:endParaRPr lang="en-US" sz="1698">
              <a:cs typeface="Segoe UI Semilight"/>
            </a:endParaRPr>
          </a:p>
          <a:p>
            <a:pPr marL="944598" lvl="2" indent="-188575">
              <a:lnSpc>
                <a:spcPct val="100000"/>
              </a:lnSpc>
            </a:pPr>
            <a:r>
              <a:rPr lang="en-AU" sz="1698"/>
              <a:t>A list of NMI datastream suffixes for each settlement date that does not have a read</a:t>
            </a:r>
          </a:p>
          <a:p>
            <a:pPr marL="944598" lvl="2" indent="-188575">
              <a:lnSpc>
                <a:spcPct val="100000"/>
              </a:lnSpc>
            </a:pPr>
            <a:endParaRPr lang="en-AU" sz="1698">
              <a:cs typeface="Segoe UI Semilight"/>
            </a:endParaRPr>
          </a:p>
          <a:p>
            <a:pPr>
              <a:lnSpc>
                <a:spcPct val="100000"/>
              </a:lnSpc>
              <a:spcBef>
                <a:spcPts val="1131"/>
              </a:spcBef>
            </a:pPr>
            <a:r>
              <a:rPr lang="en-AU" sz="2073" b="1">
                <a:ea typeface="+mn-lt"/>
                <a:cs typeface="+mn-lt"/>
              </a:rPr>
              <a:t>What is changing?</a:t>
            </a:r>
            <a:endParaRPr lang="en-AU" sz="2316"/>
          </a:p>
          <a:p>
            <a:pPr marL="566587" lvl="1" indent="-188575">
              <a:lnSpc>
                <a:spcPct val="100000"/>
              </a:lnSpc>
              <a:spcBef>
                <a:spcPts val="1131"/>
              </a:spcBef>
            </a:pPr>
            <a:r>
              <a:rPr lang="en-AU" sz="1698"/>
              <a:t>Includes the reporting of all active NMI datastream suffixes (this will include E, B, Q, K, etc. datastreams)</a:t>
            </a:r>
            <a:endParaRPr lang="en-AU" sz="1698">
              <a:cs typeface="Segoe UI Semilight"/>
            </a:endParaRPr>
          </a:p>
          <a:p>
            <a:pPr marL="566587" lvl="1" indent="-188575">
              <a:lnSpc>
                <a:spcPct val="100000"/>
              </a:lnSpc>
              <a:spcBef>
                <a:spcPts val="1131"/>
              </a:spcBef>
            </a:pPr>
            <a:r>
              <a:rPr lang="en-AU" sz="1698"/>
              <a:t>Ability for AEMO to schedule this report to be run on a schedule for all MDP participant Ids</a:t>
            </a:r>
            <a:endParaRPr lang="en-AU" sz="1698">
              <a:cs typeface="Segoe UI Semilight"/>
            </a:endParaRPr>
          </a:p>
          <a:p>
            <a:pPr marL="377748" lvl="1" indent="0">
              <a:buNone/>
            </a:pPr>
            <a:endParaRPr lang="en-AU" sz="1933">
              <a:cs typeface="Segoe UI Semilight"/>
            </a:endParaRPr>
          </a:p>
          <a:p>
            <a:pPr marL="0" indent="0">
              <a:buNone/>
            </a:pPr>
            <a:endParaRPr lang="en-AU" sz="2263"/>
          </a:p>
        </p:txBody>
      </p:sp>
      <p:sp>
        <p:nvSpPr>
          <p:cNvPr id="5" name="TextBox 4">
            <a:extLst>
              <a:ext uri="{FF2B5EF4-FFF2-40B4-BE49-F238E27FC236}">
                <a16:creationId xmlns:a16="http://schemas.microsoft.com/office/drawing/2014/main" id="{BA37C5D0-F047-42C7-8326-713E276C103E}"/>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9871472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910-9C8D-408F-8CA3-1BDE67BDE111}"/>
              </a:ext>
            </a:extLst>
          </p:cNvPr>
          <p:cNvSpPr>
            <a:spLocks noGrp="1"/>
          </p:cNvSpPr>
          <p:nvPr>
            <p:ph type="title"/>
          </p:nvPr>
        </p:nvSpPr>
        <p:spPr>
          <a:xfrm>
            <a:off x="511824" y="603246"/>
            <a:ext cx="9668167" cy="983021"/>
          </a:xfrm>
        </p:spPr>
        <p:txBody>
          <a:bodyPr>
            <a:noAutofit/>
          </a:bodyPr>
          <a:lstStyle/>
          <a:p>
            <a:r>
              <a:rPr lang="en-AU" sz="3394"/>
              <a:t>RM13 NMI Datastreams History</a:t>
            </a:r>
          </a:p>
        </p:txBody>
      </p:sp>
      <p:sp>
        <p:nvSpPr>
          <p:cNvPr id="4" name="Slide Number Placeholder 3">
            <a:extLst>
              <a:ext uri="{FF2B5EF4-FFF2-40B4-BE49-F238E27FC236}">
                <a16:creationId xmlns:a16="http://schemas.microsoft.com/office/drawing/2014/main" id="{F6458EB9-1BE0-442E-AB49-935DA4897404}"/>
              </a:ext>
            </a:extLst>
          </p:cNvPr>
          <p:cNvSpPr>
            <a:spLocks noGrp="1"/>
          </p:cNvSpPr>
          <p:nvPr>
            <p:ph type="sldNum" sz="quarter" idx="12"/>
          </p:nvPr>
        </p:nvSpPr>
        <p:spPr/>
        <p:txBody>
          <a:bodyPr/>
          <a:lstStyle/>
          <a:p>
            <a:fld id="{4EC81F68-4976-451A-B2E9-79BCBD2F70CC}" type="slidenum">
              <a:rPr lang="en-AU" smtClean="0"/>
              <a:t>37</a:t>
            </a:fld>
            <a:endParaRPr lang="en-AU"/>
          </a:p>
        </p:txBody>
      </p:sp>
      <p:pic>
        <p:nvPicPr>
          <p:cNvPr id="7" name="Graphic 6" descr="Checklist">
            <a:extLst>
              <a:ext uri="{FF2B5EF4-FFF2-40B4-BE49-F238E27FC236}">
                <a16:creationId xmlns:a16="http://schemas.microsoft.com/office/drawing/2014/main" id="{78CBFEEF-5636-4A7F-B25A-13BB04B3F2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71781" y="1803935"/>
            <a:ext cx="2040043" cy="2040043"/>
          </a:xfrm>
          <a:prstGeom prst="rect">
            <a:avLst/>
          </a:prstGeom>
        </p:spPr>
      </p:pic>
      <p:sp>
        <p:nvSpPr>
          <p:cNvPr id="10" name="Content Placeholder 2">
            <a:extLst>
              <a:ext uri="{FF2B5EF4-FFF2-40B4-BE49-F238E27FC236}">
                <a16:creationId xmlns:a16="http://schemas.microsoft.com/office/drawing/2014/main" id="{2CB2BD9E-A06E-4F9C-99F5-DA8CF4AC4E12}"/>
              </a:ext>
            </a:extLst>
          </p:cNvPr>
          <p:cNvSpPr txBox="1">
            <a:spLocks/>
          </p:cNvSpPr>
          <p:nvPr/>
        </p:nvSpPr>
        <p:spPr>
          <a:xfrm>
            <a:off x="743573" y="1955489"/>
            <a:ext cx="7772945" cy="4980393"/>
          </a:xfrm>
          <a:prstGeom prst="rect">
            <a:avLst/>
          </a:prstGeom>
        </p:spPr>
        <p:txBody>
          <a:bodyPr vert="horz" lIns="86204" tIns="43102" rIns="86204" bIns="43102"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188575" indent="-188575">
              <a:lnSpc>
                <a:spcPct val="100000"/>
              </a:lnSpc>
            </a:pPr>
            <a:r>
              <a:rPr lang="en-AU" sz="1886" b="1">
                <a:ea typeface="+mn-lt"/>
                <a:cs typeface="+mn-lt"/>
              </a:rPr>
              <a:t>What is the report?</a:t>
            </a:r>
            <a:endParaRPr lang="en-US" sz="2316"/>
          </a:p>
          <a:p>
            <a:pPr marL="566587" lvl="1" indent="-188575">
              <a:lnSpc>
                <a:spcPct val="100000"/>
              </a:lnSpc>
            </a:pPr>
            <a:r>
              <a:rPr lang="en-AU" sz="1698"/>
              <a:t>The NMI Datastream History report provides:</a:t>
            </a:r>
            <a:endParaRPr lang="en-US" sz="1698">
              <a:cs typeface="Segoe UI Semilight"/>
            </a:endParaRPr>
          </a:p>
          <a:p>
            <a:pPr marL="944932" lvl="2" indent="-188575">
              <a:lnSpc>
                <a:spcPct val="100000"/>
              </a:lnSpc>
              <a:spcBef>
                <a:spcPts val="1131"/>
              </a:spcBef>
            </a:pPr>
            <a:r>
              <a:rPr lang="en-AU" sz="1698"/>
              <a:t>A History of all data provided to AEMO for settlements</a:t>
            </a:r>
            <a:endParaRPr lang="en-AU" sz="1698">
              <a:cs typeface="Segoe UI Semilight"/>
            </a:endParaRPr>
          </a:p>
          <a:p>
            <a:pPr marL="1322681" lvl="3" indent="-188575">
              <a:lnSpc>
                <a:spcPct val="100000"/>
              </a:lnSpc>
              <a:spcBef>
                <a:spcPts val="565"/>
              </a:spcBef>
            </a:pPr>
            <a:r>
              <a:rPr lang="en-AU" sz="1698"/>
              <a:t>Report can be used to identify the version of reads used for settlements</a:t>
            </a:r>
          </a:p>
          <a:p>
            <a:pPr marL="1322681" lvl="3" indent="-188575">
              <a:lnSpc>
                <a:spcPct val="100000"/>
              </a:lnSpc>
              <a:spcBef>
                <a:spcPts val="565"/>
              </a:spcBef>
            </a:pPr>
            <a:endParaRPr lang="en-AU" sz="1698">
              <a:cs typeface="Segoe UI Semilight"/>
            </a:endParaRPr>
          </a:p>
          <a:p>
            <a:pPr marL="188575" indent="-188575">
              <a:lnSpc>
                <a:spcPct val="100000"/>
              </a:lnSpc>
            </a:pPr>
            <a:r>
              <a:rPr lang="en-AU" sz="1886" b="1">
                <a:ea typeface="+mn-lt"/>
                <a:cs typeface="+mn-lt"/>
              </a:rPr>
              <a:t>What is changing?</a:t>
            </a:r>
            <a:endParaRPr lang="en-AU" sz="1886" b="1">
              <a:cs typeface="Segoe UI Semilight"/>
            </a:endParaRPr>
          </a:p>
          <a:p>
            <a:pPr marL="566922" lvl="1" indent="-188575">
              <a:lnSpc>
                <a:spcPct val="100000"/>
              </a:lnSpc>
              <a:spcBef>
                <a:spcPts val="1131"/>
              </a:spcBef>
              <a:spcAft>
                <a:spcPts val="565"/>
              </a:spcAft>
            </a:pPr>
            <a:r>
              <a:rPr lang="en-AU" sz="1698"/>
              <a:t>Increase in the number of read intervals relevant to the reads provided</a:t>
            </a:r>
            <a:endParaRPr lang="en-AU" sz="1698">
              <a:cs typeface="Segoe UI Semilight"/>
            </a:endParaRPr>
          </a:p>
          <a:p>
            <a:pPr marL="944671" lvl="2" indent="-188575">
              <a:lnSpc>
                <a:spcPct val="100000"/>
              </a:lnSpc>
            </a:pPr>
            <a:r>
              <a:rPr lang="en-AU" sz="1698"/>
              <a:t>Period01 to Period48 (current) or</a:t>
            </a:r>
            <a:endParaRPr lang="en-AU" sz="1698">
              <a:cs typeface="Segoe UI Semilight"/>
            </a:endParaRPr>
          </a:p>
          <a:p>
            <a:pPr marL="944671" lvl="2" indent="-188575">
              <a:lnSpc>
                <a:spcPct val="100000"/>
              </a:lnSpc>
              <a:spcBef>
                <a:spcPts val="565"/>
              </a:spcBef>
            </a:pPr>
            <a:r>
              <a:rPr lang="en-AU" sz="1698"/>
              <a:t>Period 01 to Period96, or </a:t>
            </a:r>
            <a:endParaRPr lang="en-AU" sz="1698">
              <a:cs typeface="Segoe UI Semilight"/>
            </a:endParaRPr>
          </a:p>
          <a:p>
            <a:pPr marL="944671" lvl="2" indent="-188575">
              <a:lnSpc>
                <a:spcPct val="100000"/>
              </a:lnSpc>
              <a:spcBef>
                <a:spcPts val="565"/>
              </a:spcBef>
            </a:pPr>
            <a:r>
              <a:rPr lang="en-AU" sz="1698"/>
              <a:t>Period001 to Period288</a:t>
            </a:r>
            <a:endParaRPr lang="en-AU" sz="1698">
              <a:cs typeface="Segoe UI Semilight"/>
            </a:endParaRPr>
          </a:p>
          <a:p>
            <a:pPr marL="566587" lvl="1" indent="-188575">
              <a:lnSpc>
                <a:spcPct val="100000"/>
              </a:lnSpc>
              <a:spcBef>
                <a:spcPts val="1131"/>
              </a:spcBef>
            </a:pPr>
            <a:r>
              <a:rPr lang="en-AU" sz="1698"/>
              <a:t>Increase in the decimal places for reads to reflect the MDFF precision.</a:t>
            </a:r>
            <a:endParaRPr lang="en-AU" sz="1698">
              <a:cs typeface="Segoe UI Semilight"/>
            </a:endParaRPr>
          </a:p>
          <a:p>
            <a:pPr marL="188575" indent="-188575"/>
            <a:endParaRPr lang="en-AU" sz="2264">
              <a:cs typeface="Segoe UI Semilight"/>
            </a:endParaRPr>
          </a:p>
          <a:p>
            <a:pPr marL="566922" lvl="1" indent="-188575"/>
            <a:endParaRPr lang="en-AU" sz="1933">
              <a:cs typeface="Segoe UI Semilight"/>
            </a:endParaRPr>
          </a:p>
          <a:p>
            <a:pPr marL="0" indent="0">
              <a:buNone/>
            </a:pPr>
            <a:endParaRPr lang="en-AU" sz="2263"/>
          </a:p>
        </p:txBody>
      </p:sp>
      <p:sp>
        <p:nvSpPr>
          <p:cNvPr id="6" name="TextBox 5">
            <a:extLst>
              <a:ext uri="{FF2B5EF4-FFF2-40B4-BE49-F238E27FC236}">
                <a16:creationId xmlns:a16="http://schemas.microsoft.com/office/drawing/2014/main" id="{2D3E1171-129E-4D3B-BEBB-A650C220163C}"/>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718019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B910-9C8D-408F-8CA3-1BDE67BDE111}"/>
              </a:ext>
            </a:extLst>
          </p:cNvPr>
          <p:cNvSpPr>
            <a:spLocks noGrp="1"/>
          </p:cNvSpPr>
          <p:nvPr>
            <p:ph type="title"/>
          </p:nvPr>
        </p:nvSpPr>
        <p:spPr>
          <a:xfrm>
            <a:off x="500842" y="596666"/>
            <a:ext cx="9668167" cy="983021"/>
          </a:xfrm>
        </p:spPr>
        <p:txBody>
          <a:bodyPr>
            <a:noAutofit/>
          </a:bodyPr>
          <a:lstStyle/>
          <a:p>
            <a:r>
              <a:rPr lang="en-AU" sz="3394"/>
              <a:t>RM22 Data Estimation</a:t>
            </a:r>
          </a:p>
        </p:txBody>
      </p:sp>
      <p:sp>
        <p:nvSpPr>
          <p:cNvPr id="4" name="Slide Number Placeholder 3">
            <a:extLst>
              <a:ext uri="{FF2B5EF4-FFF2-40B4-BE49-F238E27FC236}">
                <a16:creationId xmlns:a16="http://schemas.microsoft.com/office/drawing/2014/main" id="{F6458EB9-1BE0-442E-AB49-935DA4897404}"/>
              </a:ext>
            </a:extLst>
          </p:cNvPr>
          <p:cNvSpPr>
            <a:spLocks noGrp="1"/>
          </p:cNvSpPr>
          <p:nvPr>
            <p:ph type="sldNum" sz="quarter" idx="12"/>
          </p:nvPr>
        </p:nvSpPr>
        <p:spPr/>
        <p:txBody>
          <a:bodyPr/>
          <a:lstStyle/>
          <a:p>
            <a:fld id="{4EC81F68-4976-451A-B2E9-79BCBD2F70CC}" type="slidenum">
              <a:rPr lang="en-AU" smtClean="0"/>
              <a:t>38</a:t>
            </a:fld>
            <a:endParaRPr lang="en-AU"/>
          </a:p>
        </p:txBody>
      </p:sp>
      <p:pic>
        <p:nvPicPr>
          <p:cNvPr id="7" name="Graphic 6" descr="Checklist">
            <a:extLst>
              <a:ext uri="{FF2B5EF4-FFF2-40B4-BE49-F238E27FC236}">
                <a16:creationId xmlns:a16="http://schemas.microsoft.com/office/drawing/2014/main" id="{78CBFEEF-5636-4A7F-B25A-13BB04B3F2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71781" y="1803935"/>
            <a:ext cx="2040043" cy="2040043"/>
          </a:xfrm>
          <a:prstGeom prst="rect">
            <a:avLst/>
          </a:prstGeom>
        </p:spPr>
      </p:pic>
      <p:sp>
        <p:nvSpPr>
          <p:cNvPr id="9" name="Content Placeholder 2">
            <a:extLst>
              <a:ext uri="{FF2B5EF4-FFF2-40B4-BE49-F238E27FC236}">
                <a16:creationId xmlns:a16="http://schemas.microsoft.com/office/drawing/2014/main" id="{AB907CE0-9BF1-4B4A-907A-F49631A6388E}"/>
              </a:ext>
            </a:extLst>
          </p:cNvPr>
          <p:cNvSpPr txBox="1">
            <a:spLocks/>
          </p:cNvSpPr>
          <p:nvPr/>
        </p:nvSpPr>
        <p:spPr>
          <a:xfrm>
            <a:off x="743573" y="1955489"/>
            <a:ext cx="6618152" cy="4980393"/>
          </a:xfrm>
          <a:prstGeom prst="rect">
            <a:avLst/>
          </a:prstGeom>
        </p:spPr>
        <p:txBody>
          <a:bodyPr vert="horz" lIns="86204" tIns="43102" rIns="86204" bIns="43102"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188575" indent="-188575">
              <a:lnSpc>
                <a:spcPct val="100000"/>
              </a:lnSpc>
            </a:pPr>
            <a:r>
              <a:rPr lang="en-AU" sz="1886" b="1">
                <a:ea typeface="+mn-lt"/>
                <a:cs typeface="+mn-lt"/>
              </a:rPr>
              <a:t>What is the report?</a:t>
            </a:r>
            <a:endParaRPr lang="en-US" sz="2316"/>
          </a:p>
          <a:p>
            <a:pPr marL="566587" lvl="1" indent="-188575">
              <a:lnSpc>
                <a:spcPct val="100000"/>
              </a:lnSpc>
            </a:pPr>
            <a:r>
              <a:rPr lang="en-AU" sz="1698"/>
              <a:t>The Data Estimation report provides data for:</a:t>
            </a:r>
            <a:endParaRPr lang="en-US" sz="1698">
              <a:cs typeface="Segoe UI Semilight"/>
            </a:endParaRPr>
          </a:p>
          <a:p>
            <a:pPr marL="944932" lvl="2" indent="-188575">
              <a:lnSpc>
                <a:spcPct val="100000"/>
              </a:lnSpc>
              <a:spcBef>
                <a:spcPts val="1131"/>
              </a:spcBef>
            </a:pPr>
            <a:r>
              <a:rPr lang="en-AU" sz="1698"/>
              <a:t>Each trading interval Substituted by AEMO where no read was available for the settlement period</a:t>
            </a:r>
            <a:endParaRPr lang="en-AU" sz="1698">
              <a:cs typeface="Segoe UI Semilight"/>
            </a:endParaRPr>
          </a:p>
          <a:p>
            <a:pPr marL="188575" indent="-188575">
              <a:lnSpc>
                <a:spcPct val="100000"/>
              </a:lnSpc>
              <a:spcBef>
                <a:spcPts val="1131"/>
              </a:spcBef>
            </a:pPr>
            <a:endParaRPr lang="en-AU" sz="1886" b="1">
              <a:ea typeface="+mn-lt"/>
              <a:cs typeface="+mn-lt"/>
            </a:endParaRPr>
          </a:p>
          <a:p>
            <a:pPr marL="188575" indent="-188575">
              <a:lnSpc>
                <a:spcPct val="100000"/>
              </a:lnSpc>
              <a:spcBef>
                <a:spcPts val="1131"/>
              </a:spcBef>
            </a:pPr>
            <a:r>
              <a:rPr lang="en-AU" sz="1886" b="1">
                <a:ea typeface="+mn-lt"/>
                <a:cs typeface="+mn-lt"/>
              </a:rPr>
              <a:t>What is changing?</a:t>
            </a:r>
            <a:endParaRPr lang="en-AU" sz="1886" b="1">
              <a:cs typeface="Segoe UI Semilight"/>
            </a:endParaRPr>
          </a:p>
          <a:p>
            <a:pPr lvl="1">
              <a:lnSpc>
                <a:spcPct val="100000"/>
              </a:lnSpc>
              <a:spcBef>
                <a:spcPts val="565"/>
              </a:spcBef>
            </a:pPr>
            <a:r>
              <a:rPr lang="en-AU" sz="1508"/>
              <a:t>Increase in the number of Trading Intervals from 48 (Period01 to Period48) to 288 (Period001 to Period288)</a:t>
            </a:r>
          </a:p>
          <a:p>
            <a:pPr marL="566922" lvl="1" indent="-188575"/>
            <a:endParaRPr lang="en-AU" sz="1933">
              <a:cs typeface="Segoe UI Semilight"/>
            </a:endParaRPr>
          </a:p>
          <a:p>
            <a:pPr marL="0" indent="0">
              <a:buNone/>
            </a:pPr>
            <a:endParaRPr lang="en-AU" sz="2263"/>
          </a:p>
        </p:txBody>
      </p:sp>
      <p:sp>
        <p:nvSpPr>
          <p:cNvPr id="6" name="TextBox 5">
            <a:extLst>
              <a:ext uri="{FF2B5EF4-FFF2-40B4-BE49-F238E27FC236}">
                <a16:creationId xmlns:a16="http://schemas.microsoft.com/office/drawing/2014/main" id="{BEF11047-C363-414C-8CA3-EC20B059CCDD}"/>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2755362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FFBC-843C-4C2B-A02E-269C190856BB}"/>
              </a:ext>
            </a:extLst>
          </p:cNvPr>
          <p:cNvSpPr>
            <a:spLocks noGrp="1"/>
          </p:cNvSpPr>
          <p:nvPr>
            <p:ph type="title"/>
          </p:nvPr>
        </p:nvSpPr>
        <p:spPr>
          <a:xfrm>
            <a:off x="500843" y="358325"/>
            <a:ext cx="9668167" cy="1235641"/>
          </a:xfrm>
        </p:spPr>
        <p:txBody>
          <a:bodyPr>
            <a:normAutofit/>
          </a:bodyPr>
          <a:lstStyle/>
          <a:p>
            <a:r>
              <a:rPr lang="en-AU" sz="3394"/>
              <a:t>RM26 MDP Substitute and Estimation</a:t>
            </a:r>
          </a:p>
        </p:txBody>
      </p:sp>
      <p:sp>
        <p:nvSpPr>
          <p:cNvPr id="4" name="Slide Number Placeholder 3">
            <a:extLst>
              <a:ext uri="{FF2B5EF4-FFF2-40B4-BE49-F238E27FC236}">
                <a16:creationId xmlns:a16="http://schemas.microsoft.com/office/drawing/2014/main" id="{DFD45EDF-8998-49EB-A623-4875ED0032C3}"/>
              </a:ext>
            </a:extLst>
          </p:cNvPr>
          <p:cNvSpPr>
            <a:spLocks noGrp="1"/>
          </p:cNvSpPr>
          <p:nvPr>
            <p:ph type="sldNum" sz="quarter" idx="12"/>
          </p:nvPr>
        </p:nvSpPr>
        <p:spPr/>
        <p:txBody>
          <a:bodyPr/>
          <a:lstStyle/>
          <a:p>
            <a:fld id="{4EC81F68-4976-451A-B2E9-79BCBD2F70CC}" type="slidenum">
              <a:rPr lang="en-AU" smtClean="0"/>
              <a:t>39</a:t>
            </a:fld>
            <a:endParaRPr lang="en-AU"/>
          </a:p>
        </p:txBody>
      </p:sp>
      <p:sp>
        <p:nvSpPr>
          <p:cNvPr id="7" name="Content Placeholder 2">
            <a:extLst>
              <a:ext uri="{FF2B5EF4-FFF2-40B4-BE49-F238E27FC236}">
                <a16:creationId xmlns:a16="http://schemas.microsoft.com/office/drawing/2014/main" id="{760EEB40-0CEB-4ADA-8D2D-05F3302E54FE}"/>
              </a:ext>
            </a:extLst>
          </p:cNvPr>
          <p:cNvSpPr txBox="1">
            <a:spLocks/>
          </p:cNvSpPr>
          <p:nvPr/>
        </p:nvSpPr>
        <p:spPr>
          <a:xfrm>
            <a:off x="743574" y="1955489"/>
            <a:ext cx="9066003" cy="4980393"/>
          </a:xfrm>
          <a:prstGeom prst="rect">
            <a:avLst/>
          </a:prstGeom>
        </p:spPr>
        <p:txBody>
          <a:bodyPr vert="horz" lIns="86204" tIns="43102" rIns="86204" bIns="43102"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nSpc>
                <a:spcPct val="100000"/>
              </a:lnSpc>
            </a:pPr>
            <a:r>
              <a:rPr lang="en-AU" sz="1886" b="1">
                <a:ea typeface="+mn-lt"/>
                <a:cs typeface="+mn-lt"/>
              </a:rPr>
              <a:t>What is the report?</a:t>
            </a:r>
            <a:endParaRPr lang="en-US" sz="2316"/>
          </a:p>
          <a:p>
            <a:pPr lvl="1">
              <a:lnSpc>
                <a:spcPct val="100000"/>
              </a:lnSpc>
            </a:pPr>
            <a:r>
              <a:rPr lang="en-AU" sz="1698"/>
              <a:t>The MDP Substitute and Estimation report provides:</a:t>
            </a:r>
            <a:endParaRPr lang="en-US" sz="1698">
              <a:cs typeface="Segoe UI Semilight"/>
            </a:endParaRPr>
          </a:p>
          <a:p>
            <a:pPr marL="944598" lvl="2" indent="-188575">
              <a:lnSpc>
                <a:spcPct val="100000"/>
              </a:lnSpc>
              <a:spcBef>
                <a:spcPts val="1131"/>
              </a:spcBef>
              <a:spcAft>
                <a:spcPts val="565"/>
              </a:spcAft>
            </a:pPr>
            <a:r>
              <a:rPr lang="en-AU" sz="1698"/>
              <a:t>A list of NMIs for each Settlement Days where a substituted or estimated read will be used for settlements.</a:t>
            </a:r>
            <a:endParaRPr lang="en-AU" sz="1698">
              <a:cs typeface="Segoe UI Semilight"/>
            </a:endParaRPr>
          </a:p>
          <a:p>
            <a:pPr>
              <a:lnSpc>
                <a:spcPct val="100000"/>
              </a:lnSpc>
              <a:spcBef>
                <a:spcPts val="1131"/>
              </a:spcBef>
              <a:spcAft>
                <a:spcPts val="565"/>
              </a:spcAft>
            </a:pPr>
            <a:endParaRPr lang="en-AU" sz="1886" b="1"/>
          </a:p>
          <a:p>
            <a:pPr>
              <a:lnSpc>
                <a:spcPct val="100000"/>
              </a:lnSpc>
              <a:spcBef>
                <a:spcPts val="1131"/>
              </a:spcBef>
            </a:pPr>
            <a:r>
              <a:rPr lang="en-AU" sz="1886" b="1">
                <a:ea typeface="+mn-lt"/>
                <a:cs typeface="+mn-lt"/>
              </a:rPr>
              <a:t>What is changing?</a:t>
            </a:r>
            <a:endParaRPr lang="en-AU" sz="1321"/>
          </a:p>
          <a:p>
            <a:pPr marL="566587" lvl="1" indent="-188575">
              <a:lnSpc>
                <a:spcPct val="100000"/>
              </a:lnSpc>
            </a:pPr>
            <a:r>
              <a:rPr lang="en-AU" sz="1698"/>
              <a:t>The Quality Flag field will increate to match the reading intervals provided. (e.g. 48, 96, 288)</a:t>
            </a:r>
            <a:endParaRPr lang="en-AU" sz="1698">
              <a:cs typeface="Segoe UI Semilight"/>
            </a:endParaRPr>
          </a:p>
          <a:p>
            <a:pPr marL="0" indent="0">
              <a:buNone/>
            </a:pPr>
            <a:endParaRPr lang="en-AU" sz="2263"/>
          </a:p>
        </p:txBody>
      </p:sp>
      <p:sp>
        <p:nvSpPr>
          <p:cNvPr id="5" name="TextBox 4">
            <a:extLst>
              <a:ext uri="{FF2B5EF4-FFF2-40B4-BE49-F238E27FC236}">
                <a16:creationId xmlns:a16="http://schemas.microsoft.com/office/drawing/2014/main" id="{61B4A5AB-6857-40B1-B7B4-50E191F6D732}"/>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3123819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5B2F-942E-4B43-9717-0A1BE4CFB22F}"/>
              </a:ext>
            </a:extLst>
          </p:cNvPr>
          <p:cNvSpPr>
            <a:spLocks noGrp="1"/>
          </p:cNvSpPr>
          <p:nvPr>
            <p:ph type="title"/>
          </p:nvPr>
        </p:nvSpPr>
        <p:spPr>
          <a:xfrm>
            <a:off x="422929" y="150494"/>
            <a:ext cx="9230619" cy="1310695"/>
          </a:xfrm>
        </p:spPr>
        <p:txBody>
          <a:bodyPr anchor="b">
            <a:normAutofit/>
          </a:bodyPr>
          <a:lstStyle/>
          <a:p>
            <a:r>
              <a:rPr lang="en-AU" sz="3600"/>
              <a:t>Agenda</a:t>
            </a:r>
          </a:p>
        </p:txBody>
      </p:sp>
      <p:sp>
        <p:nvSpPr>
          <p:cNvPr id="4" name="Slide Number Placeholder 3">
            <a:extLst>
              <a:ext uri="{FF2B5EF4-FFF2-40B4-BE49-F238E27FC236}">
                <a16:creationId xmlns:a16="http://schemas.microsoft.com/office/drawing/2014/main" id="{10997E43-C0FF-45BA-B3D6-F678D5792F78}"/>
              </a:ext>
            </a:extLst>
          </p:cNvPr>
          <p:cNvSpPr>
            <a:spLocks noGrp="1"/>
          </p:cNvSpPr>
          <p:nvPr>
            <p:ph type="sldNum" sz="quarter" idx="12"/>
          </p:nvPr>
        </p:nvSpPr>
        <p:spPr>
          <a:xfrm>
            <a:off x="9956751" y="7006699"/>
            <a:ext cx="505220" cy="402483"/>
          </a:xfrm>
        </p:spPr>
        <p:txBody>
          <a:bodyPr anchor="ctr">
            <a:normAutofit/>
          </a:bodyPr>
          <a:lstStyle/>
          <a:p>
            <a:pPr>
              <a:spcAft>
                <a:spcPts val="600"/>
              </a:spcAft>
            </a:pPr>
            <a:fld id="{4EC81F68-4976-451A-B2E9-79BCBD2F70CC}" type="slidenum">
              <a:rPr lang="en-AU" smtClean="0"/>
              <a:pPr>
                <a:spcAft>
                  <a:spcPts val="600"/>
                </a:spcAft>
              </a:pPr>
              <a:t>4</a:t>
            </a:fld>
            <a:endParaRPr lang="en-AU"/>
          </a:p>
        </p:txBody>
      </p:sp>
      <p:sp>
        <p:nvSpPr>
          <p:cNvPr id="5" name="TextBox 4">
            <a:extLst>
              <a:ext uri="{FF2B5EF4-FFF2-40B4-BE49-F238E27FC236}">
                <a16:creationId xmlns:a16="http://schemas.microsoft.com/office/drawing/2014/main" id="{BB71E386-AD74-4E88-9924-919F4706F866}"/>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graphicFrame>
        <p:nvGraphicFramePr>
          <p:cNvPr id="6" name="Table 6">
            <a:extLst>
              <a:ext uri="{FF2B5EF4-FFF2-40B4-BE49-F238E27FC236}">
                <a16:creationId xmlns:a16="http://schemas.microsoft.com/office/drawing/2014/main" id="{C9134FDC-70D9-40CE-835B-01FB13003B0F}"/>
              </a:ext>
            </a:extLst>
          </p:cNvPr>
          <p:cNvGraphicFramePr>
            <a:graphicFrameLocks noGrp="1"/>
          </p:cNvGraphicFramePr>
          <p:nvPr>
            <p:extLst>
              <p:ext uri="{D42A27DB-BD31-4B8C-83A1-F6EECF244321}">
                <p14:modId xmlns:p14="http://schemas.microsoft.com/office/powerpoint/2010/main" val="616980156"/>
              </p:ext>
            </p:extLst>
          </p:nvPr>
        </p:nvGraphicFramePr>
        <p:xfrm>
          <a:off x="914400" y="2106523"/>
          <a:ext cx="9230619" cy="3585971"/>
        </p:xfrm>
        <a:graphic>
          <a:graphicData uri="http://schemas.openxmlformats.org/drawingml/2006/table">
            <a:tbl>
              <a:tblPr firstRow="1" bandRow="1">
                <a:tableStyleId>{21E4AEA4-8DFA-4A89-87EB-49C32662AFE0}</a:tableStyleId>
              </a:tblPr>
              <a:tblGrid>
                <a:gridCol w="621560">
                  <a:extLst>
                    <a:ext uri="{9D8B030D-6E8A-4147-A177-3AD203B41FA5}">
                      <a16:colId xmlns:a16="http://schemas.microsoft.com/office/drawing/2014/main" val="3430570731"/>
                    </a:ext>
                  </a:extLst>
                </a:gridCol>
                <a:gridCol w="1483305">
                  <a:extLst>
                    <a:ext uri="{9D8B030D-6E8A-4147-A177-3AD203B41FA5}">
                      <a16:colId xmlns:a16="http://schemas.microsoft.com/office/drawing/2014/main" val="2213284234"/>
                    </a:ext>
                  </a:extLst>
                </a:gridCol>
                <a:gridCol w="4818099">
                  <a:extLst>
                    <a:ext uri="{9D8B030D-6E8A-4147-A177-3AD203B41FA5}">
                      <a16:colId xmlns:a16="http://schemas.microsoft.com/office/drawing/2014/main" val="2203525280"/>
                    </a:ext>
                  </a:extLst>
                </a:gridCol>
                <a:gridCol w="2307655">
                  <a:extLst>
                    <a:ext uri="{9D8B030D-6E8A-4147-A177-3AD203B41FA5}">
                      <a16:colId xmlns:a16="http://schemas.microsoft.com/office/drawing/2014/main" val="2024249686"/>
                    </a:ext>
                  </a:extLst>
                </a:gridCol>
              </a:tblGrid>
              <a:tr h="463422">
                <a:tc>
                  <a:txBody>
                    <a:bodyPr/>
                    <a:lstStyle/>
                    <a:p>
                      <a:r>
                        <a:rPr lang="en-AU"/>
                        <a:t>#</a:t>
                      </a:r>
                    </a:p>
                  </a:txBody>
                  <a:tcPr/>
                </a:tc>
                <a:tc>
                  <a:txBody>
                    <a:bodyPr/>
                    <a:lstStyle/>
                    <a:p>
                      <a:r>
                        <a:rPr lang="en-AU"/>
                        <a:t>Timing</a:t>
                      </a:r>
                    </a:p>
                  </a:txBody>
                  <a:tcPr/>
                </a:tc>
                <a:tc>
                  <a:txBody>
                    <a:bodyPr/>
                    <a:lstStyle/>
                    <a:p>
                      <a:r>
                        <a:rPr lang="en-AU"/>
                        <a:t>Subject</a:t>
                      </a:r>
                    </a:p>
                  </a:txBody>
                  <a:tcPr/>
                </a:tc>
                <a:tc>
                  <a:txBody>
                    <a:bodyPr/>
                    <a:lstStyle/>
                    <a:p>
                      <a:r>
                        <a:rPr lang="en-AU"/>
                        <a:t>Presenter</a:t>
                      </a:r>
                    </a:p>
                  </a:txBody>
                  <a:tcPr/>
                </a:tc>
                <a:extLst>
                  <a:ext uri="{0D108BD9-81ED-4DB2-BD59-A6C34878D82A}">
                    <a16:rowId xmlns:a16="http://schemas.microsoft.com/office/drawing/2014/main" val="1849967096"/>
                  </a:ext>
                </a:extLst>
              </a:tr>
              <a:tr h="181637">
                <a:tc>
                  <a:txBody>
                    <a:bodyPr/>
                    <a:lstStyle/>
                    <a:p>
                      <a:r>
                        <a:rPr lang="en-AU"/>
                        <a:t>1</a:t>
                      </a:r>
                    </a:p>
                  </a:txBody>
                  <a:tcPr/>
                </a:tc>
                <a:tc>
                  <a:txBody>
                    <a:bodyPr/>
                    <a:lstStyle/>
                    <a:p>
                      <a:r>
                        <a:rPr lang="en-AU"/>
                        <a:t>11:00 – 11:10</a:t>
                      </a:r>
                    </a:p>
                  </a:txBody>
                  <a:tcPr/>
                </a:tc>
                <a:tc>
                  <a:txBody>
                    <a:bodyPr/>
                    <a:lstStyle/>
                    <a:p>
                      <a:pPr marL="0" marR="0" lvl="0" indent="0" algn="l" defTabSz="756023" rtl="0" eaLnBrk="1" fontAlgn="auto" latinLnBrk="0" hangingPunct="1">
                        <a:lnSpc>
                          <a:spcPct val="100000"/>
                        </a:lnSpc>
                        <a:spcBef>
                          <a:spcPts val="0"/>
                        </a:spcBef>
                        <a:spcAft>
                          <a:spcPts val="0"/>
                        </a:spcAft>
                        <a:buClrTx/>
                        <a:buSzTx/>
                        <a:buFontTx/>
                        <a:buNone/>
                        <a:tabLst/>
                        <a:defRPr/>
                      </a:pPr>
                      <a:r>
                        <a:rPr lang="en-AU"/>
                        <a:t>Introduction</a:t>
                      </a:r>
                    </a:p>
                  </a:txBody>
                  <a:tcPr/>
                </a:tc>
                <a:tc>
                  <a:txBody>
                    <a:bodyPr/>
                    <a:lstStyle/>
                    <a:p>
                      <a:r>
                        <a:rPr lang="en-AU"/>
                        <a:t>Greg Minney</a:t>
                      </a:r>
                    </a:p>
                  </a:txBody>
                  <a:tcPr/>
                </a:tc>
                <a:extLst>
                  <a:ext uri="{0D108BD9-81ED-4DB2-BD59-A6C34878D82A}">
                    <a16:rowId xmlns:a16="http://schemas.microsoft.com/office/drawing/2014/main" val="2418511454"/>
                  </a:ext>
                </a:extLst>
              </a:tr>
              <a:tr h="370840">
                <a:tc>
                  <a:txBody>
                    <a:bodyPr/>
                    <a:lstStyle/>
                    <a:p>
                      <a:r>
                        <a:rPr lang="en-AU"/>
                        <a:t>2</a:t>
                      </a:r>
                    </a:p>
                  </a:txBody>
                  <a:tcPr/>
                </a:tc>
                <a:tc>
                  <a:txBody>
                    <a:bodyPr/>
                    <a:lstStyle/>
                    <a:p>
                      <a:r>
                        <a:rPr lang="en-AU"/>
                        <a:t>11:10 – 11:20</a:t>
                      </a:r>
                    </a:p>
                  </a:txBody>
                  <a:tcPr/>
                </a:tc>
                <a:tc>
                  <a:txBody>
                    <a:bodyPr/>
                    <a:lstStyle/>
                    <a:p>
                      <a:r>
                        <a:rPr lang="en-AU" sz="1600"/>
                        <a:t>Background on impact of 5MS &amp; GS soft-start on settlement reconciliations</a:t>
                      </a:r>
                      <a:endParaRPr lang="en-AU"/>
                    </a:p>
                  </a:txBody>
                  <a:tcPr/>
                </a:tc>
                <a:tc>
                  <a:txBody>
                    <a:bodyPr/>
                    <a:lstStyle/>
                    <a:p>
                      <a:r>
                        <a:rPr lang="en-AU"/>
                        <a:t>Blaine Miner</a:t>
                      </a:r>
                    </a:p>
                  </a:txBody>
                  <a:tcPr/>
                </a:tc>
                <a:extLst>
                  <a:ext uri="{0D108BD9-81ED-4DB2-BD59-A6C34878D82A}">
                    <a16:rowId xmlns:a16="http://schemas.microsoft.com/office/drawing/2014/main" val="1199685877"/>
                  </a:ext>
                </a:extLst>
              </a:tr>
              <a:tr h="370840">
                <a:tc>
                  <a:txBody>
                    <a:bodyPr/>
                    <a:lstStyle/>
                    <a:p>
                      <a:r>
                        <a:rPr lang="en-AU"/>
                        <a:t>3</a:t>
                      </a:r>
                    </a:p>
                  </a:txBody>
                  <a:tcPr/>
                </a:tc>
                <a:tc>
                  <a:txBody>
                    <a:bodyPr/>
                    <a:lstStyle/>
                    <a:p>
                      <a:r>
                        <a:rPr lang="en-AU"/>
                        <a:t>11:20 – 11:40</a:t>
                      </a:r>
                    </a:p>
                  </a:txBody>
                  <a:tcPr/>
                </a:tc>
                <a:tc>
                  <a:txBody>
                    <a:bodyPr/>
                    <a:lstStyle/>
                    <a:p>
                      <a:r>
                        <a:rPr lang="en-AU"/>
                        <a:t>Overview of RM Reports</a:t>
                      </a:r>
                    </a:p>
                  </a:txBody>
                  <a:tcPr/>
                </a:tc>
                <a:tc>
                  <a:txBody>
                    <a:bodyPr/>
                    <a:lstStyle/>
                    <a:p>
                      <a:r>
                        <a:rPr lang="en-AU"/>
                        <a:t>Paul Lyttle</a:t>
                      </a:r>
                    </a:p>
                  </a:txBody>
                  <a:tcPr/>
                </a:tc>
                <a:extLst>
                  <a:ext uri="{0D108BD9-81ED-4DB2-BD59-A6C34878D82A}">
                    <a16:rowId xmlns:a16="http://schemas.microsoft.com/office/drawing/2014/main" val="846714857"/>
                  </a:ext>
                </a:extLst>
              </a:tr>
              <a:tr h="370840">
                <a:tc>
                  <a:txBody>
                    <a:bodyPr/>
                    <a:lstStyle/>
                    <a:p>
                      <a:r>
                        <a:rPr lang="en-AU"/>
                        <a:t>4</a:t>
                      </a:r>
                    </a:p>
                  </a:txBody>
                  <a:tcPr/>
                </a:tc>
                <a:tc>
                  <a:txBody>
                    <a:bodyPr/>
                    <a:lstStyle/>
                    <a:p>
                      <a:r>
                        <a:rPr lang="en-AU"/>
                        <a:t>11:40 -11:50</a:t>
                      </a:r>
                    </a:p>
                  </a:txBody>
                  <a:tcPr/>
                </a:tc>
                <a:tc>
                  <a:txBody>
                    <a:bodyPr/>
                    <a:lstStyle/>
                    <a:p>
                      <a:r>
                        <a:rPr lang="en-AU"/>
                        <a:t>RM reports for the transition week</a:t>
                      </a:r>
                    </a:p>
                  </a:txBody>
                  <a:tcPr/>
                </a:tc>
                <a:tc>
                  <a:txBody>
                    <a:bodyPr/>
                    <a:lstStyle/>
                    <a:p>
                      <a:r>
                        <a:rPr lang="en-AU"/>
                        <a:t>Paul Lyttle</a:t>
                      </a:r>
                    </a:p>
                  </a:txBody>
                  <a:tcPr/>
                </a:tc>
                <a:extLst>
                  <a:ext uri="{0D108BD9-81ED-4DB2-BD59-A6C34878D82A}">
                    <a16:rowId xmlns:a16="http://schemas.microsoft.com/office/drawing/2014/main" val="1359662746"/>
                  </a:ext>
                </a:extLst>
              </a:tr>
              <a:tr h="370840">
                <a:tc>
                  <a:txBody>
                    <a:bodyPr/>
                    <a:lstStyle/>
                    <a:p>
                      <a:r>
                        <a:rPr lang="en-AU"/>
                        <a:t>5</a:t>
                      </a:r>
                    </a:p>
                  </a:txBody>
                  <a:tcPr/>
                </a:tc>
                <a:tc>
                  <a:txBody>
                    <a:bodyPr/>
                    <a:lstStyle/>
                    <a:p>
                      <a:r>
                        <a:rPr lang="en-AU"/>
                        <a:t>11:50 – 12:00</a:t>
                      </a:r>
                    </a:p>
                  </a:txBody>
                  <a:tcPr/>
                </a:tc>
                <a:tc>
                  <a:txBody>
                    <a:bodyPr/>
                    <a:lstStyle/>
                    <a:p>
                      <a:r>
                        <a:rPr lang="en-AU" sz="1600"/>
                        <a:t>Profiling Interval Metering Data</a:t>
                      </a:r>
                      <a:endParaRPr lang="en-AU"/>
                    </a:p>
                  </a:txBody>
                  <a:tcPr/>
                </a:tc>
                <a:tc>
                  <a:txBody>
                    <a:bodyPr/>
                    <a:lstStyle/>
                    <a:p>
                      <a:r>
                        <a:rPr lang="en-AU"/>
                        <a:t>Paul Lyttle</a:t>
                      </a:r>
                    </a:p>
                  </a:txBody>
                  <a:tcPr/>
                </a:tc>
                <a:extLst>
                  <a:ext uri="{0D108BD9-81ED-4DB2-BD59-A6C34878D82A}">
                    <a16:rowId xmlns:a16="http://schemas.microsoft.com/office/drawing/2014/main" val="3567153030"/>
                  </a:ext>
                </a:extLst>
              </a:tr>
              <a:tr h="370840">
                <a:tc>
                  <a:txBody>
                    <a:bodyPr/>
                    <a:lstStyle/>
                    <a:p>
                      <a:r>
                        <a:rPr lang="en-AU"/>
                        <a:t>6</a:t>
                      </a:r>
                    </a:p>
                  </a:txBody>
                  <a:tcPr/>
                </a:tc>
                <a:tc>
                  <a:txBody>
                    <a:bodyPr/>
                    <a:lstStyle/>
                    <a:p>
                      <a:r>
                        <a:rPr lang="en-AU"/>
                        <a:t>12:00 – 12:10 </a:t>
                      </a:r>
                    </a:p>
                  </a:txBody>
                  <a:tcPr/>
                </a:tc>
                <a:tc>
                  <a:txBody>
                    <a:bodyPr/>
                    <a:lstStyle/>
                    <a:p>
                      <a:r>
                        <a:rPr lang="en-AU"/>
                        <a:t>Known Defects</a:t>
                      </a:r>
                    </a:p>
                  </a:txBody>
                  <a:tcPr/>
                </a:tc>
                <a:tc>
                  <a:txBody>
                    <a:bodyPr/>
                    <a:lstStyle/>
                    <a:p>
                      <a:r>
                        <a:rPr lang="en-AU"/>
                        <a:t>Simon Tu</a:t>
                      </a:r>
                    </a:p>
                  </a:txBody>
                  <a:tcPr/>
                </a:tc>
                <a:extLst>
                  <a:ext uri="{0D108BD9-81ED-4DB2-BD59-A6C34878D82A}">
                    <a16:rowId xmlns:a16="http://schemas.microsoft.com/office/drawing/2014/main" val="1910685108"/>
                  </a:ext>
                </a:extLst>
              </a:tr>
              <a:tr h="370840">
                <a:tc>
                  <a:txBody>
                    <a:bodyPr/>
                    <a:lstStyle/>
                    <a:p>
                      <a:r>
                        <a:rPr lang="en-AU"/>
                        <a:t>7</a:t>
                      </a:r>
                    </a:p>
                  </a:txBody>
                  <a:tcPr/>
                </a:tc>
                <a:tc>
                  <a:txBody>
                    <a:bodyPr/>
                    <a:lstStyle/>
                    <a:p>
                      <a:r>
                        <a:rPr lang="en-AU"/>
                        <a:t>12:10 – 12:30</a:t>
                      </a:r>
                    </a:p>
                  </a:txBody>
                  <a:tcPr/>
                </a:tc>
                <a:tc>
                  <a:txBody>
                    <a:bodyPr/>
                    <a:lstStyle/>
                    <a:p>
                      <a:r>
                        <a:rPr lang="en-AU"/>
                        <a:t>Q&amp;A</a:t>
                      </a:r>
                    </a:p>
                  </a:txBody>
                  <a:tcPr/>
                </a:tc>
                <a:tc>
                  <a:txBody>
                    <a:bodyPr/>
                    <a:lstStyle/>
                    <a:p>
                      <a:r>
                        <a:rPr lang="en-AU"/>
                        <a:t>Greg Minney</a:t>
                      </a:r>
                    </a:p>
                  </a:txBody>
                  <a:tcPr/>
                </a:tc>
                <a:extLst>
                  <a:ext uri="{0D108BD9-81ED-4DB2-BD59-A6C34878D82A}">
                    <a16:rowId xmlns:a16="http://schemas.microsoft.com/office/drawing/2014/main" val="183468066"/>
                  </a:ext>
                </a:extLst>
              </a:tr>
              <a:tr h="370840">
                <a:tc>
                  <a:txBody>
                    <a:bodyPr/>
                    <a:lstStyle/>
                    <a:p>
                      <a:r>
                        <a:rPr lang="en-AU"/>
                        <a:t>8</a:t>
                      </a:r>
                    </a:p>
                  </a:txBody>
                  <a:tcPr/>
                </a:tc>
                <a:tc>
                  <a:txBody>
                    <a:bodyPr/>
                    <a:lstStyle/>
                    <a:p>
                      <a:r>
                        <a:rPr lang="en-AU"/>
                        <a:t>12:20</a:t>
                      </a:r>
                    </a:p>
                  </a:txBody>
                  <a:tcPr/>
                </a:tc>
                <a:tc>
                  <a:txBody>
                    <a:bodyPr/>
                    <a:lstStyle/>
                    <a:p>
                      <a:r>
                        <a:rPr lang="en-AU"/>
                        <a:t>Meeting Close</a:t>
                      </a:r>
                    </a:p>
                  </a:txBody>
                  <a:tcPr/>
                </a:tc>
                <a:tc>
                  <a:txBody>
                    <a:bodyPr/>
                    <a:lstStyle/>
                    <a:p>
                      <a:r>
                        <a:rPr lang="en-AU"/>
                        <a:t>Greg Minney</a:t>
                      </a:r>
                    </a:p>
                  </a:txBody>
                  <a:tcPr/>
                </a:tc>
                <a:extLst>
                  <a:ext uri="{0D108BD9-81ED-4DB2-BD59-A6C34878D82A}">
                    <a16:rowId xmlns:a16="http://schemas.microsoft.com/office/drawing/2014/main" val="1308904031"/>
                  </a:ext>
                </a:extLst>
              </a:tr>
            </a:tbl>
          </a:graphicData>
        </a:graphic>
      </p:graphicFrame>
    </p:spTree>
    <p:extLst>
      <p:ext uri="{BB962C8B-B14F-4D97-AF65-F5344CB8AC3E}">
        <p14:creationId xmlns:p14="http://schemas.microsoft.com/office/powerpoint/2010/main" val="1321210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FFBC-843C-4C2B-A02E-269C190856BB}"/>
              </a:ext>
            </a:extLst>
          </p:cNvPr>
          <p:cNvSpPr>
            <a:spLocks noGrp="1"/>
          </p:cNvSpPr>
          <p:nvPr>
            <p:ph type="title"/>
          </p:nvPr>
        </p:nvSpPr>
        <p:spPr>
          <a:xfrm>
            <a:off x="546909" y="345165"/>
            <a:ext cx="7442095" cy="1235641"/>
          </a:xfrm>
        </p:spPr>
        <p:txBody>
          <a:bodyPr>
            <a:normAutofit/>
          </a:bodyPr>
          <a:lstStyle/>
          <a:p>
            <a:r>
              <a:rPr lang="en-AU" sz="3394"/>
              <a:t>RM37 High Priority Missing Data</a:t>
            </a:r>
          </a:p>
        </p:txBody>
      </p:sp>
      <p:sp>
        <p:nvSpPr>
          <p:cNvPr id="4" name="Slide Number Placeholder 3">
            <a:extLst>
              <a:ext uri="{FF2B5EF4-FFF2-40B4-BE49-F238E27FC236}">
                <a16:creationId xmlns:a16="http://schemas.microsoft.com/office/drawing/2014/main" id="{DFD45EDF-8998-49EB-A623-4875ED0032C3}"/>
              </a:ext>
            </a:extLst>
          </p:cNvPr>
          <p:cNvSpPr>
            <a:spLocks noGrp="1"/>
          </p:cNvSpPr>
          <p:nvPr>
            <p:ph type="sldNum" sz="quarter" idx="12"/>
          </p:nvPr>
        </p:nvSpPr>
        <p:spPr/>
        <p:txBody>
          <a:bodyPr/>
          <a:lstStyle/>
          <a:p>
            <a:fld id="{4EC81F68-4976-451A-B2E9-79BCBD2F70CC}" type="slidenum">
              <a:rPr lang="en-AU" smtClean="0"/>
              <a:t>40</a:t>
            </a:fld>
            <a:endParaRPr lang="en-AU"/>
          </a:p>
        </p:txBody>
      </p:sp>
      <p:sp>
        <p:nvSpPr>
          <p:cNvPr id="7" name="Content Placeholder 2">
            <a:extLst>
              <a:ext uri="{FF2B5EF4-FFF2-40B4-BE49-F238E27FC236}">
                <a16:creationId xmlns:a16="http://schemas.microsoft.com/office/drawing/2014/main" id="{A35ED585-A1E3-4F43-B16E-9350C0370A95}"/>
              </a:ext>
            </a:extLst>
          </p:cNvPr>
          <p:cNvSpPr txBox="1">
            <a:spLocks/>
          </p:cNvSpPr>
          <p:nvPr/>
        </p:nvSpPr>
        <p:spPr>
          <a:xfrm>
            <a:off x="743574" y="1955489"/>
            <a:ext cx="9066003" cy="4980393"/>
          </a:xfrm>
          <a:prstGeom prst="rect">
            <a:avLst/>
          </a:prstGeom>
        </p:spPr>
        <p:txBody>
          <a:bodyPr vert="horz" lIns="86204" tIns="43102" rIns="86204" bIns="43102"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nSpc>
                <a:spcPct val="100000"/>
              </a:lnSpc>
              <a:spcBef>
                <a:spcPts val="1131"/>
              </a:spcBef>
            </a:pPr>
            <a:r>
              <a:rPr lang="en-AU" sz="1886" b="1">
                <a:ea typeface="+mn-lt"/>
                <a:cs typeface="+mn-lt"/>
              </a:rPr>
              <a:t>What is the report?</a:t>
            </a:r>
            <a:endParaRPr lang="en-US" sz="2316"/>
          </a:p>
          <a:p>
            <a:pPr lvl="1">
              <a:lnSpc>
                <a:spcPct val="100000"/>
              </a:lnSpc>
              <a:spcBef>
                <a:spcPts val="1131"/>
              </a:spcBef>
            </a:pPr>
            <a:r>
              <a:rPr lang="en-AU" sz="1698"/>
              <a:t>The High Priority Missing Data report provides:</a:t>
            </a:r>
            <a:endParaRPr lang="en-US" sz="1698">
              <a:cs typeface="Segoe UI Semilight"/>
            </a:endParaRPr>
          </a:p>
          <a:p>
            <a:pPr marL="944598" lvl="2" indent="-188575">
              <a:lnSpc>
                <a:spcPct val="100000"/>
              </a:lnSpc>
              <a:spcBef>
                <a:spcPts val="1131"/>
              </a:spcBef>
              <a:spcAft>
                <a:spcPts val="565"/>
              </a:spcAft>
            </a:pPr>
            <a:r>
              <a:rPr lang="en-AU" sz="1698"/>
              <a:t>A list of NMI datastream suffixes for each settlement date that does not have a read where the NMI is a Generator or connected to the Transmission Network</a:t>
            </a:r>
            <a:endParaRPr lang="en-AU" sz="1698">
              <a:cs typeface="Segoe UI Semilight"/>
            </a:endParaRPr>
          </a:p>
          <a:p>
            <a:pPr>
              <a:lnSpc>
                <a:spcPct val="100000"/>
              </a:lnSpc>
              <a:spcBef>
                <a:spcPts val="1131"/>
              </a:spcBef>
            </a:pPr>
            <a:endParaRPr lang="en-AU" sz="1886"/>
          </a:p>
          <a:p>
            <a:pPr>
              <a:lnSpc>
                <a:spcPct val="100000"/>
              </a:lnSpc>
              <a:spcBef>
                <a:spcPts val="1131"/>
              </a:spcBef>
            </a:pPr>
            <a:r>
              <a:rPr lang="en-AU" sz="1886" b="1">
                <a:ea typeface="+mn-lt"/>
                <a:cs typeface="+mn-lt"/>
              </a:rPr>
              <a:t>What is changing?</a:t>
            </a:r>
            <a:endParaRPr lang="en-AU" sz="1321"/>
          </a:p>
          <a:p>
            <a:pPr lvl="1">
              <a:lnSpc>
                <a:spcPct val="100000"/>
              </a:lnSpc>
              <a:spcBef>
                <a:spcPts val="1131"/>
              </a:spcBef>
            </a:pPr>
            <a:r>
              <a:rPr lang="en-AU" sz="1698"/>
              <a:t>This is a new report that is based on the RM11 Missing Reads</a:t>
            </a:r>
            <a:endParaRPr lang="en-AU" sz="1698">
              <a:cs typeface="Segoe UI Semilight"/>
            </a:endParaRPr>
          </a:p>
          <a:p>
            <a:pPr marL="566587" lvl="1" indent="-188575">
              <a:lnSpc>
                <a:spcPct val="100000"/>
              </a:lnSpc>
              <a:spcBef>
                <a:spcPts val="1131"/>
              </a:spcBef>
            </a:pPr>
            <a:r>
              <a:rPr lang="en-AU" sz="1698"/>
              <a:t>Ability for AEMO to schedule this report to be run on a schedule for all MDP participant Ids</a:t>
            </a:r>
            <a:endParaRPr lang="en-AU" sz="1698">
              <a:cs typeface="Segoe UI Semilight"/>
            </a:endParaRPr>
          </a:p>
          <a:p>
            <a:pPr marL="0" indent="0">
              <a:buNone/>
            </a:pPr>
            <a:endParaRPr lang="en-AU" sz="2263"/>
          </a:p>
        </p:txBody>
      </p:sp>
      <p:sp>
        <p:nvSpPr>
          <p:cNvPr id="5" name="TextBox 4">
            <a:extLst>
              <a:ext uri="{FF2B5EF4-FFF2-40B4-BE49-F238E27FC236}">
                <a16:creationId xmlns:a16="http://schemas.microsoft.com/office/drawing/2014/main" id="{2B401EFC-127F-47FF-8BEF-B9E0D6E22775}"/>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21560454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FFBC-843C-4C2B-A02E-269C190856BB}"/>
              </a:ext>
            </a:extLst>
          </p:cNvPr>
          <p:cNvSpPr>
            <a:spLocks noGrp="1"/>
          </p:cNvSpPr>
          <p:nvPr>
            <p:ph type="title"/>
          </p:nvPr>
        </p:nvSpPr>
        <p:spPr>
          <a:xfrm>
            <a:off x="573230" y="351744"/>
            <a:ext cx="7442095" cy="1235641"/>
          </a:xfrm>
        </p:spPr>
        <p:txBody>
          <a:bodyPr>
            <a:normAutofit/>
          </a:bodyPr>
          <a:lstStyle/>
          <a:p>
            <a:r>
              <a:rPr lang="en-AU" sz="3394"/>
              <a:t>RM38 Datastream Missing Data</a:t>
            </a:r>
          </a:p>
        </p:txBody>
      </p:sp>
      <p:sp>
        <p:nvSpPr>
          <p:cNvPr id="4" name="Slide Number Placeholder 3">
            <a:extLst>
              <a:ext uri="{FF2B5EF4-FFF2-40B4-BE49-F238E27FC236}">
                <a16:creationId xmlns:a16="http://schemas.microsoft.com/office/drawing/2014/main" id="{DFD45EDF-8998-49EB-A623-4875ED0032C3}"/>
              </a:ext>
            </a:extLst>
          </p:cNvPr>
          <p:cNvSpPr>
            <a:spLocks noGrp="1"/>
          </p:cNvSpPr>
          <p:nvPr>
            <p:ph type="sldNum" sz="quarter" idx="12"/>
          </p:nvPr>
        </p:nvSpPr>
        <p:spPr/>
        <p:txBody>
          <a:bodyPr/>
          <a:lstStyle/>
          <a:p>
            <a:fld id="{4EC81F68-4976-451A-B2E9-79BCBD2F70CC}" type="slidenum">
              <a:rPr lang="en-AU" smtClean="0"/>
              <a:t>41</a:t>
            </a:fld>
            <a:endParaRPr lang="en-AU"/>
          </a:p>
        </p:txBody>
      </p:sp>
      <p:sp>
        <p:nvSpPr>
          <p:cNvPr id="7" name="Content Placeholder 2">
            <a:extLst>
              <a:ext uri="{FF2B5EF4-FFF2-40B4-BE49-F238E27FC236}">
                <a16:creationId xmlns:a16="http://schemas.microsoft.com/office/drawing/2014/main" id="{FDE92D2C-93B4-4A89-88E0-04AD9D92A99B}"/>
              </a:ext>
            </a:extLst>
          </p:cNvPr>
          <p:cNvSpPr txBox="1">
            <a:spLocks/>
          </p:cNvSpPr>
          <p:nvPr/>
        </p:nvSpPr>
        <p:spPr>
          <a:xfrm>
            <a:off x="743574" y="1955489"/>
            <a:ext cx="9066003" cy="4980393"/>
          </a:xfrm>
          <a:prstGeom prst="rect">
            <a:avLst/>
          </a:prstGeom>
        </p:spPr>
        <p:txBody>
          <a:bodyPr vert="horz" lIns="86204" tIns="43102" rIns="86204" bIns="43102"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nSpc>
                <a:spcPct val="100000"/>
              </a:lnSpc>
            </a:pPr>
            <a:r>
              <a:rPr lang="en-AU" sz="1886" b="1">
                <a:ea typeface="+mn-lt"/>
                <a:cs typeface="+mn-lt"/>
              </a:rPr>
              <a:t>What is the report?</a:t>
            </a:r>
            <a:endParaRPr lang="en-US" sz="2316"/>
          </a:p>
          <a:p>
            <a:pPr lvl="1">
              <a:lnSpc>
                <a:spcPct val="100000"/>
              </a:lnSpc>
            </a:pPr>
            <a:r>
              <a:rPr lang="en-AU" sz="1698"/>
              <a:t>The Datastream Missing Data report provides:</a:t>
            </a:r>
            <a:endParaRPr lang="en-US" sz="1698">
              <a:cs typeface="Segoe UI Semilight"/>
            </a:endParaRPr>
          </a:p>
          <a:p>
            <a:pPr marL="944598" lvl="2" indent="-188575">
              <a:lnSpc>
                <a:spcPct val="100000"/>
              </a:lnSpc>
              <a:spcBef>
                <a:spcPts val="1131"/>
              </a:spcBef>
              <a:spcAft>
                <a:spcPts val="565"/>
              </a:spcAft>
            </a:pPr>
            <a:r>
              <a:rPr lang="en-AU" sz="1698"/>
              <a:t>A list of Channel read missing from the MDFF file compared to the Meter configuration where the NMI Datastream Suffix is </a:t>
            </a:r>
            <a:r>
              <a:rPr lang="en-AU" sz="1698" err="1"/>
              <a:t>Nx</a:t>
            </a:r>
            <a:r>
              <a:rPr lang="en-AU" sz="1698"/>
              <a:t> </a:t>
            </a:r>
            <a:endParaRPr lang="en-AU" sz="1698">
              <a:cs typeface="Segoe UI Semilight"/>
            </a:endParaRPr>
          </a:p>
          <a:p>
            <a:pPr>
              <a:lnSpc>
                <a:spcPct val="100000"/>
              </a:lnSpc>
              <a:spcBef>
                <a:spcPts val="1131"/>
              </a:spcBef>
            </a:pPr>
            <a:endParaRPr lang="en-AU" sz="1886" b="1">
              <a:ea typeface="+mn-lt"/>
              <a:cs typeface="+mn-lt"/>
            </a:endParaRPr>
          </a:p>
          <a:p>
            <a:pPr>
              <a:lnSpc>
                <a:spcPct val="100000"/>
              </a:lnSpc>
              <a:spcBef>
                <a:spcPts val="1131"/>
              </a:spcBef>
            </a:pPr>
            <a:r>
              <a:rPr lang="en-AU" sz="1886" b="1">
                <a:ea typeface="+mn-lt"/>
                <a:cs typeface="+mn-lt"/>
              </a:rPr>
              <a:t>What is changing?</a:t>
            </a:r>
            <a:endParaRPr lang="en-AU" sz="1321"/>
          </a:p>
          <a:p>
            <a:pPr lvl="1">
              <a:lnSpc>
                <a:spcPct val="100000"/>
              </a:lnSpc>
              <a:spcBef>
                <a:spcPts val="1131"/>
              </a:spcBef>
            </a:pPr>
            <a:r>
              <a:rPr lang="en-AU" sz="1698"/>
              <a:t>This is a new report to support channel level data</a:t>
            </a:r>
            <a:endParaRPr lang="en-AU" sz="1698">
              <a:cs typeface="Segoe UI Semilight"/>
            </a:endParaRPr>
          </a:p>
          <a:p>
            <a:pPr marL="566587" lvl="1" indent="-188575">
              <a:lnSpc>
                <a:spcPct val="100000"/>
              </a:lnSpc>
              <a:spcBef>
                <a:spcPts val="1131"/>
              </a:spcBef>
            </a:pPr>
            <a:r>
              <a:rPr lang="en-AU" sz="1698"/>
              <a:t>Identifies where a reading is missing that may be required to support Net Settlement reads (e.g. missing E1 or B1 reads)</a:t>
            </a:r>
            <a:endParaRPr lang="en-AU" sz="1698">
              <a:cs typeface="Segoe UI Semilight"/>
            </a:endParaRPr>
          </a:p>
          <a:p>
            <a:pPr marL="188575" indent="-188575"/>
            <a:endParaRPr lang="en-AU" sz="1886">
              <a:cs typeface="Segoe UI Semilight"/>
            </a:endParaRPr>
          </a:p>
          <a:p>
            <a:pPr marL="0" indent="0">
              <a:buNone/>
            </a:pPr>
            <a:endParaRPr lang="en-AU" sz="2263"/>
          </a:p>
        </p:txBody>
      </p:sp>
      <p:sp>
        <p:nvSpPr>
          <p:cNvPr id="5" name="TextBox 4">
            <a:extLst>
              <a:ext uri="{FF2B5EF4-FFF2-40B4-BE49-F238E27FC236}">
                <a16:creationId xmlns:a16="http://schemas.microsoft.com/office/drawing/2014/main" id="{2D9F0D06-ECA2-41A8-BA9F-33A832AF0B06}"/>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2231070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FFBC-843C-4C2B-A02E-269C190856BB}"/>
              </a:ext>
            </a:extLst>
          </p:cNvPr>
          <p:cNvSpPr>
            <a:spLocks noGrp="1"/>
          </p:cNvSpPr>
          <p:nvPr>
            <p:ph type="title"/>
          </p:nvPr>
        </p:nvSpPr>
        <p:spPr>
          <a:xfrm>
            <a:off x="560066" y="358325"/>
            <a:ext cx="7442095" cy="1235641"/>
          </a:xfrm>
        </p:spPr>
        <p:txBody>
          <a:bodyPr>
            <a:normAutofit/>
          </a:bodyPr>
          <a:lstStyle/>
          <a:p>
            <a:r>
              <a:rPr lang="en-AU" sz="3394"/>
              <a:t>RM39 Mismatch Data</a:t>
            </a:r>
          </a:p>
        </p:txBody>
      </p:sp>
      <p:sp>
        <p:nvSpPr>
          <p:cNvPr id="4" name="Slide Number Placeholder 3">
            <a:extLst>
              <a:ext uri="{FF2B5EF4-FFF2-40B4-BE49-F238E27FC236}">
                <a16:creationId xmlns:a16="http://schemas.microsoft.com/office/drawing/2014/main" id="{DFD45EDF-8998-49EB-A623-4875ED0032C3}"/>
              </a:ext>
            </a:extLst>
          </p:cNvPr>
          <p:cNvSpPr>
            <a:spLocks noGrp="1"/>
          </p:cNvSpPr>
          <p:nvPr>
            <p:ph type="sldNum" sz="quarter" idx="12"/>
          </p:nvPr>
        </p:nvSpPr>
        <p:spPr/>
        <p:txBody>
          <a:bodyPr/>
          <a:lstStyle/>
          <a:p>
            <a:fld id="{4EC81F68-4976-451A-B2E9-79BCBD2F70CC}" type="slidenum">
              <a:rPr lang="en-AU" smtClean="0"/>
              <a:t>42</a:t>
            </a:fld>
            <a:endParaRPr lang="en-AU"/>
          </a:p>
        </p:txBody>
      </p:sp>
      <p:sp>
        <p:nvSpPr>
          <p:cNvPr id="7" name="Content Placeholder 2">
            <a:extLst>
              <a:ext uri="{FF2B5EF4-FFF2-40B4-BE49-F238E27FC236}">
                <a16:creationId xmlns:a16="http://schemas.microsoft.com/office/drawing/2014/main" id="{3EAFC6F2-760F-4188-9672-CB01F590469F}"/>
              </a:ext>
            </a:extLst>
          </p:cNvPr>
          <p:cNvSpPr txBox="1">
            <a:spLocks/>
          </p:cNvSpPr>
          <p:nvPr/>
        </p:nvSpPr>
        <p:spPr>
          <a:xfrm>
            <a:off x="743574" y="1955489"/>
            <a:ext cx="9066003" cy="4980393"/>
          </a:xfrm>
          <a:prstGeom prst="rect">
            <a:avLst/>
          </a:prstGeom>
        </p:spPr>
        <p:txBody>
          <a:bodyPr vert="horz" lIns="86204" tIns="43102" rIns="86204" bIns="43102"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a:lnSpc>
                <a:spcPct val="100000"/>
              </a:lnSpc>
            </a:pPr>
            <a:r>
              <a:rPr lang="en-AU" sz="1886" b="1">
                <a:ea typeface="+mn-lt"/>
                <a:cs typeface="+mn-lt"/>
              </a:rPr>
              <a:t>What is the report?</a:t>
            </a:r>
            <a:endParaRPr lang="en-US" sz="2316"/>
          </a:p>
          <a:p>
            <a:pPr lvl="1">
              <a:lnSpc>
                <a:spcPct val="100000"/>
              </a:lnSpc>
            </a:pPr>
            <a:r>
              <a:rPr lang="en-AU" sz="1698"/>
              <a:t>The Mismatch Data report provides:</a:t>
            </a:r>
            <a:endParaRPr lang="en-US" sz="1698">
              <a:cs typeface="Segoe UI Semilight"/>
            </a:endParaRPr>
          </a:p>
          <a:p>
            <a:pPr marL="944598" lvl="2" indent="-188575">
              <a:lnSpc>
                <a:spcPct val="100000"/>
              </a:lnSpc>
              <a:spcBef>
                <a:spcPts val="1131"/>
              </a:spcBef>
            </a:pPr>
            <a:r>
              <a:rPr lang="en-AU" sz="1698"/>
              <a:t>A list of NMIs or Datastreams that do not exist in the CATS standing data</a:t>
            </a:r>
            <a:endParaRPr lang="en-AU" sz="1698">
              <a:cs typeface="Segoe UI Semilight"/>
            </a:endParaRPr>
          </a:p>
          <a:p>
            <a:pPr>
              <a:lnSpc>
                <a:spcPct val="100000"/>
              </a:lnSpc>
              <a:spcBef>
                <a:spcPts val="1131"/>
              </a:spcBef>
            </a:pPr>
            <a:endParaRPr lang="en-AU" sz="1886"/>
          </a:p>
          <a:p>
            <a:pPr>
              <a:lnSpc>
                <a:spcPct val="100000"/>
              </a:lnSpc>
              <a:spcBef>
                <a:spcPts val="1131"/>
              </a:spcBef>
            </a:pPr>
            <a:r>
              <a:rPr lang="en-AU" sz="1886" b="1">
                <a:ea typeface="+mn-lt"/>
                <a:cs typeface="+mn-lt"/>
              </a:rPr>
              <a:t>What is changing?</a:t>
            </a:r>
            <a:endParaRPr lang="en-AU" sz="1321"/>
          </a:p>
          <a:p>
            <a:pPr lvl="1">
              <a:lnSpc>
                <a:spcPct val="100000"/>
              </a:lnSpc>
              <a:spcBef>
                <a:spcPts val="1131"/>
              </a:spcBef>
            </a:pPr>
            <a:r>
              <a:rPr lang="en-AU" sz="1698"/>
              <a:t>This is a new report to support channel level data</a:t>
            </a:r>
            <a:endParaRPr lang="en-AU" sz="1698">
              <a:cs typeface="Segoe UI Semilight"/>
            </a:endParaRPr>
          </a:p>
          <a:p>
            <a:pPr marL="566587" lvl="1" indent="-188575">
              <a:lnSpc>
                <a:spcPct val="100000"/>
              </a:lnSpc>
              <a:spcBef>
                <a:spcPts val="1131"/>
              </a:spcBef>
              <a:spcAft>
                <a:spcPts val="565"/>
              </a:spcAft>
            </a:pPr>
            <a:r>
              <a:rPr lang="en-AU" sz="1698"/>
              <a:t>Identifies NMIs that have not been created in the CATS standing data</a:t>
            </a:r>
            <a:endParaRPr lang="en-AU" sz="1698">
              <a:cs typeface="Segoe UI Semilight"/>
            </a:endParaRPr>
          </a:p>
          <a:p>
            <a:pPr marL="566587" lvl="1" indent="-188575">
              <a:lnSpc>
                <a:spcPct val="100000"/>
              </a:lnSpc>
              <a:spcBef>
                <a:spcPts val="1131"/>
              </a:spcBef>
              <a:spcAft>
                <a:spcPts val="565"/>
              </a:spcAft>
            </a:pPr>
            <a:r>
              <a:rPr lang="en-AU" sz="1698"/>
              <a:t>Identifies Datastreams that do not match the CATS standing data.</a:t>
            </a:r>
            <a:endParaRPr lang="en-AU" sz="1698">
              <a:cs typeface="Segoe UI Semilight"/>
            </a:endParaRPr>
          </a:p>
          <a:p>
            <a:pPr marL="188575" indent="-188575"/>
            <a:endParaRPr lang="en-AU" sz="2073">
              <a:cs typeface="Segoe UI Semilight"/>
            </a:endParaRPr>
          </a:p>
          <a:p>
            <a:pPr marL="0" indent="0">
              <a:buNone/>
            </a:pPr>
            <a:endParaRPr lang="en-AU" sz="2263"/>
          </a:p>
        </p:txBody>
      </p:sp>
      <p:sp>
        <p:nvSpPr>
          <p:cNvPr id="5" name="TextBox 4">
            <a:extLst>
              <a:ext uri="{FF2B5EF4-FFF2-40B4-BE49-F238E27FC236}">
                <a16:creationId xmlns:a16="http://schemas.microsoft.com/office/drawing/2014/main" id="{C6B599AE-5294-4774-AA84-2BE30E0A11B3}"/>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1837449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15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lstStyle/>
          <a:p>
            <a:r>
              <a:rPr lang="en-AU"/>
              <a:t>Introduction</a:t>
            </a:r>
          </a:p>
        </p:txBody>
      </p:sp>
      <p:sp>
        <p:nvSpPr>
          <p:cNvPr id="2" name="Subtitle 1">
            <a:extLst>
              <a:ext uri="{FF2B5EF4-FFF2-40B4-BE49-F238E27FC236}">
                <a16:creationId xmlns:a16="http://schemas.microsoft.com/office/drawing/2014/main" id="{223C489D-8587-4724-8DD3-3AC7C33B08D1}"/>
              </a:ext>
            </a:extLst>
          </p:cNvPr>
          <p:cNvSpPr>
            <a:spLocks noGrp="1"/>
          </p:cNvSpPr>
          <p:nvPr>
            <p:ph type="subTitle" idx="1"/>
          </p:nvPr>
        </p:nvSpPr>
        <p:spPr/>
        <p:txBody>
          <a:bodyPr/>
          <a:lstStyle/>
          <a:p>
            <a:r>
              <a:rPr lang="en-AU"/>
              <a:t>Greg Minney</a:t>
            </a:r>
          </a:p>
        </p:txBody>
      </p:sp>
      <p:sp>
        <p:nvSpPr>
          <p:cNvPr id="5" name="Text Placeholder 2">
            <a:extLst>
              <a:ext uri="{FF2B5EF4-FFF2-40B4-BE49-F238E27FC236}">
                <a16:creationId xmlns:a16="http://schemas.microsoft.com/office/drawing/2014/main" id="{CA445545-26F7-4F92-9783-EEC6DBC643A2}"/>
              </a:ext>
            </a:extLst>
          </p:cNvPr>
          <p:cNvSpPr txBox="1">
            <a:spLocks/>
          </p:cNvSpPr>
          <p:nvPr/>
        </p:nvSpPr>
        <p:spPr>
          <a:xfrm>
            <a:off x="821916" y="4739236"/>
            <a:ext cx="6520220" cy="1240258"/>
          </a:xfrm>
          <a:prstGeom prst="rect">
            <a:avLst/>
          </a:prstGeom>
        </p:spPr>
        <p:txBody>
          <a:bodyPr vert="horz" lIns="75597" tIns="37798" rIns="75597" bIns="37798"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AU" sz="2315"/>
          </a:p>
        </p:txBody>
      </p:sp>
    </p:spTree>
    <p:extLst>
      <p:ext uri="{BB962C8B-B14F-4D97-AF65-F5344CB8AC3E}">
        <p14:creationId xmlns:p14="http://schemas.microsoft.com/office/powerpoint/2010/main" val="3665407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5B2F-942E-4B43-9717-0A1BE4CFB22F}"/>
              </a:ext>
            </a:extLst>
          </p:cNvPr>
          <p:cNvSpPr>
            <a:spLocks noGrp="1"/>
          </p:cNvSpPr>
          <p:nvPr>
            <p:ph type="title"/>
          </p:nvPr>
        </p:nvSpPr>
        <p:spPr>
          <a:xfrm>
            <a:off x="206546" y="150494"/>
            <a:ext cx="9230619" cy="1310695"/>
          </a:xfrm>
        </p:spPr>
        <p:txBody>
          <a:bodyPr anchor="b">
            <a:normAutofit/>
          </a:bodyPr>
          <a:lstStyle/>
          <a:p>
            <a:r>
              <a:rPr lang="en-AU" sz="3600"/>
              <a:t>Market Reform</a:t>
            </a:r>
          </a:p>
        </p:txBody>
      </p:sp>
      <p:sp>
        <p:nvSpPr>
          <p:cNvPr id="3" name="Content Placeholder 2">
            <a:extLst>
              <a:ext uri="{FF2B5EF4-FFF2-40B4-BE49-F238E27FC236}">
                <a16:creationId xmlns:a16="http://schemas.microsoft.com/office/drawing/2014/main" id="{BBD5D93E-BC1A-4BFC-977B-579B8C579E5D}"/>
              </a:ext>
            </a:extLst>
          </p:cNvPr>
          <p:cNvSpPr>
            <a:spLocks noGrp="1"/>
          </p:cNvSpPr>
          <p:nvPr>
            <p:ph sz="half" idx="1"/>
          </p:nvPr>
        </p:nvSpPr>
        <p:spPr>
          <a:xfrm>
            <a:off x="206546" y="1833060"/>
            <a:ext cx="4358473" cy="5241073"/>
          </a:xfrm>
        </p:spPr>
        <p:txBody>
          <a:bodyPr vert="horz" lIns="91440" tIns="45720" rIns="91440" bIns="45720" rtlCol="0">
            <a:normAutofit/>
          </a:bodyPr>
          <a:lstStyle/>
          <a:p>
            <a:pPr marL="0" lvl="0" indent="0">
              <a:buNone/>
            </a:pPr>
            <a:r>
              <a:rPr lang="en-AU" sz="2400">
                <a:effectLst/>
                <a:latin typeface="Calibri" panose="020F0502020204030204" pitchFamily="34" charset="0"/>
                <a:ea typeface="Calibri" panose="020F0502020204030204" pitchFamily="34" charset="0"/>
              </a:rPr>
              <a:t>Five-minute Settlement</a:t>
            </a:r>
          </a:p>
          <a:p>
            <a:r>
              <a:rPr lang="en-AU" sz="1800">
                <a:effectLst/>
                <a:latin typeface="Calibri" panose="020F0502020204030204" pitchFamily="34" charset="0"/>
                <a:ea typeface="Calibri" panose="020F0502020204030204" pitchFamily="34" charset="0"/>
              </a:rPr>
              <a:t>From 1 October 2021 the market will convert from a 30min market to a 5min market</a:t>
            </a:r>
          </a:p>
          <a:p>
            <a:pPr marL="743865" lvl="1" indent="-342900">
              <a:buFont typeface="Symbol" panose="05050102010706020507" pitchFamily="18" charset="2"/>
              <a:buChar char=""/>
            </a:pPr>
            <a:endParaRPr lang="en-AU" sz="1800">
              <a:latin typeface="Calibri" panose="020F0502020204030204" pitchFamily="34" charset="0"/>
              <a:ea typeface="Calibri" panose="020F0502020204030204" pitchFamily="34" charset="0"/>
            </a:endParaRPr>
          </a:p>
          <a:p>
            <a:pPr marL="0" indent="0">
              <a:buNone/>
            </a:pPr>
            <a:r>
              <a:rPr lang="en-AU" sz="2400">
                <a:latin typeface="Calibri" panose="020F0502020204030204" pitchFamily="34" charset="0"/>
                <a:ea typeface="Calibri" panose="020F0502020204030204" pitchFamily="34" charset="0"/>
              </a:rPr>
              <a:t>Global Settlements</a:t>
            </a:r>
          </a:p>
          <a:p>
            <a:r>
              <a:rPr lang="en-AU" sz="1800">
                <a:latin typeface="Calibri" panose="020F0502020204030204" pitchFamily="34" charset="0"/>
                <a:ea typeface="Calibri" panose="020F0502020204030204" pitchFamily="34" charset="0"/>
              </a:rPr>
              <a:t>From 1 October 2021 UFE load values will be published by AEMO</a:t>
            </a:r>
          </a:p>
          <a:p>
            <a:r>
              <a:rPr lang="en-AU" sz="1800">
                <a:latin typeface="Calibri" panose="020F0502020204030204" pitchFamily="34" charset="0"/>
                <a:ea typeface="Calibri" panose="020F0502020204030204" pitchFamily="34" charset="0"/>
              </a:rPr>
              <a:t>From </a:t>
            </a:r>
            <a:r>
              <a:rPr lang="en-AU" sz="1800">
                <a:effectLst/>
                <a:latin typeface="Calibri" panose="020F0502020204030204" pitchFamily="34" charset="0"/>
                <a:ea typeface="Calibri" panose="020F0502020204030204" pitchFamily="34" charset="0"/>
              </a:rPr>
              <a:t>1 May 2022 UFE will be financially settled by AEMO</a:t>
            </a:r>
          </a:p>
          <a:p>
            <a:pPr marL="0" lvl="0" indent="0">
              <a:buNone/>
            </a:pPr>
            <a:endParaRPr lang="en-AU" sz="1800">
              <a:effectLst/>
              <a:latin typeface="Calibri" panose="020F0502020204030204" pitchFamily="34" charset="0"/>
              <a:ea typeface="Calibri" panose="020F0502020204030204" pitchFamily="34" charset="0"/>
            </a:endParaRPr>
          </a:p>
          <a:p>
            <a:pPr marL="200025" indent="-200025">
              <a:lnSpc>
                <a:spcPct val="100000"/>
              </a:lnSpc>
              <a:spcBef>
                <a:spcPts val="1800"/>
              </a:spcBef>
              <a:spcAft>
                <a:spcPts val="1800"/>
              </a:spcAft>
            </a:pPr>
            <a:endParaRPr lang="en-AU" sz="2000"/>
          </a:p>
        </p:txBody>
      </p:sp>
      <p:sp>
        <p:nvSpPr>
          <p:cNvPr id="4" name="Slide Number Placeholder 3">
            <a:extLst>
              <a:ext uri="{FF2B5EF4-FFF2-40B4-BE49-F238E27FC236}">
                <a16:creationId xmlns:a16="http://schemas.microsoft.com/office/drawing/2014/main" id="{10997E43-C0FF-45BA-B3D6-F678D5792F78}"/>
              </a:ext>
            </a:extLst>
          </p:cNvPr>
          <p:cNvSpPr>
            <a:spLocks noGrp="1"/>
          </p:cNvSpPr>
          <p:nvPr>
            <p:ph type="sldNum" sz="quarter" idx="12"/>
          </p:nvPr>
        </p:nvSpPr>
        <p:spPr>
          <a:xfrm>
            <a:off x="9956751" y="7006699"/>
            <a:ext cx="505220" cy="402483"/>
          </a:xfrm>
        </p:spPr>
        <p:txBody>
          <a:bodyPr anchor="ctr">
            <a:normAutofit/>
          </a:bodyPr>
          <a:lstStyle/>
          <a:p>
            <a:pPr>
              <a:spcAft>
                <a:spcPts val="600"/>
              </a:spcAft>
            </a:pPr>
            <a:fld id="{4EC81F68-4976-451A-B2E9-79BCBD2F70CC}" type="slidenum">
              <a:rPr lang="en-AU" smtClean="0"/>
              <a:pPr>
                <a:spcAft>
                  <a:spcPts val="600"/>
                </a:spcAft>
              </a:pPr>
              <a:t>6</a:t>
            </a:fld>
            <a:endParaRPr lang="en-AU"/>
          </a:p>
        </p:txBody>
      </p:sp>
      <p:pic>
        <p:nvPicPr>
          <p:cNvPr id="8" name="Content Placeholder 8">
            <a:extLst>
              <a:ext uri="{FF2B5EF4-FFF2-40B4-BE49-F238E27FC236}">
                <a16:creationId xmlns:a16="http://schemas.microsoft.com/office/drawing/2014/main" id="{A6428E4B-02EC-44F5-8F44-5251D183D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387" y="1833060"/>
            <a:ext cx="5635156" cy="3996904"/>
          </a:xfrm>
          <a:prstGeom prst="rect">
            <a:avLst/>
          </a:prstGeom>
        </p:spPr>
      </p:pic>
      <p:sp>
        <p:nvSpPr>
          <p:cNvPr id="6" name="TextBox 5">
            <a:extLst>
              <a:ext uri="{FF2B5EF4-FFF2-40B4-BE49-F238E27FC236}">
                <a16:creationId xmlns:a16="http://schemas.microsoft.com/office/drawing/2014/main" id="{0A42ACF1-A20D-4240-8F9F-09ABAA4D1092}"/>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1898281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p:txBody>
          <a:bodyPr>
            <a:normAutofit/>
          </a:bodyPr>
          <a:lstStyle/>
          <a:p>
            <a:r>
              <a:rPr lang="en-AU" sz="3638"/>
              <a:t>Background on impact of 5MS &amp; GS soft-start on settlement reconciliations</a:t>
            </a:r>
          </a:p>
        </p:txBody>
      </p:sp>
      <p:sp>
        <p:nvSpPr>
          <p:cNvPr id="2" name="Subtitle 1">
            <a:extLst>
              <a:ext uri="{FF2B5EF4-FFF2-40B4-BE49-F238E27FC236}">
                <a16:creationId xmlns:a16="http://schemas.microsoft.com/office/drawing/2014/main" id="{FAB53EB4-E8CB-4F1E-AFB0-0AB469E5BA22}"/>
              </a:ext>
            </a:extLst>
          </p:cNvPr>
          <p:cNvSpPr>
            <a:spLocks noGrp="1"/>
          </p:cNvSpPr>
          <p:nvPr>
            <p:ph type="subTitle" idx="1"/>
          </p:nvPr>
        </p:nvSpPr>
        <p:spPr/>
        <p:txBody>
          <a:bodyPr/>
          <a:lstStyle/>
          <a:p>
            <a:r>
              <a:rPr lang="en-AU"/>
              <a:t>Blaine Miner</a:t>
            </a:r>
          </a:p>
        </p:txBody>
      </p:sp>
      <p:sp>
        <p:nvSpPr>
          <p:cNvPr id="5" name="Text Placeholder 2">
            <a:extLst>
              <a:ext uri="{FF2B5EF4-FFF2-40B4-BE49-F238E27FC236}">
                <a16:creationId xmlns:a16="http://schemas.microsoft.com/office/drawing/2014/main" id="{CA445545-26F7-4F92-9783-EEC6DBC643A2}"/>
              </a:ext>
            </a:extLst>
          </p:cNvPr>
          <p:cNvSpPr txBox="1">
            <a:spLocks/>
          </p:cNvSpPr>
          <p:nvPr/>
        </p:nvSpPr>
        <p:spPr>
          <a:xfrm>
            <a:off x="821916" y="4739236"/>
            <a:ext cx="6520220" cy="1240258"/>
          </a:xfrm>
          <a:prstGeom prst="rect">
            <a:avLst/>
          </a:prstGeom>
        </p:spPr>
        <p:txBody>
          <a:bodyPr vert="horz" lIns="75597" tIns="37798" rIns="75597" bIns="37798"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AU" sz="2315"/>
          </a:p>
        </p:txBody>
      </p:sp>
    </p:spTree>
    <p:extLst>
      <p:ext uri="{BB962C8B-B14F-4D97-AF65-F5344CB8AC3E}">
        <p14:creationId xmlns:p14="http://schemas.microsoft.com/office/powerpoint/2010/main" val="4156407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5B2F-942E-4B43-9717-0A1BE4CFB22F}"/>
              </a:ext>
            </a:extLst>
          </p:cNvPr>
          <p:cNvSpPr>
            <a:spLocks noGrp="1"/>
          </p:cNvSpPr>
          <p:nvPr>
            <p:ph type="title"/>
          </p:nvPr>
        </p:nvSpPr>
        <p:spPr>
          <a:xfrm>
            <a:off x="206547" y="150494"/>
            <a:ext cx="9900714" cy="1310695"/>
          </a:xfrm>
        </p:spPr>
        <p:txBody>
          <a:bodyPr anchor="b">
            <a:normAutofit/>
          </a:bodyPr>
          <a:lstStyle/>
          <a:p>
            <a:r>
              <a:rPr lang="en-AU" sz="3600"/>
              <a:t>So what does this all mean for Market Settlements?</a:t>
            </a:r>
          </a:p>
        </p:txBody>
      </p:sp>
      <p:sp>
        <p:nvSpPr>
          <p:cNvPr id="3" name="Content Placeholder 2">
            <a:extLst>
              <a:ext uri="{FF2B5EF4-FFF2-40B4-BE49-F238E27FC236}">
                <a16:creationId xmlns:a16="http://schemas.microsoft.com/office/drawing/2014/main" id="{BBD5D93E-BC1A-4BFC-977B-579B8C579E5D}"/>
              </a:ext>
            </a:extLst>
          </p:cNvPr>
          <p:cNvSpPr>
            <a:spLocks noGrp="1"/>
          </p:cNvSpPr>
          <p:nvPr>
            <p:ph sz="half" idx="1"/>
          </p:nvPr>
        </p:nvSpPr>
        <p:spPr>
          <a:xfrm>
            <a:off x="206547" y="1765626"/>
            <a:ext cx="10255424" cy="5241073"/>
          </a:xfrm>
        </p:spPr>
        <p:txBody>
          <a:bodyPr vert="horz" lIns="91440" tIns="45720" rIns="91440" bIns="45720" rtlCol="0" anchor="t">
            <a:normAutofit/>
          </a:bodyPr>
          <a:lstStyle/>
          <a:p>
            <a:pPr marL="342900" lvl="0" indent="-342900">
              <a:buFont typeface="Symbol" panose="05050102010706020507" pitchFamily="18" charset="2"/>
              <a:buChar char=""/>
            </a:pPr>
            <a:r>
              <a:rPr lang="en-AU" sz="2400">
                <a:effectLst/>
                <a:latin typeface="Calibri"/>
                <a:ea typeface="Calibri" panose="020F0502020204030204" pitchFamily="34" charset="0"/>
                <a:cs typeface="Calibri"/>
              </a:rPr>
              <a:t>From 1 October 2021:</a:t>
            </a:r>
          </a:p>
          <a:p>
            <a:pPr marL="743585" lvl="1" indent="-342900">
              <a:buFont typeface="Symbol" panose="05050102010706020507" pitchFamily="18" charset="2"/>
              <a:buChar char=""/>
            </a:pPr>
            <a:r>
              <a:rPr lang="en-AU" sz="1800">
                <a:latin typeface="Calibri"/>
                <a:ea typeface="Calibri" panose="020F0502020204030204" pitchFamily="34" charset="0"/>
                <a:cs typeface="Calibri"/>
              </a:rPr>
              <a:t>The market will be settled at 5min trading intervals</a:t>
            </a:r>
          </a:p>
          <a:p>
            <a:pPr marL="1144270" lvl="2" indent="-342900">
              <a:buFont typeface="Symbol" panose="05050102010706020507" pitchFamily="18" charset="2"/>
              <a:buChar char=""/>
            </a:pPr>
            <a:r>
              <a:rPr lang="en-AU" sz="1800">
                <a:effectLst/>
                <a:latin typeface="Calibri"/>
                <a:ea typeface="Calibri" panose="020F0502020204030204" pitchFamily="34" charset="0"/>
                <a:cs typeface="Calibri"/>
              </a:rPr>
              <a:t>Various RM reports will need to be changed to reflect and support this reform, including:</a:t>
            </a:r>
          </a:p>
          <a:p>
            <a:pPr marL="1545590" lvl="3" indent="-342900">
              <a:buFont typeface="Symbol" panose="05050102010706020507" pitchFamily="18" charset="2"/>
              <a:buChar char=""/>
            </a:pPr>
            <a:r>
              <a:rPr lang="en-AU" sz="1800">
                <a:latin typeface="Calibri"/>
                <a:ea typeface="Calibri" panose="020F0502020204030204" pitchFamily="34" charset="0"/>
                <a:cs typeface="Calibri"/>
              </a:rPr>
              <a:t>Increasing trading intervals from 48 to 288, where applicable</a:t>
            </a:r>
          </a:p>
          <a:p>
            <a:pPr marL="1545590" lvl="3" indent="-342900">
              <a:buFont typeface="Symbol" panose="05050102010706020507" pitchFamily="18" charset="2"/>
              <a:buChar char=""/>
            </a:pPr>
            <a:r>
              <a:rPr lang="en-AU" sz="1800">
                <a:latin typeface="Calibri"/>
                <a:ea typeface="Calibri" panose="020F0502020204030204" pitchFamily="34" charset="0"/>
                <a:cs typeface="Calibri"/>
              </a:rPr>
              <a:t>Introducing 5min load profiles to support the profiling of 15 and 30min interval metering data </a:t>
            </a:r>
            <a:endParaRPr lang="en-AU" sz="1800">
              <a:latin typeface="Calibri" panose="020F0502020204030204" pitchFamily="34" charset="0"/>
              <a:ea typeface="Calibri" panose="020F0502020204030204" pitchFamily="34" charset="0"/>
              <a:cs typeface="Calibri"/>
            </a:endParaRPr>
          </a:p>
          <a:p>
            <a:pPr marL="743585" lvl="1" indent="-342900">
              <a:buFont typeface="Symbol" panose="05050102010706020507" pitchFamily="18" charset="2"/>
              <a:buChar char=""/>
            </a:pPr>
            <a:r>
              <a:rPr lang="en-AU" sz="1800">
                <a:effectLst/>
                <a:latin typeface="Calibri"/>
                <a:ea typeface="Calibri" panose="020F0502020204030204" pitchFamily="34" charset="0"/>
                <a:cs typeface="Calibri"/>
              </a:rPr>
              <a:t>UFE load values will be published by AEMO in the Settlement Reports</a:t>
            </a:r>
          </a:p>
          <a:p>
            <a:pPr marL="1144270" lvl="2" indent="-342900">
              <a:buFont typeface="Symbol" panose="05050102010706020507" pitchFamily="18" charset="2"/>
              <a:buChar char=""/>
            </a:pPr>
            <a:r>
              <a:rPr lang="en-AU" sz="1800">
                <a:latin typeface="Calibri"/>
                <a:ea typeface="Calibri" panose="020F0502020204030204" pitchFamily="34" charset="0"/>
                <a:cs typeface="Calibri"/>
              </a:rPr>
              <a:t>New RM reports will be introduced to allow market participants to reconcile and understand these new values</a:t>
            </a:r>
          </a:p>
          <a:p>
            <a:pPr marL="743585" lvl="1" indent="-342900">
              <a:buFont typeface="Symbol" panose="05050102010706020507" pitchFamily="18" charset="2"/>
              <a:buChar char=""/>
            </a:pPr>
            <a:endParaRPr lang="en-AU" sz="180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Symbol" panose="05050102010706020507" pitchFamily="18" charset="2"/>
              <a:buChar char=""/>
            </a:pPr>
            <a:r>
              <a:rPr lang="en-AU" sz="2400">
                <a:latin typeface="Calibri"/>
                <a:ea typeface="Calibri" panose="020F0502020204030204" pitchFamily="34" charset="0"/>
                <a:cs typeface="Calibri"/>
              </a:rPr>
              <a:t>From 1 May 2022:</a:t>
            </a:r>
          </a:p>
          <a:p>
            <a:pPr marL="743585" lvl="1" indent="-342900">
              <a:buFont typeface="Symbol" panose="05050102010706020507" pitchFamily="18" charset="2"/>
              <a:buChar char=""/>
            </a:pPr>
            <a:r>
              <a:rPr lang="en-AU" sz="1900">
                <a:effectLst/>
                <a:latin typeface="Calibri"/>
                <a:ea typeface="Calibri" panose="020F0502020204030204" pitchFamily="34" charset="0"/>
                <a:cs typeface="Calibri"/>
              </a:rPr>
              <a:t>UFE will be </a:t>
            </a:r>
            <a:r>
              <a:rPr lang="en-AU" sz="1900" u="sng">
                <a:effectLst/>
                <a:latin typeface="Calibri"/>
                <a:ea typeface="Calibri" panose="020F0502020204030204" pitchFamily="34" charset="0"/>
                <a:cs typeface="Calibri"/>
              </a:rPr>
              <a:t>financially</a:t>
            </a:r>
            <a:r>
              <a:rPr lang="en-AU" sz="1900">
                <a:effectLst/>
                <a:latin typeface="Calibri"/>
                <a:ea typeface="Calibri" panose="020F0502020204030204" pitchFamily="34" charset="0"/>
                <a:cs typeface="Calibri"/>
              </a:rPr>
              <a:t> settled by AEMO</a:t>
            </a:r>
          </a:p>
          <a:p>
            <a:pPr marL="1144270" lvl="2" indent="-342900">
              <a:buFont typeface="Symbol" panose="05050102010706020507" pitchFamily="18" charset="2"/>
              <a:buChar char=""/>
            </a:pPr>
            <a:r>
              <a:rPr lang="en-AU" sz="1900">
                <a:latin typeface="Calibri"/>
                <a:ea typeface="Calibri" panose="020F0502020204030204" pitchFamily="34" charset="0"/>
                <a:cs typeface="Calibri"/>
              </a:rPr>
              <a:t>No new RM reports required, as they would have been introduced as part of the GS soft start on 1 October 2021</a:t>
            </a:r>
            <a:endParaRPr lang="en-AU" sz="1900">
              <a:effectLst/>
              <a:latin typeface="Calibri"/>
              <a:ea typeface="Calibri" panose="020F0502020204030204" pitchFamily="34" charset="0"/>
              <a:cs typeface="Calibri"/>
            </a:endParaRPr>
          </a:p>
          <a:p>
            <a:pPr marL="0" indent="0">
              <a:buNone/>
            </a:pPr>
            <a:endParaRPr lang="en-AU" sz="2502">
              <a:effectLst/>
              <a:latin typeface="Calibri" panose="020F0502020204030204" pitchFamily="34" charset="0"/>
              <a:ea typeface="Calibri" panose="020F0502020204030204" pitchFamily="34" charset="0"/>
            </a:endParaRPr>
          </a:p>
          <a:p>
            <a:pPr marL="0" lvl="0" indent="0">
              <a:buNone/>
            </a:pPr>
            <a:endParaRPr lang="en-AU" sz="1800">
              <a:effectLst/>
              <a:latin typeface="Calibri" panose="020F0502020204030204" pitchFamily="34" charset="0"/>
              <a:ea typeface="Calibri" panose="020F0502020204030204" pitchFamily="34" charset="0"/>
            </a:endParaRPr>
          </a:p>
          <a:p>
            <a:pPr marL="200025" indent="-200025">
              <a:lnSpc>
                <a:spcPct val="100000"/>
              </a:lnSpc>
              <a:spcBef>
                <a:spcPts val="1800"/>
              </a:spcBef>
              <a:spcAft>
                <a:spcPts val="1800"/>
              </a:spcAft>
            </a:pPr>
            <a:endParaRPr lang="en-AU" sz="2000"/>
          </a:p>
        </p:txBody>
      </p:sp>
      <p:sp>
        <p:nvSpPr>
          <p:cNvPr id="4" name="Slide Number Placeholder 3">
            <a:extLst>
              <a:ext uri="{FF2B5EF4-FFF2-40B4-BE49-F238E27FC236}">
                <a16:creationId xmlns:a16="http://schemas.microsoft.com/office/drawing/2014/main" id="{10997E43-C0FF-45BA-B3D6-F678D5792F78}"/>
              </a:ext>
            </a:extLst>
          </p:cNvPr>
          <p:cNvSpPr>
            <a:spLocks noGrp="1"/>
          </p:cNvSpPr>
          <p:nvPr>
            <p:ph type="sldNum" sz="quarter" idx="12"/>
          </p:nvPr>
        </p:nvSpPr>
        <p:spPr>
          <a:xfrm>
            <a:off x="9956751" y="7006699"/>
            <a:ext cx="505220" cy="402483"/>
          </a:xfrm>
        </p:spPr>
        <p:txBody>
          <a:bodyPr anchor="ctr">
            <a:normAutofit/>
          </a:bodyPr>
          <a:lstStyle/>
          <a:p>
            <a:pPr>
              <a:spcAft>
                <a:spcPts val="600"/>
              </a:spcAft>
            </a:pPr>
            <a:fld id="{4EC81F68-4976-451A-B2E9-79BCBD2F70CC}" type="slidenum">
              <a:rPr lang="en-AU" smtClean="0"/>
              <a:pPr>
                <a:spcAft>
                  <a:spcPts val="600"/>
                </a:spcAft>
              </a:pPr>
              <a:t>8</a:t>
            </a:fld>
            <a:endParaRPr lang="en-AU"/>
          </a:p>
        </p:txBody>
      </p:sp>
      <p:sp>
        <p:nvSpPr>
          <p:cNvPr id="5" name="TextBox 4">
            <a:extLst>
              <a:ext uri="{FF2B5EF4-FFF2-40B4-BE49-F238E27FC236}">
                <a16:creationId xmlns:a16="http://schemas.microsoft.com/office/drawing/2014/main" id="{2EA2A667-A7E1-43E7-805B-4DA96E31C80C}"/>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575633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55B2F-942E-4B43-9717-0A1BE4CFB22F}"/>
              </a:ext>
            </a:extLst>
          </p:cNvPr>
          <p:cNvSpPr>
            <a:spLocks noGrp="1"/>
          </p:cNvSpPr>
          <p:nvPr>
            <p:ph type="title"/>
          </p:nvPr>
        </p:nvSpPr>
        <p:spPr>
          <a:xfrm>
            <a:off x="206547" y="150494"/>
            <a:ext cx="9900714" cy="1310695"/>
          </a:xfrm>
        </p:spPr>
        <p:txBody>
          <a:bodyPr anchor="b">
            <a:normAutofit/>
          </a:bodyPr>
          <a:lstStyle/>
          <a:p>
            <a:r>
              <a:rPr lang="en-AU" sz="3600"/>
              <a:t>Market Reconciliation</a:t>
            </a:r>
          </a:p>
        </p:txBody>
      </p:sp>
      <p:sp>
        <p:nvSpPr>
          <p:cNvPr id="3" name="Content Placeholder 2">
            <a:extLst>
              <a:ext uri="{FF2B5EF4-FFF2-40B4-BE49-F238E27FC236}">
                <a16:creationId xmlns:a16="http://schemas.microsoft.com/office/drawing/2014/main" id="{BBD5D93E-BC1A-4BFC-977B-579B8C579E5D}"/>
              </a:ext>
            </a:extLst>
          </p:cNvPr>
          <p:cNvSpPr>
            <a:spLocks noGrp="1"/>
          </p:cNvSpPr>
          <p:nvPr>
            <p:ph sz="half" idx="1"/>
          </p:nvPr>
        </p:nvSpPr>
        <p:spPr>
          <a:xfrm>
            <a:off x="206547" y="1564385"/>
            <a:ext cx="10255424" cy="5897398"/>
          </a:xfrm>
        </p:spPr>
        <p:txBody>
          <a:bodyPr vert="horz" lIns="91440" tIns="45720" rIns="91440" bIns="45720" rtlCol="0" anchor="t">
            <a:normAutofit/>
          </a:bodyPr>
          <a:lstStyle/>
          <a:p>
            <a:pPr marL="342900" lvl="0" indent="-342900">
              <a:buFont typeface="Symbol" panose="05050102010706020507" pitchFamily="18" charset="2"/>
              <a:buChar char=""/>
            </a:pPr>
            <a:r>
              <a:rPr lang="en-AU" sz="2400">
                <a:effectLst/>
                <a:latin typeface="Calibri"/>
                <a:ea typeface="Calibri" panose="020F0502020204030204" pitchFamily="34" charset="0"/>
                <a:cs typeface="Calibri"/>
              </a:rPr>
              <a:t>Which Partic</a:t>
            </a:r>
            <a:r>
              <a:rPr lang="en-AU" sz="2400">
                <a:latin typeface="Calibri"/>
                <a:ea typeface="Calibri" panose="020F0502020204030204" pitchFamily="34" charset="0"/>
                <a:cs typeface="Calibri"/>
              </a:rPr>
              <a:t>i</a:t>
            </a:r>
            <a:r>
              <a:rPr lang="en-AU" sz="2400">
                <a:effectLst/>
                <a:latin typeface="Calibri"/>
                <a:ea typeface="Calibri" panose="020F0502020204030204" pitchFamily="34" charset="0"/>
                <a:cs typeface="Calibri"/>
              </a:rPr>
              <a:t>pant roles may </a:t>
            </a:r>
            <a:r>
              <a:rPr lang="en-AU" sz="2400">
                <a:latin typeface="Calibri"/>
                <a:ea typeface="Calibri" panose="020F0502020204030204" pitchFamily="34" charset="0"/>
                <a:cs typeface="Calibri"/>
              </a:rPr>
              <a:t>choose</a:t>
            </a:r>
            <a:r>
              <a:rPr lang="en-AU" sz="2400">
                <a:effectLst/>
                <a:latin typeface="Calibri"/>
                <a:ea typeface="Calibri" panose="020F0502020204030204" pitchFamily="34" charset="0"/>
                <a:cs typeface="Calibri"/>
              </a:rPr>
              <a:t> to reconcile AEMO’s Settlement Reports?</a:t>
            </a:r>
          </a:p>
          <a:p>
            <a:pPr marL="743585" lvl="1" indent="-342900">
              <a:buFont typeface="Symbol" panose="05050102010706020507" pitchFamily="18" charset="2"/>
              <a:buChar char=""/>
            </a:pPr>
            <a:r>
              <a:rPr lang="en-AU" sz="1800">
                <a:latin typeface="Calibri"/>
                <a:ea typeface="Calibri" panose="020F0502020204030204" pitchFamily="34" charset="0"/>
                <a:cs typeface="Calibri"/>
              </a:rPr>
              <a:t>Financially Responsible Market Participants (FRMP)</a:t>
            </a:r>
          </a:p>
          <a:p>
            <a:pPr marL="1144270" lvl="2" indent="-342900">
              <a:buFont typeface="Symbol" panose="05050102010706020507" pitchFamily="18" charset="2"/>
              <a:buChar char=""/>
            </a:pPr>
            <a:r>
              <a:rPr lang="en-AU" sz="1800">
                <a:effectLst/>
                <a:latin typeface="Calibri"/>
                <a:ea typeface="Calibri" panose="020F0502020204030204" pitchFamily="34" charset="0"/>
                <a:cs typeface="Calibri"/>
              </a:rPr>
              <a:t>Retailers, Generators and Market Customers</a:t>
            </a:r>
          </a:p>
          <a:p>
            <a:pPr marL="400685" lvl="1" indent="0">
              <a:buNone/>
            </a:pPr>
            <a:endParaRPr lang="en-AU" sz="18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en-AU" sz="2400">
                <a:effectLst/>
                <a:latin typeface="Calibri"/>
                <a:ea typeface="Calibri" panose="020F0502020204030204" pitchFamily="34" charset="0"/>
                <a:cs typeface="Calibri"/>
              </a:rPr>
              <a:t>Why do Participants reconciliation AEMO’s Settlement Reports?</a:t>
            </a:r>
          </a:p>
          <a:p>
            <a:pPr marL="743585" lvl="1" indent="-342900">
              <a:buFont typeface="Symbol" panose="05050102010706020507" pitchFamily="18" charset="2"/>
              <a:buChar char=""/>
            </a:pPr>
            <a:r>
              <a:rPr lang="en-AU" sz="1800">
                <a:latin typeface="Calibri"/>
                <a:ea typeface="Calibri" panose="020F0502020204030204" pitchFamily="34" charset="0"/>
                <a:cs typeface="Calibri"/>
              </a:rPr>
              <a:t>Reasons vary depending on the Participant</a:t>
            </a:r>
          </a:p>
          <a:p>
            <a:pPr marL="1144270" lvl="2" indent="-342900">
              <a:buFont typeface="Symbol" panose="05050102010706020507" pitchFamily="18" charset="2"/>
              <a:buChar char=""/>
            </a:pPr>
            <a:r>
              <a:rPr lang="en-AU" sz="1800">
                <a:latin typeface="Calibri"/>
                <a:ea typeface="Calibri" panose="020F0502020204030204" pitchFamily="34" charset="0"/>
                <a:cs typeface="Calibri"/>
              </a:rPr>
              <a:t>To ensure they are paid or charged correctly</a:t>
            </a:r>
          </a:p>
          <a:p>
            <a:pPr marL="1144270" lvl="2" indent="-342900">
              <a:buFont typeface="Symbol" panose="05050102010706020507" pitchFamily="18" charset="2"/>
              <a:buChar char=""/>
            </a:pPr>
            <a:r>
              <a:rPr lang="en-AU" sz="1800">
                <a:effectLst/>
                <a:latin typeface="Calibri"/>
                <a:ea typeface="Calibri" panose="020F0502020204030204" pitchFamily="34" charset="0"/>
                <a:cs typeface="Calibri"/>
              </a:rPr>
              <a:t>To ensure their standing data and metering data aligns to the market</a:t>
            </a:r>
          </a:p>
          <a:p>
            <a:pPr marL="1545590" lvl="3" indent="-342900">
              <a:buFont typeface="Symbol" panose="05050102010706020507" pitchFamily="18" charset="2"/>
              <a:buChar char=""/>
            </a:pPr>
            <a:r>
              <a:rPr lang="en-AU" sz="1800">
                <a:effectLst/>
                <a:latin typeface="Calibri"/>
                <a:ea typeface="Calibri" panose="020F0502020204030204" pitchFamily="34" charset="0"/>
                <a:cs typeface="Calibri"/>
              </a:rPr>
              <a:t>Standing data and metering data </a:t>
            </a:r>
            <a:r>
              <a:rPr lang="en-AU" sz="1800">
                <a:latin typeface="Calibri"/>
                <a:ea typeface="Calibri" panose="020F0502020204030204" pitchFamily="34" charset="0"/>
                <a:cs typeface="Calibri"/>
              </a:rPr>
              <a:t>is the foundation of several core activities for several market participants, including:</a:t>
            </a:r>
          </a:p>
          <a:p>
            <a:pPr marL="1946275" lvl="4" indent="-342900">
              <a:buFont typeface="Symbol" panose="05050102010706020507" pitchFamily="18" charset="2"/>
              <a:buChar char=""/>
            </a:pPr>
            <a:r>
              <a:rPr lang="en-AU" sz="1800">
                <a:effectLst/>
                <a:latin typeface="Calibri"/>
                <a:ea typeface="Calibri" panose="020F0502020204030204" pitchFamily="34" charset="0"/>
                <a:cs typeface="Calibri"/>
              </a:rPr>
              <a:t>Load forecasting</a:t>
            </a:r>
          </a:p>
          <a:p>
            <a:pPr marL="1946275" lvl="4" indent="-342900">
              <a:buFont typeface="Symbol" panose="05050102010706020507" pitchFamily="18" charset="2"/>
              <a:buChar char=""/>
            </a:pPr>
            <a:r>
              <a:rPr lang="en-AU" sz="1800">
                <a:effectLst/>
                <a:latin typeface="Calibri"/>
                <a:ea typeface="Calibri" panose="020F0502020204030204" pitchFamily="34" charset="0"/>
                <a:cs typeface="Calibri"/>
              </a:rPr>
              <a:t>Financial reporting</a:t>
            </a:r>
          </a:p>
          <a:p>
            <a:pPr marL="1946275" lvl="4" indent="-342900">
              <a:buFont typeface="Symbol" panose="05050102010706020507" pitchFamily="18" charset="2"/>
              <a:buChar char=""/>
            </a:pPr>
            <a:r>
              <a:rPr lang="en-AU" sz="1800">
                <a:effectLst/>
                <a:latin typeface="Calibri"/>
                <a:ea typeface="Calibri" panose="020F0502020204030204" pitchFamily="34" charset="0"/>
                <a:cs typeface="Calibri"/>
              </a:rPr>
              <a:t>Trading Performance reporting</a:t>
            </a:r>
          </a:p>
          <a:p>
            <a:pPr marL="1545590" lvl="3" indent="-342900">
              <a:buFont typeface="Symbol" panose="05050102010706020507" pitchFamily="18" charset="2"/>
              <a:buChar char=""/>
            </a:pPr>
            <a:endParaRPr lang="en-AU" sz="1625">
              <a:effectLst/>
              <a:latin typeface="Calibri" panose="020F0502020204030204" pitchFamily="34" charset="0"/>
              <a:ea typeface="Calibri" panose="020F0502020204030204" pitchFamily="34" charset="0"/>
              <a:cs typeface="Calibri" panose="020F0502020204030204" pitchFamily="34" charset="0"/>
            </a:endParaRPr>
          </a:p>
          <a:p>
            <a:pPr marL="743585" lvl="1" indent="-342900">
              <a:buFont typeface="Symbol" panose="05050102010706020507" pitchFamily="18" charset="2"/>
              <a:buChar char=""/>
            </a:pPr>
            <a:endParaRPr lang="en-AU" sz="2151">
              <a:effectLst/>
              <a:latin typeface="Calibri" panose="020F0502020204030204" pitchFamily="34" charset="0"/>
              <a:ea typeface="Calibri" panose="020F0502020204030204" pitchFamily="34" charset="0"/>
              <a:cs typeface="Calibri" panose="020F0502020204030204" pitchFamily="34" charset="0"/>
            </a:endParaRPr>
          </a:p>
          <a:p>
            <a:pPr marL="0" lvl="0" indent="0">
              <a:buNone/>
            </a:pPr>
            <a:endParaRPr lang="en-AU" sz="1800">
              <a:effectLst/>
              <a:latin typeface="Calibri" panose="020F0502020204030204" pitchFamily="34" charset="0"/>
              <a:ea typeface="Calibri" panose="020F0502020204030204" pitchFamily="34" charset="0"/>
            </a:endParaRPr>
          </a:p>
          <a:p>
            <a:pPr marL="200025" indent="-200025">
              <a:lnSpc>
                <a:spcPct val="100000"/>
              </a:lnSpc>
              <a:spcBef>
                <a:spcPts val="1800"/>
              </a:spcBef>
              <a:spcAft>
                <a:spcPts val="1800"/>
              </a:spcAft>
            </a:pPr>
            <a:endParaRPr lang="en-AU" sz="2000"/>
          </a:p>
        </p:txBody>
      </p:sp>
      <p:sp>
        <p:nvSpPr>
          <p:cNvPr id="4" name="Slide Number Placeholder 3">
            <a:extLst>
              <a:ext uri="{FF2B5EF4-FFF2-40B4-BE49-F238E27FC236}">
                <a16:creationId xmlns:a16="http://schemas.microsoft.com/office/drawing/2014/main" id="{10997E43-C0FF-45BA-B3D6-F678D5792F78}"/>
              </a:ext>
            </a:extLst>
          </p:cNvPr>
          <p:cNvSpPr>
            <a:spLocks noGrp="1"/>
          </p:cNvSpPr>
          <p:nvPr>
            <p:ph type="sldNum" sz="quarter" idx="12"/>
          </p:nvPr>
        </p:nvSpPr>
        <p:spPr>
          <a:xfrm>
            <a:off x="9956751" y="7006699"/>
            <a:ext cx="505220" cy="402483"/>
          </a:xfrm>
        </p:spPr>
        <p:txBody>
          <a:bodyPr anchor="ctr">
            <a:normAutofit/>
          </a:bodyPr>
          <a:lstStyle/>
          <a:p>
            <a:pPr>
              <a:spcAft>
                <a:spcPts val="600"/>
              </a:spcAft>
            </a:pPr>
            <a:fld id="{4EC81F68-4976-451A-B2E9-79BCBD2F70CC}" type="slidenum">
              <a:rPr lang="en-AU" smtClean="0"/>
              <a:pPr>
                <a:spcAft>
                  <a:spcPts val="600"/>
                </a:spcAft>
              </a:pPr>
              <a:t>9</a:t>
            </a:fld>
            <a:endParaRPr lang="en-AU"/>
          </a:p>
        </p:txBody>
      </p:sp>
      <p:sp>
        <p:nvSpPr>
          <p:cNvPr id="5" name="TextBox 4">
            <a:extLst>
              <a:ext uri="{FF2B5EF4-FFF2-40B4-BE49-F238E27FC236}">
                <a16:creationId xmlns:a16="http://schemas.microsoft.com/office/drawing/2014/main" id="{CE2906DE-C3FB-46BD-A42F-2F8AE6831FC0}"/>
              </a:ext>
            </a:extLst>
          </p:cNvPr>
          <p:cNvSpPr txBox="1"/>
          <p:nvPr/>
        </p:nvSpPr>
        <p:spPr>
          <a:xfrm>
            <a:off x="8479311" y="1118461"/>
            <a:ext cx="2348474" cy="244682"/>
          </a:xfrm>
          <a:prstGeom prst="rect">
            <a:avLst/>
          </a:prstGeom>
          <a:noFill/>
        </p:spPr>
        <p:txBody>
          <a:bodyPr wrap="square" rtlCol="0" anchor="ctr">
            <a:spAutoFit/>
          </a:bodyPr>
          <a:lstStyle/>
          <a:p>
            <a:pPr marL="0" marR="0" lvl="0" indent="0" algn="l" defTabSz="756023" rtl="0" eaLnBrk="1" fontAlgn="auto" latinLnBrk="0" hangingPunct="1">
              <a:lnSpc>
                <a:spcPct val="90000"/>
              </a:lnSpc>
              <a:spcBef>
                <a:spcPts val="827"/>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Segoe UI Semilight"/>
                <a:ea typeface="+mn-ea"/>
                <a:cs typeface="+mn-cs"/>
              </a:rPr>
              <a:t>This meeting is being recorded</a:t>
            </a:r>
          </a:p>
        </p:txBody>
      </p:sp>
    </p:spTree>
    <p:extLst>
      <p:ext uri="{BB962C8B-B14F-4D97-AF65-F5344CB8AC3E}">
        <p14:creationId xmlns:p14="http://schemas.microsoft.com/office/powerpoint/2010/main" val="2789522197"/>
      </p:ext>
    </p:extLst>
  </p:cSld>
  <p:clrMapOvr>
    <a:masterClrMapping/>
  </p:clrMapOvr>
</p:sld>
</file>

<file path=ppt/theme/theme1.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defRPr sz="3600" b="1" dirty="0" smtClean="0"/>
        </a:defPPr>
      </a:lstStyle>
    </a:txDef>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0E2964DDED0EC4A8D459028649F1056" ma:contentTypeVersion="18" ma:contentTypeDescription="Create a new document." ma:contentTypeScope="" ma:versionID="b67d88904a3a466d727a114959407d0c">
  <xsd:schema xmlns:xsd="http://www.w3.org/2001/XMLSchema" xmlns:xs="http://www.w3.org/2001/XMLSchema" xmlns:p="http://schemas.microsoft.com/office/2006/metadata/properties" xmlns:ns2="99eba8f5-7fec-4c00-afe1-f2f2944c28a7" xmlns:ns3="ff08f022-2cdc-49e5-914c-f7e666dadb4c" targetNamespace="http://schemas.microsoft.com/office/2006/metadata/properties" ma:root="true" ma:fieldsID="78dee0cea5433616cddec33c70ba6f3a" ns2:_="" ns3:_="">
    <xsd:import namespace="99eba8f5-7fec-4c00-afe1-f2f2944c28a7"/>
    <xsd:import namespace="ff08f022-2cdc-49e5-914c-f7e666dadb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Date" minOccurs="0"/>
                <xsd:element ref="ns2:Comment" minOccurs="0"/>
                <xsd:element ref="ns2:MediaLengthInSeconds" minOccurs="0"/>
                <xsd:element ref="ns2:P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ba8f5-7fec-4c00-afe1-f2f2944c2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element name="Comment" ma:index="21" nillable="true" ma:displayName="Comment" ma:description="Additional info about the doc" ma:format="Dropdown" ma:internalName="Comment">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Preview" ma:index="23" nillable="true" ma:displayName="Preview" ma:format="Thumbnail" ma:internalName="Preview">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f08f022-2cdc-49e5-914c-f7e666dadb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 xmlns="99eba8f5-7fec-4c00-afe1-f2f2944c28a7" xsi:nil="true"/>
    <Comment xmlns="99eba8f5-7fec-4c00-afe1-f2f2944c28a7" xsi:nil="true"/>
    <Preview xmlns="99eba8f5-7fec-4c00-afe1-f2f2944c28a7" xsi:nil="true"/>
  </documentManagement>
</p:properties>
</file>

<file path=customXml/itemProps1.xml><?xml version="1.0" encoding="utf-8"?>
<ds:datastoreItem xmlns:ds="http://schemas.openxmlformats.org/officeDocument/2006/customXml" ds:itemID="{FDD0C81A-F611-4628-808C-6A66C58DFD01}">
  <ds:schemaRefs>
    <ds:schemaRef ds:uri="http://schemas.microsoft.com/sharepoint/v3/contenttype/forms"/>
  </ds:schemaRefs>
</ds:datastoreItem>
</file>

<file path=customXml/itemProps2.xml><?xml version="1.0" encoding="utf-8"?>
<ds:datastoreItem xmlns:ds="http://schemas.openxmlformats.org/officeDocument/2006/customXml" ds:itemID="{35D8A84D-9139-4A91-992A-1B9FC8ADEE08}">
  <ds:schemaRefs>
    <ds:schemaRef ds:uri="99eba8f5-7fec-4c00-afe1-f2f2944c28a7"/>
    <ds:schemaRef ds:uri="ff08f022-2cdc-49e5-914c-f7e666dadb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A4CC2EC-CAC8-4A26-A8D1-80B9BB2C7078}">
  <ds:schemaRefs>
    <ds:schemaRef ds:uri="99eba8f5-7fec-4c00-afe1-f2f2944c28a7"/>
    <ds:schemaRef ds:uri="ff08f022-2cdc-49e5-914c-f7e666dadb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43</Slides>
  <Notes>8</Notes>
  <HiddenSlides>0</HiddenSlide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AEMO 2018 A4 landscape</vt:lpstr>
      <vt:lpstr>AEMC Primary Presentation Template 16x9</vt:lpstr>
      <vt:lpstr>5MS Market Settlement Reconciliation Session</vt:lpstr>
      <vt:lpstr>This meeting is being recorded</vt:lpstr>
      <vt:lpstr>AEMO Competition Law  Meeting Protocol</vt:lpstr>
      <vt:lpstr>Agenda</vt:lpstr>
      <vt:lpstr>Introduction</vt:lpstr>
      <vt:lpstr>Market Reform</vt:lpstr>
      <vt:lpstr>Background on impact of 5MS &amp; GS soft-start on settlement reconciliations</vt:lpstr>
      <vt:lpstr>So what does this all mean for Market Settlements?</vt:lpstr>
      <vt:lpstr>Market Reconciliation</vt:lpstr>
      <vt:lpstr>Focus for the workshop</vt:lpstr>
      <vt:lpstr>Notes</vt:lpstr>
      <vt:lpstr>Overview of RM reports</vt:lpstr>
      <vt:lpstr>Overview</vt:lpstr>
      <vt:lpstr>RM16 – Level 1 Settlement Reconciliation </vt:lpstr>
      <vt:lpstr>RM27 – Level 2 Settlement Reconciliation </vt:lpstr>
      <vt:lpstr>RM17 – Level 3 Settlement Reconciliation </vt:lpstr>
      <vt:lpstr>RM20 PPS (Profile Shape)</vt:lpstr>
      <vt:lpstr>RM25 Profile Shape Data</vt:lpstr>
      <vt:lpstr>RM43 UFE Factor Values by Local Area</vt:lpstr>
      <vt:lpstr>RM46 UFE Validation</vt:lpstr>
      <vt:lpstr>Notes</vt:lpstr>
      <vt:lpstr>Notes</vt:lpstr>
      <vt:lpstr>RM reports for the transition week</vt:lpstr>
      <vt:lpstr>Transition Week and Beyond</vt:lpstr>
      <vt:lpstr>Profiling Interval Metering Data</vt:lpstr>
      <vt:lpstr>How to use the 5min load profiles (5MLP) in the RM20 report</vt:lpstr>
      <vt:lpstr>Interval reads can be profiled using the calculated percentages</vt:lpstr>
      <vt:lpstr>Known Defects</vt:lpstr>
      <vt:lpstr>Known 46.98 Production Defects</vt:lpstr>
      <vt:lpstr>Known 46.99 Known Defects</vt:lpstr>
      <vt:lpstr>Notes</vt:lpstr>
      <vt:lpstr>Questions</vt:lpstr>
      <vt:lpstr>Appendix</vt:lpstr>
      <vt:lpstr>Other RM Reports</vt:lpstr>
      <vt:lpstr>RM9 Actual Versus Estimate </vt:lpstr>
      <vt:lpstr>RM11 Missing Reads</vt:lpstr>
      <vt:lpstr>RM13 NMI Datastreams History</vt:lpstr>
      <vt:lpstr>RM22 Data Estimation</vt:lpstr>
      <vt:lpstr>RM26 MDP Substitute and Estimation</vt:lpstr>
      <vt:lpstr>RM37 High Priority Missing Data</vt:lpstr>
      <vt:lpstr>RM38 Datastream Missing Data</vt:lpstr>
      <vt:lpstr>RM39 Mismatch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Readiness Working Group #14 (&amp; Systems Working Group #24)</dc:title>
  <dc:creator>Carol Bosnjak</dc:creator>
  <cp:revision>1</cp:revision>
  <cp:lastPrinted>1601-01-01T00:00:00Z</cp:lastPrinted>
  <dcterms:created xsi:type="dcterms:W3CDTF">2020-08-11T03:36:24Z</dcterms:created>
  <dcterms:modified xsi:type="dcterms:W3CDTF">2021-09-20T06:46:37Z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0x010100A0E2964DDED0EC4A8D459028649F1056</vt:lpwstr>
  </property>
  <property fmtid="{D5CDD505-2E9C-101B-9397-08002B2CF9AE}" pid="3" name="_dlc_DocIdItemGuid">
    <vt:lpwstr>3a71f838-7747-4ccd-890b-c7b0f1924eb1</vt:lpwstr>
  </property>
  <property fmtid="{D5CDD505-2E9C-101B-9397-08002B2CF9AE}" pid="4" name="AEMODocumentType">
    <vt:lpwstr>1;#Operational Record|859762f2-4462-42eb-9744-c955c7e2c540</vt:lpwstr>
  </property>
  <property fmtid="{D5CDD505-2E9C-101B-9397-08002B2CF9AE}" pid="5" name="AEMOKeywords">
    <vt:lpwstr/>
  </property>
</Properties>
</file>